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8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4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25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7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A7D4-8245-46D1-BEB1-C49E0A45E190}" type="datetimeFigureOut">
              <a:rPr lang="nb-NO" smtClean="0"/>
              <a:t>15/10/15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rter 6"/>
          <p:cNvSpPr/>
          <p:nvPr/>
        </p:nvSpPr>
        <p:spPr>
          <a:xfrm>
            <a:off x="7251939" y="357301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orter 7"/>
          <p:cNvSpPr/>
          <p:nvPr/>
        </p:nvSpPr>
        <p:spPr>
          <a:xfrm>
            <a:off x="7361528" y="213285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orter 8"/>
          <p:cNvSpPr/>
          <p:nvPr/>
        </p:nvSpPr>
        <p:spPr>
          <a:xfrm>
            <a:off x="3635896" y="2348880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orter 9"/>
          <p:cNvSpPr/>
          <p:nvPr/>
        </p:nvSpPr>
        <p:spPr>
          <a:xfrm>
            <a:off x="5414679" y="193617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orter 10"/>
          <p:cNvSpPr/>
          <p:nvPr/>
        </p:nvSpPr>
        <p:spPr>
          <a:xfrm>
            <a:off x="1763688" y="764704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orter 11"/>
          <p:cNvSpPr/>
          <p:nvPr/>
        </p:nvSpPr>
        <p:spPr>
          <a:xfrm>
            <a:off x="1979712" y="299695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Kube 12"/>
          <p:cNvSpPr/>
          <p:nvPr/>
        </p:nvSpPr>
        <p:spPr>
          <a:xfrm>
            <a:off x="691386" y="4289962"/>
            <a:ext cx="864096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10298829">
            <a:off x="6636866" y="192182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10298829">
            <a:off x="6059750" y="183960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/>
          <p:cNvSpPr/>
          <p:nvPr/>
        </p:nvSpPr>
        <p:spPr>
          <a:xfrm rot="7369049">
            <a:off x="1729881" y="327518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Bue 20"/>
          <p:cNvSpPr/>
          <p:nvPr/>
        </p:nvSpPr>
        <p:spPr>
          <a:xfrm rot="9878164">
            <a:off x="4968510" y="1921601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rot="16569927">
            <a:off x="7198593" y="3078150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/>
          <p:cNvSpPr/>
          <p:nvPr/>
        </p:nvSpPr>
        <p:spPr>
          <a:xfrm rot="9918352">
            <a:off x="4218325" y="1998902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/>
          <p:cNvSpPr/>
          <p:nvPr/>
        </p:nvSpPr>
        <p:spPr>
          <a:xfrm rot="10298829">
            <a:off x="3106084" y="247096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Bue 25"/>
          <p:cNvSpPr/>
          <p:nvPr/>
        </p:nvSpPr>
        <p:spPr>
          <a:xfrm rot="10298829">
            <a:off x="2530021" y="27010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Bue 26"/>
          <p:cNvSpPr/>
          <p:nvPr/>
        </p:nvSpPr>
        <p:spPr>
          <a:xfrm rot="3621643">
            <a:off x="1800375" y="86174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Bue 27"/>
          <p:cNvSpPr/>
          <p:nvPr/>
        </p:nvSpPr>
        <p:spPr>
          <a:xfrm rot="3621643">
            <a:off x="2232423" y="109259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Bue 28"/>
          <p:cNvSpPr/>
          <p:nvPr/>
        </p:nvSpPr>
        <p:spPr>
          <a:xfrm rot="3135242">
            <a:off x="2670577" y="135120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Bue 29"/>
          <p:cNvSpPr/>
          <p:nvPr/>
        </p:nvSpPr>
        <p:spPr>
          <a:xfrm rot="3018022">
            <a:off x="3105194" y="16164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7369049">
            <a:off x="1512993" y="359608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Bue 31"/>
          <p:cNvSpPr/>
          <p:nvPr/>
        </p:nvSpPr>
        <p:spPr>
          <a:xfrm rot="16569927">
            <a:off x="7198592" y="26915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Bue 32"/>
          <p:cNvSpPr/>
          <p:nvPr/>
        </p:nvSpPr>
        <p:spPr>
          <a:xfrm rot="16200000" flipH="1">
            <a:off x="1781799" y="1250649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Bue 33"/>
          <p:cNvSpPr/>
          <p:nvPr/>
        </p:nvSpPr>
        <p:spPr>
          <a:xfrm rot="16200000" flipH="1">
            <a:off x="1781799" y="168269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Bue 34"/>
          <p:cNvSpPr/>
          <p:nvPr/>
        </p:nvSpPr>
        <p:spPr>
          <a:xfrm rot="16200000" flipH="1">
            <a:off x="1840472" y="211474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38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2627784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3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76368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2627784" y="378904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23" name="Lige forbindelse 22"/>
          <p:cNvCxnSpPr>
            <a:stCxn id="6" idx="4"/>
            <a:endCxn id="10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0" idx="5"/>
            <a:endCxn id="17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>
            <a:stCxn id="17" idx="5"/>
            <a:endCxn id="21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10" idx="3"/>
            <a:endCxn id="14" idx="7"/>
          </p:cNvCxnSpPr>
          <p:nvPr/>
        </p:nvCxnSpPr>
        <p:spPr>
          <a:xfrm flipH="1">
            <a:off x="3058023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>
            <a:stCxn id="14" idx="3"/>
            <a:endCxn id="18" idx="7"/>
          </p:cNvCxnSpPr>
          <p:nvPr/>
        </p:nvCxnSpPr>
        <p:spPr>
          <a:xfrm flipH="1">
            <a:off x="2193927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/>
          <p:cNvCxnSpPr>
            <a:stCxn id="14" idx="5"/>
            <a:endCxn id="20" idx="1"/>
          </p:cNvCxnSpPr>
          <p:nvPr/>
        </p:nvCxnSpPr>
        <p:spPr>
          <a:xfrm>
            <a:off x="3058023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/>
          <p:cNvCxnSpPr>
            <a:stCxn id="14" idx="4"/>
            <a:endCxn id="19" idx="0"/>
          </p:cNvCxnSpPr>
          <p:nvPr/>
        </p:nvCxnSpPr>
        <p:spPr>
          <a:xfrm>
            <a:off x="2879812" y="3228271"/>
            <a:ext cx="0" cy="560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felt 38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40" name="Tekstfelt 39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6444208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552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2915816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4067944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13" name="Lige forbindelse 12"/>
          <p:cNvCxnSpPr>
            <a:stCxn id="4" idx="4"/>
            <a:endCxn id="6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>
            <a:stCxn id="6" idx="5"/>
            <a:endCxn id="8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forbindelse 14"/>
          <p:cNvCxnSpPr>
            <a:stCxn id="8" idx="5"/>
            <a:endCxn id="12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/>
          <p:cNvCxnSpPr>
            <a:stCxn id="11" idx="3"/>
            <a:endCxn id="9" idx="7"/>
          </p:cNvCxnSpPr>
          <p:nvPr/>
        </p:nvCxnSpPr>
        <p:spPr>
          <a:xfrm flipH="1">
            <a:off x="3346055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8" idx="3"/>
            <a:endCxn id="11" idx="7"/>
          </p:cNvCxnSpPr>
          <p:nvPr/>
        </p:nvCxnSpPr>
        <p:spPr>
          <a:xfrm flipH="1">
            <a:off x="3922119" y="3152214"/>
            <a:ext cx="363658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/>
          <p:cNvCxnSpPr>
            <a:stCxn id="11" idx="5"/>
            <a:endCxn id="10" idx="1"/>
          </p:cNvCxnSpPr>
          <p:nvPr/>
        </p:nvCxnSpPr>
        <p:spPr>
          <a:xfrm>
            <a:off x="3922119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>
            <a:off x="6372200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>
            <a:off x="6372200" y="4581128"/>
            <a:ext cx="130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Fourth </a:t>
            </a:r>
            <a:r>
              <a:rPr lang="da-DK" dirty="0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18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</Words>
  <Application>Microsoft Macintosh PowerPoint</Application>
  <PresentationFormat>Skærmshow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</vt:i4>
      </vt:variant>
    </vt:vector>
  </HeadingPairs>
  <TitlesOfParts>
    <vt:vector size="4" baseType="lpstr"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Christian Sørensen</cp:lastModifiedBy>
  <cp:revision>10</cp:revision>
  <dcterms:created xsi:type="dcterms:W3CDTF">2015-09-09T10:36:59Z</dcterms:created>
  <dcterms:modified xsi:type="dcterms:W3CDTF">2015-10-15T12:16:25Z</dcterms:modified>
</cp:coreProperties>
</file>