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10/11/15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61528" y="213285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635896" y="234888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14679" y="193617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763688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92182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218325" y="199890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800375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232423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670577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310519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915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81799" y="125064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81799" y="168269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Node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5868144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  <a:endParaRPr lang="da-DK" dirty="0" smtClean="0"/>
          </a:p>
        </p:txBody>
      </p:sp>
      <p:sp>
        <p:nvSpPr>
          <p:cNvPr id="8" name="Rektangel 7"/>
          <p:cNvSpPr/>
          <p:nvPr/>
        </p:nvSpPr>
        <p:spPr>
          <a:xfrm>
            <a:off x="1403648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iSensor</a:t>
            </a:r>
            <a:endParaRPr lang="da-DK" dirty="0" smtClean="0"/>
          </a:p>
        </p:txBody>
      </p:sp>
      <p:cxnSp>
        <p:nvCxnSpPr>
          <p:cNvPr id="11" name="Vinklet forbindelse 10"/>
          <p:cNvCxnSpPr>
            <a:stCxn id="4" idx="1"/>
            <a:endCxn id="8" idx="0"/>
          </p:cNvCxnSpPr>
          <p:nvPr/>
        </p:nvCxnSpPr>
        <p:spPr>
          <a:xfrm rot="10800000" flipV="1">
            <a:off x="2339752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17"/>
          <p:cNvCxnSpPr>
            <a:stCxn id="4" idx="3"/>
            <a:endCxn id="6" idx="0"/>
          </p:cNvCxnSpPr>
          <p:nvPr/>
        </p:nvCxnSpPr>
        <p:spPr>
          <a:xfrm>
            <a:off x="5508104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4" idx="2"/>
            <a:endCxn id="7" idx="0"/>
          </p:cNvCxnSpPr>
          <p:nvPr/>
        </p:nvCxnSpPr>
        <p:spPr>
          <a:xfrm>
            <a:off x="4572000" y="2636912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Node</a:t>
            </a:r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5868144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  <a:endParaRPr lang="da-DK" dirty="0" smtClean="0"/>
          </a:p>
        </p:txBody>
      </p:sp>
      <p:cxnSp>
        <p:nvCxnSpPr>
          <p:cNvPr id="21" name="Vinklet forbindelse 20"/>
          <p:cNvCxnSpPr>
            <a:stCxn id="12" idx="3"/>
            <a:endCxn id="13" idx="0"/>
          </p:cNvCxnSpPr>
          <p:nvPr/>
        </p:nvCxnSpPr>
        <p:spPr>
          <a:xfrm>
            <a:off x="5508104" y="2168860"/>
            <a:ext cx="1296144" cy="7560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>
            <a:stCxn id="12" idx="2"/>
            <a:endCxn id="14" idx="0"/>
          </p:cNvCxnSpPr>
          <p:nvPr/>
        </p:nvCxnSpPr>
        <p:spPr>
          <a:xfrm>
            <a:off x="4572000" y="2636912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2627784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3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76368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2627784" y="378904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23" name="Lige forbindelse 22"/>
          <p:cNvCxnSpPr>
            <a:stCxn id="6" idx="4"/>
            <a:endCxn id="10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0" idx="5"/>
            <a:endCxn id="17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>
            <a:stCxn id="17" idx="5"/>
            <a:endCxn id="21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0" idx="3"/>
            <a:endCxn id="14" idx="7"/>
          </p:cNvCxnSpPr>
          <p:nvPr/>
        </p:nvCxnSpPr>
        <p:spPr>
          <a:xfrm flipH="1">
            <a:off x="3058023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14" idx="3"/>
            <a:endCxn id="18" idx="7"/>
          </p:cNvCxnSpPr>
          <p:nvPr/>
        </p:nvCxnSpPr>
        <p:spPr>
          <a:xfrm flipH="1">
            <a:off x="2193927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14" idx="5"/>
            <a:endCxn id="20" idx="1"/>
          </p:cNvCxnSpPr>
          <p:nvPr/>
        </p:nvCxnSpPr>
        <p:spPr>
          <a:xfrm>
            <a:off x="3058023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/>
          <p:cNvCxnSpPr>
            <a:stCxn id="14" idx="4"/>
            <a:endCxn id="19" idx="0"/>
          </p:cNvCxnSpPr>
          <p:nvPr/>
        </p:nvCxnSpPr>
        <p:spPr>
          <a:xfrm>
            <a:off x="2879812" y="3228271"/>
            <a:ext cx="0" cy="560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4208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55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2915816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067944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13" name="Lige forbindelse 12"/>
          <p:cNvCxnSpPr>
            <a:stCxn id="4" idx="4"/>
            <a:endCxn id="6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6" idx="5"/>
            <a:endCxn id="8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>
            <a:stCxn id="8" idx="5"/>
            <a:endCxn id="12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>
            <a:stCxn id="11" idx="3"/>
            <a:endCxn id="9" idx="7"/>
          </p:cNvCxnSpPr>
          <p:nvPr/>
        </p:nvCxnSpPr>
        <p:spPr>
          <a:xfrm flipH="1">
            <a:off x="3346055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8" idx="3"/>
            <a:endCxn id="11" idx="7"/>
          </p:cNvCxnSpPr>
          <p:nvPr/>
        </p:nvCxnSpPr>
        <p:spPr>
          <a:xfrm flipH="1">
            <a:off x="3922119" y="3152214"/>
            <a:ext cx="363658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11" idx="5"/>
            <a:endCxn id="10" idx="1"/>
          </p:cNvCxnSpPr>
          <p:nvPr/>
        </p:nvCxnSpPr>
        <p:spPr>
          <a:xfrm>
            <a:off x="3922119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>
            <a:off x="6372200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6372200" y="4581128"/>
            <a:ext cx="130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Fourth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18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42</Words>
  <Application>Microsoft Macintosh PowerPoint</Application>
  <PresentationFormat>Skærmshow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Christian Sørensen</cp:lastModifiedBy>
  <cp:revision>23</cp:revision>
  <dcterms:created xsi:type="dcterms:W3CDTF">2015-09-09T10:36:59Z</dcterms:created>
  <dcterms:modified xsi:type="dcterms:W3CDTF">2015-11-10T14:25:11Z</dcterms:modified>
</cp:coreProperties>
</file>