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D9D6-DEE5-4FAF-BD69-2AE4AE9A89FF}" type="datetimeFigureOut">
              <a:rPr lang="nb-NO" smtClean="0"/>
              <a:t>27.10.2015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2F11-964E-490E-8F44-2629C52AC4C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636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D9D6-DEE5-4FAF-BD69-2AE4AE9A89FF}" type="datetimeFigureOut">
              <a:rPr lang="nb-NO" smtClean="0"/>
              <a:t>27.10.2015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2F11-964E-490E-8F44-2629C52AC4C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921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D9D6-DEE5-4FAF-BD69-2AE4AE9A89FF}" type="datetimeFigureOut">
              <a:rPr lang="nb-NO" smtClean="0"/>
              <a:t>27.10.2015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2F11-964E-490E-8F44-2629C52AC4C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4967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D9D6-DEE5-4FAF-BD69-2AE4AE9A89FF}" type="datetimeFigureOut">
              <a:rPr lang="nb-NO" smtClean="0"/>
              <a:t>27.10.2015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2F11-964E-490E-8F44-2629C52AC4C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475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D9D6-DEE5-4FAF-BD69-2AE4AE9A89FF}" type="datetimeFigureOut">
              <a:rPr lang="nb-NO" smtClean="0"/>
              <a:t>27.10.2015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2F11-964E-490E-8F44-2629C52AC4C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966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D9D6-DEE5-4FAF-BD69-2AE4AE9A89FF}" type="datetimeFigureOut">
              <a:rPr lang="nb-NO" smtClean="0"/>
              <a:t>27.10.2015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2F11-964E-490E-8F44-2629C52AC4C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512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D9D6-DEE5-4FAF-BD69-2AE4AE9A89FF}" type="datetimeFigureOut">
              <a:rPr lang="nb-NO" smtClean="0"/>
              <a:t>27.10.2015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2F11-964E-490E-8F44-2629C52AC4C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485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D9D6-DEE5-4FAF-BD69-2AE4AE9A89FF}" type="datetimeFigureOut">
              <a:rPr lang="nb-NO" smtClean="0"/>
              <a:t>27.10.2015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2F11-964E-490E-8F44-2629C52AC4C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2944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D9D6-DEE5-4FAF-BD69-2AE4AE9A89FF}" type="datetimeFigureOut">
              <a:rPr lang="nb-NO" smtClean="0"/>
              <a:t>27.10.2015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2F11-964E-490E-8F44-2629C52AC4C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438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D9D6-DEE5-4FAF-BD69-2AE4AE9A89FF}" type="datetimeFigureOut">
              <a:rPr lang="nb-NO" smtClean="0"/>
              <a:t>27.10.2015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2F11-964E-490E-8F44-2629C52AC4C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5798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D9D6-DEE5-4FAF-BD69-2AE4AE9A89FF}" type="datetimeFigureOut">
              <a:rPr lang="nb-NO" smtClean="0"/>
              <a:t>27.10.2015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2F11-964E-490E-8F44-2629C52AC4C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4300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BD9D6-DEE5-4FAF-BD69-2AE4AE9A89FF}" type="datetimeFigureOut">
              <a:rPr lang="nb-NO" smtClean="0"/>
              <a:t>27.10.2015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02F11-964E-490E-8F44-2629C52AC4C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6493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152276" y="476672"/>
            <a:ext cx="1728192" cy="1656184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 smtClean="0"/>
              <a:t>MN (1)</a:t>
            </a:r>
            <a:endParaRPr lang="nb-NO" sz="2400" dirty="0"/>
          </a:p>
        </p:txBody>
      </p:sp>
      <p:cxnSp>
        <p:nvCxnSpPr>
          <p:cNvPr id="13" name="Rett linje 12"/>
          <p:cNvCxnSpPr>
            <a:stCxn id="4" idx="4"/>
            <a:endCxn id="5" idx="0"/>
          </p:cNvCxnSpPr>
          <p:nvPr/>
        </p:nvCxnSpPr>
        <p:spPr>
          <a:xfrm>
            <a:off x="3016372" y="2132856"/>
            <a:ext cx="0" cy="54873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Rett linje 14"/>
          <p:cNvCxnSpPr>
            <a:stCxn id="5" idx="3"/>
            <a:endCxn id="6" idx="7"/>
          </p:cNvCxnSpPr>
          <p:nvPr/>
        </p:nvCxnSpPr>
        <p:spPr>
          <a:xfrm flipH="1">
            <a:off x="2008969" y="3234752"/>
            <a:ext cx="778275" cy="99053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Rett linje 16"/>
          <p:cNvCxnSpPr>
            <a:stCxn id="6" idx="3"/>
            <a:endCxn id="8" idx="7"/>
          </p:cNvCxnSpPr>
          <p:nvPr/>
        </p:nvCxnSpPr>
        <p:spPr>
          <a:xfrm flipH="1">
            <a:off x="911229" y="4683541"/>
            <a:ext cx="639484" cy="99053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Rett linje 18"/>
          <p:cNvCxnSpPr>
            <a:stCxn id="6" idx="4"/>
            <a:endCxn id="9" idx="0"/>
          </p:cNvCxnSpPr>
          <p:nvPr/>
        </p:nvCxnSpPr>
        <p:spPr>
          <a:xfrm>
            <a:off x="1779841" y="4778449"/>
            <a:ext cx="0" cy="80071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Rett linje 21"/>
          <p:cNvCxnSpPr>
            <a:stCxn id="6" idx="5"/>
            <a:endCxn id="10" idx="1"/>
          </p:cNvCxnSpPr>
          <p:nvPr/>
        </p:nvCxnSpPr>
        <p:spPr>
          <a:xfrm>
            <a:off x="2008969" y="4683541"/>
            <a:ext cx="506440" cy="99053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Rett linje 24"/>
          <p:cNvCxnSpPr>
            <a:stCxn id="5" idx="5"/>
            <a:endCxn id="7" idx="1"/>
          </p:cNvCxnSpPr>
          <p:nvPr/>
        </p:nvCxnSpPr>
        <p:spPr>
          <a:xfrm>
            <a:off x="3245500" y="3234752"/>
            <a:ext cx="729876" cy="99053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Rett linje 26"/>
          <p:cNvCxnSpPr>
            <a:stCxn id="7" idx="5"/>
            <a:endCxn id="11" idx="1"/>
          </p:cNvCxnSpPr>
          <p:nvPr/>
        </p:nvCxnSpPr>
        <p:spPr>
          <a:xfrm>
            <a:off x="4433632" y="4683541"/>
            <a:ext cx="802063" cy="99053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uppe 52"/>
          <p:cNvGrpSpPr/>
          <p:nvPr/>
        </p:nvGrpSpPr>
        <p:grpSpPr>
          <a:xfrm>
            <a:off x="2692336" y="2681588"/>
            <a:ext cx="5661697" cy="648072"/>
            <a:chOff x="2692336" y="2681588"/>
            <a:chExt cx="5661697" cy="648072"/>
          </a:xfrm>
        </p:grpSpPr>
        <p:sp>
          <p:nvSpPr>
            <p:cNvPr id="5" name="Ellipse 4"/>
            <p:cNvSpPr/>
            <p:nvPr/>
          </p:nvSpPr>
          <p:spPr>
            <a:xfrm>
              <a:off x="2692336" y="2681588"/>
              <a:ext cx="648072" cy="648072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2400" dirty="0" smtClean="0"/>
                <a:t>2</a:t>
              </a:r>
              <a:endParaRPr lang="nb-NO" sz="2400" dirty="0"/>
            </a:p>
          </p:txBody>
        </p:sp>
        <p:sp>
          <p:nvSpPr>
            <p:cNvPr id="33" name="TekstSylinder 32"/>
            <p:cNvSpPr txBox="1"/>
            <p:nvPr/>
          </p:nvSpPr>
          <p:spPr>
            <a:xfrm>
              <a:off x="6948264" y="2774792"/>
              <a:ext cx="14057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2400" dirty="0" smtClean="0"/>
                <a:t>First </a:t>
              </a:r>
              <a:r>
                <a:rPr lang="nb-NO" sz="2400" dirty="0" err="1" smtClean="0"/>
                <a:t>level</a:t>
              </a:r>
              <a:endParaRPr lang="nb-NO" sz="2400" dirty="0"/>
            </a:p>
          </p:txBody>
        </p:sp>
      </p:grpSp>
      <p:grpSp>
        <p:nvGrpSpPr>
          <p:cNvPr id="50" name="Gruppe 49"/>
          <p:cNvGrpSpPr/>
          <p:nvPr/>
        </p:nvGrpSpPr>
        <p:grpSpPr>
          <a:xfrm>
            <a:off x="1455805" y="4130377"/>
            <a:ext cx="7237809" cy="648072"/>
            <a:chOff x="1455805" y="4260122"/>
            <a:chExt cx="7237809" cy="648072"/>
          </a:xfrm>
        </p:grpSpPr>
        <p:sp>
          <p:nvSpPr>
            <p:cNvPr id="6" name="Ellipse 5"/>
            <p:cNvSpPr/>
            <p:nvPr/>
          </p:nvSpPr>
          <p:spPr>
            <a:xfrm>
              <a:off x="1455805" y="4260122"/>
              <a:ext cx="648072" cy="648072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2400" dirty="0"/>
                <a:t>3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3880468" y="4260122"/>
              <a:ext cx="648072" cy="648072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2400" dirty="0" smtClean="0"/>
                <a:t>4</a:t>
              </a:r>
              <a:endParaRPr lang="nb-NO" sz="2400" dirty="0"/>
            </a:p>
          </p:txBody>
        </p:sp>
        <p:sp>
          <p:nvSpPr>
            <p:cNvPr id="35" name="TekstSylinder 34"/>
            <p:cNvSpPr txBox="1"/>
            <p:nvPr/>
          </p:nvSpPr>
          <p:spPr>
            <a:xfrm>
              <a:off x="6948264" y="4353326"/>
              <a:ext cx="1745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2400" dirty="0" smtClean="0"/>
                <a:t>Second </a:t>
              </a:r>
              <a:r>
                <a:rPr lang="nb-NO" sz="2400" dirty="0" err="1" smtClean="0"/>
                <a:t>level</a:t>
              </a:r>
              <a:endParaRPr lang="nb-NO" sz="2400" dirty="0"/>
            </a:p>
          </p:txBody>
        </p:sp>
      </p:grpSp>
      <p:grpSp>
        <p:nvGrpSpPr>
          <p:cNvPr id="51" name="Gruppe 50"/>
          <p:cNvGrpSpPr/>
          <p:nvPr/>
        </p:nvGrpSpPr>
        <p:grpSpPr>
          <a:xfrm>
            <a:off x="358065" y="5579166"/>
            <a:ext cx="8075799" cy="648072"/>
            <a:chOff x="358065" y="5579166"/>
            <a:chExt cx="8075799" cy="648072"/>
          </a:xfrm>
        </p:grpSpPr>
        <p:sp>
          <p:nvSpPr>
            <p:cNvPr id="8" name="Ellipse 7"/>
            <p:cNvSpPr/>
            <p:nvPr/>
          </p:nvSpPr>
          <p:spPr>
            <a:xfrm>
              <a:off x="358065" y="5579166"/>
              <a:ext cx="648072" cy="648072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2400" dirty="0" smtClean="0"/>
                <a:t>5</a:t>
              </a:r>
              <a:endParaRPr lang="nb-NO" sz="2400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1455805" y="5579166"/>
              <a:ext cx="648072" cy="648072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2400" dirty="0" smtClean="0"/>
                <a:t>6</a:t>
              </a:r>
              <a:endParaRPr lang="nb-NO" sz="2400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2420501" y="5579166"/>
              <a:ext cx="648072" cy="648072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2400" dirty="0" smtClean="0"/>
                <a:t>7</a:t>
              </a:r>
              <a:endParaRPr lang="nb-NO" sz="2400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5140787" y="5579166"/>
              <a:ext cx="648072" cy="648072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2400" dirty="0" smtClean="0"/>
                <a:t>8</a:t>
              </a:r>
              <a:endParaRPr lang="nb-NO" sz="2400" dirty="0"/>
            </a:p>
          </p:txBody>
        </p:sp>
        <p:sp>
          <p:nvSpPr>
            <p:cNvPr id="36" name="TekstSylinder 35"/>
            <p:cNvSpPr txBox="1"/>
            <p:nvPr/>
          </p:nvSpPr>
          <p:spPr>
            <a:xfrm>
              <a:off x="6948264" y="5672370"/>
              <a:ext cx="1485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2400" dirty="0" smtClean="0"/>
                <a:t>Third </a:t>
              </a:r>
              <a:r>
                <a:rPr lang="nb-NO" sz="2400" dirty="0" err="1" smtClean="0"/>
                <a:t>level</a:t>
              </a:r>
              <a:endParaRPr lang="nb-NO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7651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871521" y="579148"/>
            <a:ext cx="1728192" cy="1656184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 smtClean="0"/>
              <a:t>MN (1)</a:t>
            </a:r>
            <a:endParaRPr lang="nb-NO" sz="2400" dirty="0"/>
          </a:p>
        </p:txBody>
      </p:sp>
      <p:sp>
        <p:nvSpPr>
          <p:cNvPr id="3" name="Ellipse 2"/>
          <p:cNvSpPr/>
          <p:nvPr/>
        </p:nvSpPr>
        <p:spPr>
          <a:xfrm>
            <a:off x="2424685" y="2757576"/>
            <a:ext cx="648072" cy="648072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 smtClean="0"/>
              <a:t>2</a:t>
            </a:r>
            <a:endParaRPr lang="nb-NO" sz="2400" dirty="0"/>
          </a:p>
        </p:txBody>
      </p:sp>
      <p:sp>
        <p:nvSpPr>
          <p:cNvPr id="5" name="Ellipse 4"/>
          <p:cNvSpPr/>
          <p:nvPr/>
        </p:nvSpPr>
        <p:spPr>
          <a:xfrm>
            <a:off x="3242714" y="3675620"/>
            <a:ext cx="648072" cy="648072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 smtClean="0"/>
              <a:t>4</a:t>
            </a:r>
            <a:endParaRPr lang="nb-NO" sz="2400" dirty="0"/>
          </a:p>
        </p:txBody>
      </p:sp>
      <p:sp>
        <p:nvSpPr>
          <p:cNvPr id="6" name="Ellipse 5"/>
          <p:cNvSpPr/>
          <p:nvPr/>
        </p:nvSpPr>
        <p:spPr>
          <a:xfrm>
            <a:off x="1547485" y="5779546"/>
            <a:ext cx="648072" cy="648072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 smtClean="0"/>
              <a:t>5</a:t>
            </a:r>
            <a:endParaRPr lang="nb-NO" sz="2400" dirty="0"/>
          </a:p>
        </p:txBody>
      </p:sp>
      <p:sp>
        <p:nvSpPr>
          <p:cNvPr id="7" name="Ellipse 6"/>
          <p:cNvSpPr/>
          <p:nvPr/>
        </p:nvSpPr>
        <p:spPr>
          <a:xfrm>
            <a:off x="2788783" y="5779546"/>
            <a:ext cx="648072" cy="648072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 smtClean="0"/>
              <a:t>6</a:t>
            </a:r>
            <a:endParaRPr lang="nb-NO" sz="2400" dirty="0"/>
          </a:p>
        </p:txBody>
      </p:sp>
      <p:sp>
        <p:nvSpPr>
          <p:cNvPr id="8" name="Ellipse 7"/>
          <p:cNvSpPr/>
          <p:nvPr/>
        </p:nvSpPr>
        <p:spPr>
          <a:xfrm>
            <a:off x="2195557" y="4737322"/>
            <a:ext cx="648072" cy="648072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 smtClean="0"/>
              <a:t>7</a:t>
            </a:r>
            <a:endParaRPr lang="nb-NO" sz="2400" dirty="0"/>
          </a:p>
        </p:txBody>
      </p:sp>
      <p:sp>
        <p:nvSpPr>
          <p:cNvPr id="9" name="Ellipse 8"/>
          <p:cNvSpPr/>
          <p:nvPr/>
        </p:nvSpPr>
        <p:spPr>
          <a:xfrm>
            <a:off x="4233300" y="4742228"/>
            <a:ext cx="648072" cy="648072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 smtClean="0"/>
              <a:t>8</a:t>
            </a:r>
            <a:endParaRPr lang="nb-NO" sz="2400" dirty="0"/>
          </a:p>
        </p:txBody>
      </p:sp>
      <p:cxnSp>
        <p:nvCxnSpPr>
          <p:cNvPr id="10" name="Rett linje 9"/>
          <p:cNvCxnSpPr>
            <a:stCxn id="2" idx="4"/>
            <a:endCxn id="3" idx="0"/>
          </p:cNvCxnSpPr>
          <p:nvPr/>
        </p:nvCxnSpPr>
        <p:spPr>
          <a:xfrm>
            <a:off x="2735617" y="2235332"/>
            <a:ext cx="13104" cy="52224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Rett linje 11"/>
          <p:cNvCxnSpPr>
            <a:stCxn id="8" idx="3"/>
            <a:endCxn id="6" idx="0"/>
          </p:cNvCxnSpPr>
          <p:nvPr/>
        </p:nvCxnSpPr>
        <p:spPr>
          <a:xfrm flipH="1">
            <a:off x="1871521" y="5290486"/>
            <a:ext cx="418944" cy="48906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Rett linje 12"/>
          <p:cNvCxnSpPr>
            <a:stCxn id="8" idx="5"/>
            <a:endCxn id="7" idx="0"/>
          </p:cNvCxnSpPr>
          <p:nvPr/>
        </p:nvCxnSpPr>
        <p:spPr>
          <a:xfrm>
            <a:off x="2748721" y="5290486"/>
            <a:ext cx="364098" cy="48906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Rett linje 13"/>
          <p:cNvCxnSpPr>
            <a:stCxn id="5" idx="3"/>
            <a:endCxn id="8" idx="7"/>
          </p:cNvCxnSpPr>
          <p:nvPr/>
        </p:nvCxnSpPr>
        <p:spPr>
          <a:xfrm flipH="1">
            <a:off x="2748721" y="4228784"/>
            <a:ext cx="588901" cy="60344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Rett linje 14"/>
          <p:cNvCxnSpPr>
            <a:stCxn id="3" idx="5"/>
            <a:endCxn id="5" idx="1"/>
          </p:cNvCxnSpPr>
          <p:nvPr/>
        </p:nvCxnSpPr>
        <p:spPr>
          <a:xfrm>
            <a:off x="2977849" y="3310740"/>
            <a:ext cx="359773" cy="4597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Rett linje 15"/>
          <p:cNvCxnSpPr>
            <a:stCxn id="5" idx="5"/>
            <a:endCxn id="9" idx="1"/>
          </p:cNvCxnSpPr>
          <p:nvPr/>
        </p:nvCxnSpPr>
        <p:spPr>
          <a:xfrm>
            <a:off x="3795878" y="4228784"/>
            <a:ext cx="532330" cy="60835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TekstSylinder 46"/>
          <p:cNvSpPr txBox="1"/>
          <p:nvPr/>
        </p:nvSpPr>
        <p:spPr>
          <a:xfrm>
            <a:off x="5652120" y="2850779"/>
            <a:ext cx="1405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smtClean="0"/>
              <a:t>First </a:t>
            </a:r>
            <a:r>
              <a:rPr lang="nb-NO" sz="2400" dirty="0" err="1" smtClean="0"/>
              <a:t>level</a:t>
            </a:r>
            <a:endParaRPr lang="nb-NO" sz="2400" dirty="0"/>
          </a:p>
        </p:txBody>
      </p:sp>
      <p:sp>
        <p:nvSpPr>
          <p:cNvPr id="48" name="TekstSylinder 47"/>
          <p:cNvSpPr txBox="1"/>
          <p:nvPr/>
        </p:nvSpPr>
        <p:spPr>
          <a:xfrm>
            <a:off x="5652120" y="3768824"/>
            <a:ext cx="1745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smtClean="0"/>
              <a:t>Second </a:t>
            </a:r>
            <a:r>
              <a:rPr lang="nb-NO" sz="2400" dirty="0" err="1" smtClean="0"/>
              <a:t>level</a:t>
            </a:r>
            <a:endParaRPr lang="nb-NO" sz="2400" dirty="0"/>
          </a:p>
        </p:txBody>
      </p:sp>
      <p:sp>
        <p:nvSpPr>
          <p:cNvPr id="49" name="TekstSylinder 48"/>
          <p:cNvSpPr txBox="1"/>
          <p:nvPr/>
        </p:nvSpPr>
        <p:spPr>
          <a:xfrm>
            <a:off x="5652120" y="4848852"/>
            <a:ext cx="1485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smtClean="0"/>
              <a:t>Third </a:t>
            </a:r>
            <a:r>
              <a:rPr lang="nb-NO" sz="2400" dirty="0" err="1" smtClean="0"/>
              <a:t>level</a:t>
            </a:r>
            <a:endParaRPr lang="nb-NO" sz="2400" dirty="0"/>
          </a:p>
        </p:txBody>
      </p:sp>
      <p:sp>
        <p:nvSpPr>
          <p:cNvPr id="50" name="TekstSylinder 49"/>
          <p:cNvSpPr txBox="1"/>
          <p:nvPr/>
        </p:nvSpPr>
        <p:spPr>
          <a:xfrm>
            <a:off x="5652120" y="5872749"/>
            <a:ext cx="1669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err="1" smtClean="0"/>
              <a:t>Fourth</a:t>
            </a:r>
            <a:r>
              <a:rPr lang="nb-NO" sz="2400" dirty="0" smtClean="0"/>
              <a:t> </a:t>
            </a:r>
            <a:r>
              <a:rPr lang="nb-NO" sz="2400" dirty="0" err="1" smtClean="0"/>
              <a:t>level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3767173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35</Words>
  <Application>Microsoft Office PowerPoint</Application>
  <PresentationFormat>Skjermfremvisning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3" baseType="lpstr">
      <vt:lpstr>Office-tema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Bjørn Espen Opstad</dc:creator>
  <cp:lastModifiedBy>Bjørn Espen Opstad</cp:lastModifiedBy>
  <cp:revision>3</cp:revision>
  <dcterms:created xsi:type="dcterms:W3CDTF">2015-10-27T09:39:07Z</dcterms:created>
  <dcterms:modified xsi:type="dcterms:W3CDTF">2015-10-27T09:59:09Z</dcterms:modified>
</cp:coreProperties>
</file>