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6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78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4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0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3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259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7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A7D4-8245-46D1-BEB1-C49E0A45E190}" type="datetimeFigureOut">
              <a:rPr lang="nb-NO" smtClean="0"/>
              <a:t>07.12.2015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rter 6"/>
          <p:cNvSpPr/>
          <p:nvPr/>
        </p:nvSpPr>
        <p:spPr>
          <a:xfrm>
            <a:off x="7251939" y="357301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orter 7"/>
          <p:cNvSpPr/>
          <p:nvPr/>
        </p:nvSpPr>
        <p:spPr>
          <a:xfrm>
            <a:off x="7361528" y="213285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orter 8"/>
          <p:cNvSpPr/>
          <p:nvPr/>
        </p:nvSpPr>
        <p:spPr>
          <a:xfrm>
            <a:off x="3635896" y="2348880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orter 9"/>
          <p:cNvSpPr/>
          <p:nvPr/>
        </p:nvSpPr>
        <p:spPr>
          <a:xfrm>
            <a:off x="5414679" y="193617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orter 10"/>
          <p:cNvSpPr/>
          <p:nvPr/>
        </p:nvSpPr>
        <p:spPr>
          <a:xfrm>
            <a:off x="1763688" y="764704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orter 11"/>
          <p:cNvSpPr/>
          <p:nvPr/>
        </p:nvSpPr>
        <p:spPr>
          <a:xfrm>
            <a:off x="1979712" y="299695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Kube 12"/>
          <p:cNvSpPr/>
          <p:nvPr/>
        </p:nvSpPr>
        <p:spPr>
          <a:xfrm>
            <a:off x="691386" y="4289962"/>
            <a:ext cx="864096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10298829">
            <a:off x="6636866" y="192182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10298829">
            <a:off x="6059750" y="183960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/>
          <p:cNvSpPr/>
          <p:nvPr/>
        </p:nvSpPr>
        <p:spPr>
          <a:xfrm rot="7369049">
            <a:off x="1729881" y="327518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Bue 20"/>
          <p:cNvSpPr/>
          <p:nvPr/>
        </p:nvSpPr>
        <p:spPr>
          <a:xfrm rot="9878164">
            <a:off x="4968510" y="1921601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Bue 21"/>
          <p:cNvSpPr/>
          <p:nvPr/>
        </p:nvSpPr>
        <p:spPr>
          <a:xfrm rot="16569927">
            <a:off x="7198593" y="3078150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/>
          <p:cNvSpPr/>
          <p:nvPr/>
        </p:nvSpPr>
        <p:spPr>
          <a:xfrm rot="9918352">
            <a:off x="4218325" y="1998902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/>
          <p:cNvSpPr/>
          <p:nvPr/>
        </p:nvSpPr>
        <p:spPr>
          <a:xfrm rot="10298829">
            <a:off x="3106084" y="247096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Bue 25"/>
          <p:cNvSpPr/>
          <p:nvPr/>
        </p:nvSpPr>
        <p:spPr>
          <a:xfrm rot="10298829">
            <a:off x="2530021" y="270109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Bue 26"/>
          <p:cNvSpPr/>
          <p:nvPr/>
        </p:nvSpPr>
        <p:spPr>
          <a:xfrm rot="3621643">
            <a:off x="1800375" y="86174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Bue 27"/>
          <p:cNvSpPr/>
          <p:nvPr/>
        </p:nvSpPr>
        <p:spPr>
          <a:xfrm rot="3621643">
            <a:off x="2232423" y="109259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Bue 28"/>
          <p:cNvSpPr/>
          <p:nvPr/>
        </p:nvSpPr>
        <p:spPr>
          <a:xfrm rot="3135242">
            <a:off x="2670577" y="135120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Bue 29"/>
          <p:cNvSpPr/>
          <p:nvPr/>
        </p:nvSpPr>
        <p:spPr>
          <a:xfrm rot="3018022">
            <a:off x="3105194" y="16164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7369049">
            <a:off x="1512993" y="359608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Bue 31"/>
          <p:cNvSpPr/>
          <p:nvPr/>
        </p:nvSpPr>
        <p:spPr>
          <a:xfrm rot="16569927">
            <a:off x="7198592" y="26915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Bue 32"/>
          <p:cNvSpPr/>
          <p:nvPr/>
        </p:nvSpPr>
        <p:spPr>
          <a:xfrm rot="16200000" flipH="1">
            <a:off x="1781799" y="1250649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Bue 33"/>
          <p:cNvSpPr/>
          <p:nvPr/>
        </p:nvSpPr>
        <p:spPr>
          <a:xfrm rot="16200000" flipH="1">
            <a:off x="1781799" y="168269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Bue 34"/>
          <p:cNvSpPr/>
          <p:nvPr/>
        </p:nvSpPr>
        <p:spPr>
          <a:xfrm rot="16200000" flipH="1">
            <a:off x="1840472" y="211474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38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Node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5868144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3635896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iRadio</a:t>
            </a:r>
          </a:p>
        </p:txBody>
      </p:sp>
      <p:sp>
        <p:nvSpPr>
          <p:cNvPr id="8" name="Rektangel 7"/>
          <p:cNvSpPr/>
          <p:nvPr/>
        </p:nvSpPr>
        <p:spPr>
          <a:xfrm>
            <a:off x="1403648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iSensor</a:t>
            </a:r>
          </a:p>
        </p:txBody>
      </p:sp>
      <p:cxnSp>
        <p:nvCxnSpPr>
          <p:cNvPr id="11" name="Vinklet forbindelse 10"/>
          <p:cNvCxnSpPr>
            <a:stCxn id="4" idx="1"/>
            <a:endCxn id="8" idx="0"/>
          </p:cNvCxnSpPr>
          <p:nvPr/>
        </p:nvCxnSpPr>
        <p:spPr>
          <a:xfrm rot="10800000" flipV="1">
            <a:off x="2339752" y="2168860"/>
            <a:ext cx="1296144" cy="7560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17"/>
          <p:cNvCxnSpPr>
            <a:stCxn id="4" idx="3"/>
            <a:endCxn id="6" idx="0"/>
          </p:cNvCxnSpPr>
          <p:nvPr/>
        </p:nvCxnSpPr>
        <p:spPr>
          <a:xfrm>
            <a:off x="5508104" y="2168860"/>
            <a:ext cx="1296144" cy="7560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4" idx="2"/>
            <a:endCxn id="7" idx="0"/>
          </p:cNvCxnSpPr>
          <p:nvPr/>
        </p:nvCxnSpPr>
        <p:spPr>
          <a:xfrm>
            <a:off x="4572000" y="2636912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Node</a:t>
            </a:r>
            <a:endParaRPr lang="da-DK" dirty="0"/>
          </a:p>
        </p:txBody>
      </p:sp>
      <p:sp>
        <p:nvSpPr>
          <p:cNvPr id="13" name="Rektangel 12"/>
          <p:cNvSpPr/>
          <p:nvPr/>
        </p:nvSpPr>
        <p:spPr>
          <a:xfrm>
            <a:off x="5868144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14" name="Rektangel 13"/>
          <p:cNvSpPr/>
          <p:nvPr/>
        </p:nvSpPr>
        <p:spPr>
          <a:xfrm>
            <a:off x="3635896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iRadio</a:t>
            </a:r>
          </a:p>
        </p:txBody>
      </p:sp>
      <p:cxnSp>
        <p:nvCxnSpPr>
          <p:cNvPr id="21" name="Vinklet forbindelse 20"/>
          <p:cNvCxnSpPr>
            <a:stCxn id="12" idx="3"/>
            <a:endCxn id="13" idx="0"/>
          </p:cNvCxnSpPr>
          <p:nvPr/>
        </p:nvCxnSpPr>
        <p:spPr>
          <a:xfrm>
            <a:off x="5508104" y="2168860"/>
            <a:ext cx="1296144" cy="7560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/>
          <p:cNvCxnSpPr>
            <a:stCxn id="12" idx="2"/>
            <a:endCxn id="14" idx="0"/>
          </p:cNvCxnSpPr>
          <p:nvPr/>
        </p:nvCxnSpPr>
        <p:spPr>
          <a:xfrm>
            <a:off x="4572000" y="2636912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2627784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3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76368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>
            <a:off x="2627784" y="378904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23" name="Lige forbindelse 22"/>
          <p:cNvCxnSpPr>
            <a:stCxn id="6" idx="4"/>
            <a:endCxn id="10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0" idx="5"/>
            <a:endCxn id="17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>
            <a:stCxn id="17" idx="5"/>
            <a:endCxn id="21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10" idx="3"/>
            <a:endCxn id="14" idx="7"/>
          </p:cNvCxnSpPr>
          <p:nvPr/>
        </p:nvCxnSpPr>
        <p:spPr>
          <a:xfrm flipH="1">
            <a:off x="3058023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>
            <a:stCxn id="14" idx="3"/>
            <a:endCxn id="18" idx="7"/>
          </p:cNvCxnSpPr>
          <p:nvPr/>
        </p:nvCxnSpPr>
        <p:spPr>
          <a:xfrm flipH="1">
            <a:off x="2193927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Lige forbindelse 34"/>
          <p:cNvCxnSpPr>
            <a:stCxn id="14" idx="5"/>
            <a:endCxn id="20" idx="1"/>
          </p:cNvCxnSpPr>
          <p:nvPr/>
        </p:nvCxnSpPr>
        <p:spPr>
          <a:xfrm>
            <a:off x="3058023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/>
          <p:cNvCxnSpPr>
            <a:stCxn id="14" idx="4"/>
            <a:endCxn id="19" idx="0"/>
          </p:cNvCxnSpPr>
          <p:nvPr/>
        </p:nvCxnSpPr>
        <p:spPr>
          <a:xfrm>
            <a:off x="2879812" y="3228271"/>
            <a:ext cx="0" cy="560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felt 38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40" name="Tekstfelt 39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6444208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552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2915816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4067944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13" name="Lige forbindelse 12"/>
          <p:cNvCxnSpPr>
            <a:stCxn id="4" idx="4"/>
            <a:endCxn id="6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>
            <a:stCxn id="6" idx="5"/>
            <a:endCxn id="8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Lige forbindelse 14"/>
          <p:cNvCxnSpPr>
            <a:stCxn id="8" idx="5"/>
            <a:endCxn id="12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/>
          <p:cNvCxnSpPr>
            <a:stCxn id="11" idx="3"/>
            <a:endCxn id="9" idx="7"/>
          </p:cNvCxnSpPr>
          <p:nvPr/>
        </p:nvCxnSpPr>
        <p:spPr>
          <a:xfrm flipH="1">
            <a:off x="3346055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8" idx="3"/>
            <a:endCxn id="11" idx="7"/>
          </p:cNvCxnSpPr>
          <p:nvPr/>
        </p:nvCxnSpPr>
        <p:spPr>
          <a:xfrm flipH="1">
            <a:off x="3922119" y="3152214"/>
            <a:ext cx="363658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/>
          <p:cNvCxnSpPr>
            <a:stCxn id="11" idx="5"/>
            <a:endCxn id="10" idx="1"/>
          </p:cNvCxnSpPr>
          <p:nvPr/>
        </p:nvCxnSpPr>
        <p:spPr>
          <a:xfrm>
            <a:off x="3922119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>
            <a:off x="6372200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>
            <a:off x="6372200" y="4581128"/>
            <a:ext cx="130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Fourth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18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46" y="2354436"/>
            <a:ext cx="1371542" cy="9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18" y="2377521"/>
            <a:ext cx="1291551" cy="92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49" y="4132625"/>
            <a:ext cx="1304345" cy="9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upload.wikimedia.org/wikipedia/commons/thumb/2/26/Raspberry_Pi_B%2B_illustration.svg/2000px-Raspberry_Pi_B%2B_illustra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59" y="309571"/>
            <a:ext cx="2179518" cy="145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e 4"/>
          <p:cNvGrpSpPr/>
          <p:nvPr/>
        </p:nvGrpSpPr>
        <p:grpSpPr>
          <a:xfrm>
            <a:off x="2705742" y="1541488"/>
            <a:ext cx="1024908" cy="720705"/>
            <a:chOff x="1762253" y="2035430"/>
            <a:chExt cx="1597262" cy="1036867"/>
          </a:xfrm>
        </p:grpSpPr>
        <p:sp>
          <p:nvSpPr>
            <p:cNvPr id="4" name="Bue 3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Bue 12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Bue 13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" name="Gruppe 15"/>
          <p:cNvGrpSpPr/>
          <p:nvPr/>
        </p:nvGrpSpPr>
        <p:grpSpPr>
          <a:xfrm rot="16402230">
            <a:off x="2422730" y="3373709"/>
            <a:ext cx="1110224" cy="665322"/>
            <a:chOff x="1762253" y="2035430"/>
            <a:chExt cx="1597262" cy="1036867"/>
          </a:xfrm>
        </p:grpSpPr>
        <p:sp>
          <p:nvSpPr>
            <p:cNvPr id="17" name="Bue 16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Bue 17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Bue 18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 rot="16521888">
            <a:off x="5424844" y="1642987"/>
            <a:ext cx="1110224" cy="665322"/>
            <a:chOff x="1762253" y="2035430"/>
            <a:chExt cx="1597262" cy="1036867"/>
          </a:xfrm>
        </p:grpSpPr>
        <p:sp>
          <p:nvSpPr>
            <p:cNvPr id="25" name="Bue 24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Bue 25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Bue 26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8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06" y="5734279"/>
            <a:ext cx="1304345" cy="9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e 28"/>
          <p:cNvGrpSpPr/>
          <p:nvPr/>
        </p:nvGrpSpPr>
        <p:grpSpPr>
          <a:xfrm>
            <a:off x="2769006" y="4940501"/>
            <a:ext cx="1024908" cy="720705"/>
            <a:chOff x="1762253" y="2035430"/>
            <a:chExt cx="1597262" cy="1036867"/>
          </a:xfrm>
        </p:grpSpPr>
        <p:sp>
          <p:nvSpPr>
            <p:cNvPr id="30" name="Bue 29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Bue 30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Bue 31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33" name="Picture 2" descr="https://www.arduino.cc/new_home/assets/illu-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04" y="5734279"/>
            <a:ext cx="1304345" cy="9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uppe 33"/>
          <p:cNvGrpSpPr/>
          <p:nvPr/>
        </p:nvGrpSpPr>
        <p:grpSpPr>
          <a:xfrm rot="16521888">
            <a:off x="4288851" y="4899263"/>
            <a:ext cx="1110224" cy="665322"/>
            <a:chOff x="1762253" y="2035430"/>
            <a:chExt cx="1597262" cy="1036867"/>
          </a:xfrm>
        </p:grpSpPr>
        <p:sp>
          <p:nvSpPr>
            <p:cNvPr id="35" name="Bue 34"/>
            <p:cNvSpPr/>
            <p:nvPr/>
          </p:nvSpPr>
          <p:spPr>
            <a:xfrm rot="8068611">
              <a:off x="2503710" y="1824392"/>
              <a:ext cx="540736" cy="1080120"/>
            </a:xfrm>
            <a:prstGeom prst="arc">
              <a:avLst>
                <a:gd name="adj1" fmla="val 16978448"/>
                <a:gd name="adj2" fmla="val 473250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Bue 35"/>
            <p:cNvSpPr/>
            <p:nvPr/>
          </p:nvSpPr>
          <p:spPr>
            <a:xfrm rot="8068611">
              <a:off x="2254788" y="1794407"/>
              <a:ext cx="828743" cy="1320577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Bue 36"/>
            <p:cNvSpPr/>
            <p:nvPr/>
          </p:nvSpPr>
          <p:spPr>
            <a:xfrm rot="8068611">
              <a:off x="2042450" y="1755233"/>
              <a:ext cx="1036867" cy="1597262"/>
            </a:xfrm>
            <a:prstGeom prst="arc">
              <a:avLst>
                <a:gd name="adj1" fmla="val 17294710"/>
                <a:gd name="adj2" fmla="val 43728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56353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42</Words>
  <Application>Microsoft Office PowerPoint</Application>
  <PresentationFormat>Skjermfremvisning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Bjørn Espen Opstad</cp:lastModifiedBy>
  <cp:revision>25</cp:revision>
  <dcterms:created xsi:type="dcterms:W3CDTF">2015-09-09T10:36:59Z</dcterms:created>
  <dcterms:modified xsi:type="dcterms:W3CDTF">2015-12-07T12:25:10Z</dcterms:modified>
</cp:coreProperties>
</file>