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13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t>01.12.2015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23383"/>
              </p:ext>
            </p:extLst>
          </p:nvPr>
        </p:nvGraphicFramePr>
        <p:xfrm>
          <a:off x="780729" y="3284985"/>
          <a:ext cx="7623216" cy="44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</a:tblGrid>
              <a:tr h="44284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Høyre klammeparentes 5"/>
          <p:cNvSpPr/>
          <p:nvPr/>
        </p:nvSpPr>
        <p:spPr>
          <a:xfrm rot="5400000">
            <a:off x="1104766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Høyre klammeparentes 6"/>
          <p:cNvSpPr/>
          <p:nvPr/>
        </p:nvSpPr>
        <p:spPr>
          <a:xfrm rot="5400000">
            <a:off x="2060067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Høyre klammeparentes 7"/>
          <p:cNvSpPr/>
          <p:nvPr/>
        </p:nvSpPr>
        <p:spPr>
          <a:xfrm rot="5400000">
            <a:off x="3015368" y="3426228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Høyre klammeparentes 8"/>
          <p:cNvSpPr/>
          <p:nvPr/>
        </p:nvSpPr>
        <p:spPr>
          <a:xfrm rot="5400000">
            <a:off x="3970669" y="3426228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Høyre klammeparentes 9"/>
          <p:cNvSpPr/>
          <p:nvPr/>
        </p:nvSpPr>
        <p:spPr>
          <a:xfrm rot="5400000">
            <a:off x="4925970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Høyre klammeparentes 10"/>
          <p:cNvSpPr/>
          <p:nvPr/>
        </p:nvSpPr>
        <p:spPr>
          <a:xfrm rot="5400000">
            <a:off x="5881271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Høyre klammeparentes 11"/>
          <p:cNvSpPr/>
          <p:nvPr/>
        </p:nvSpPr>
        <p:spPr>
          <a:xfrm rot="5400000">
            <a:off x="6836572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Høyre klammeparentes 12"/>
          <p:cNvSpPr/>
          <p:nvPr/>
        </p:nvSpPr>
        <p:spPr>
          <a:xfrm rot="5400000">
            <a:off x="7791870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/>
          <p:cNvSpPr txBox="1"/>
          <p:nvPr/>
        </p:nvSpPr>
        <p:spPr>
          <a:xfrm>
            <a:off x="1041546" y="4149080"/>
            <a:ext cx="4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1971422" y="4149080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908673" y="41490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</a:t>
            </a:r>
            <a:endParaRPr lang="nb-NO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3866827" y="4149080"/>
            <a:ext cx="46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OA</a:t>
            </a:r>
            <a:endParaRPr lang="nb-NO" dirty="0"/>
          </a:p>
        </p:txBody>
      </p:sp>
      <p:sp>
        <p:nvSpPr>
          <p:cNvPr id="18" name="TekstSylinder 17"/>
          <p:cNvSpPr txBox="1"/>
          <p:nvPr/>
        </p:nvSpPr>
        <p:spPr>
          <a:xfrm>
            <a:off x="4849667" y="4149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5809423" y="4149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6769179" y="41490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nb-NO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7728938" y="414908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943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08261"/>
              </p:ext>
            </p:extLst>
          </p:nvPr>
        </p:nvGraphicFramePr>
        <p:xfrm>
          <a:off x="780729" y="3284985"/>
          <a:ext cx="7623216" cy="44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  <a:gridCol w="476451"/>
              </a:tblGrid>
              <a:tr h="44284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Høyre klammeparentes 5"/>
          <p:cNvSpPr/>
          <p:nvPr/>
        </p:nvSpPr>
        <p:spPr>
          <a:xfrm rot="5400000">
            <a:off x="1104766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Høyre klammeparentes 6"/>
          <p:cNvSpPr/>
          <p:nvPr/>
        </p:nvSpPr>
        <p:spPr>
          <a:xfrm rot="5400000">
            <a:off x="2060067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Høyre klammeparentes 7"/>
          <p:cNvSpPr/>
          <p:nvPr/>
        </p:nvSpPr>
        <p:spPr>
          <a:xfrm rot="5400000">
            <a:off x="3015368" y="3426228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Høyre klammeparentes 8"/>
          <p:cNvSpPr/>
          <p:nvPr/>
        </p:nvSpPr>
        <p:spPr>
          <a:xfrm rot="5400000">
            <a:off x="3970669" y="3426228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Høyre klammeparentes 9"/>
          <p:cNvSpPr/>
          <p:nvPr/>
        </p:nvSpPr>
        <p:spPr>
          <a:xfrm rot="5400000">
            <a:off x="4925970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Høyre klammeparentes 10"/>
          <p:cNvSpPr/>
          <p:nvPr/>
        </p:nvSpPr>
        <p:spPr>
          <a:xfrm rot="5400000">
            <a:off x="5881271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Høyre klammeparentes 11"/>
          <p:cNvSpPr/>
          <p:nvPr/>
        </p:nvSpPr>
        <p:spPr>
          <a:xfrm rot="5400000">
            <a:off x="6836572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Høyre klammeparentes 12"/>
          <p:cNvSpPr/>
          <p:nvPr/>
        </p:nvSpPr>
        <p:spPr>
          <a:xfrm rot="5400000">
            <a:off x="7791870" y="3426227"/>
            <a:ext cx="288032" cy="936104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/>
          <p:cNvSpPr txBox="1"/>
          <p:nvPr/>
        </p:nvSpPr>
        <p:spPr>
          <a:xfrm rot="-4140000">
            <a:off x="435001" y="4510729"/>
            <a:ext cx="126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type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 rot="-4140000">
            <a:off x="1468814" y="4479422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Addresser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 rot="-4140000">
            <a:off x="2416546" y="4495883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Addressee</a:t>
            </a:r>
            <a:endParaRPr lang="nb-NO" dirty="0"/>
          </a:p>
        </p:txBody>
      </p:sp>
      <p:sp>
        <p:nvSpPr>
          <p:cNvPr id="17" name="TekstSylinder 16"/>
          <p:cNvSpPr txBox="1"/>
          <p:nvPr/>
        </p:nvSpPr>
        <p:spPr>
          <a:xfrm rot="-4140000">
            <a:off x="3060311" y="4667985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 address</a:t>
            </a:r>
            <a:endParaRPr lang="nb-NO" dirty="0"/>
          </a:p>
        </p:txBody>
      </p:sp>
      <p:sp>
        <p:nvSpPr>
          <p:cNvPr id="18" name="TekstSylinder 17"/>
          <p:cNvSpPr txBox="1"/>
          <p:nvPr/>
        </p:nvSpPr>
        <p:spPr>
          <a:xfrm rot="-4140000">
            <a:off x="4534186" y="4321388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1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 rot="-4140000">
            <a:off x="5499551" y="4321388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2</a:t>
            </a:r>
            <a:endParaRPr lang="nb-NO" dirty="0"/>
          </a:p>
        </p:txBody>
      </p:sp>
      <p:sp>
        <p:nvSpPr>
          <p:cNvPr id="20" name="TekstSylinder 19"/>
          <p:cNvSpPr txBox="1"/>
          <p:nvPr/>
        </p:nvSpPr>
        <p:spPr>
          <a:xfrm rot="-4140000">
            <a:off x="6464916" y="4321388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3</a:t>
            </a:r>
            <a:endParaRPr lang="nb-NO" dirty="0"/>
          </a:p>
        </p:txBody>
      </p:sp>
      <p:sp>
        <p:nvSpPr>
          <p:cNvPr id="21" name="TekstSylinder 20"/>
          <p:cNvSpPr txBox="1"/>
          <p:nvPr/>
        </p:nvSpPr>
        <p:spPr>
          <a:xfrm rot="-4140000">
            <a:off x="7254943" y="4485078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Checksum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912386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Skjermfremvisning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Bjørn Espen Opstad</cp:lastModifiedBy>
  <cp:revision>5</cp:revision>
  <dcterms:created xsi:type="dcterms:W3CDTF">2015-12-01T09:10:12Z</dcterms:created>
  <dcterms:modified xsi:type="dcterms:W3CDTF">2015-12-01T10:30:48Z</dcterms:modified>
</cp:coreProperties>
</file>