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diagrams/data2.xml" ContentType="application/vnd.openxmlformats-officedocument.drawingml.diagramData+xml"/>
  <Override PartName="/ppt/tableStyles.xml" ContentType="application/vnd.openxmlformats-officedocument.presentationml.tableStyles+xml"/>
  <Override PartName="/ppt/diagrams/drawing2.xml" ContentType="application/vnd.ms-office.drawingml.diagramDrawing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diagrams/layout2.xml" ContentType="application/vnd.openxmlformats-officedocument.drawingml.diagram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diagrams/quickStyle2.xml" ContentType="application/vnd.openxmlformats-officedocument.drawingml.diagramStyl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80" r:id="rId3"/>
    <p:sldId id="282" r:id="rId4"/>
    <p:sldId id="268" r:id="rId5"/>
    <p:sldId id="281" r:id="rId6"/>
    <p:sldId id="270" r:id="rId7"/>
    <p:sldId id="271" r:id="rId8"/>
    <p:sldId id="283" r:id="rId9"/>
    <p:sldId id="285" r:id="rId10"/>
    <p:sldId id="284" r:id="rId11"/>
    <p:sldId id="286" r:id="rId12"/>
    <p:sldId id="287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90" autoAdjust="0"/>
    <p:restoredTop sz="94591" autoAdjust="0"/>
  </p:normalViewPr>
  <p:slideViewPr>
    <p:cSldViewPr snapToGrid="0" snapToObjects="1">
      <p:cViewPr varScale="1">
        <p:scale>
          <a:sx n="115" d="100"/>
          <a:sy n="115" d="100"/>
        </p:scale>
        <p:origin x="-5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" y="422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DBC8EC-E8EE-EE43-8474-25E0C39328C5}" type="doc">
      <dgm:prSet loTypeId="urn:microsoft.com/office/officeart/2005/8/layout/hProcess9" loCatId="process" qsTypeId="urn:microsoft.com/office/officeart/2005/8/quickstyle/simple4" qsCatId="simple" csTypeId="urn:microsoft.com/office/officeart/2005/8/colors/colorful3" csCatId="colorful" phldr="1"/>
      <dgm:spPr/>
    </dgm:pt>
    <dgm:pt modelId="{B3C9B28D-4273-474A-BBEC-6FDA10E0D9E0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Information</a:t>
          </a:r>
          <a:endParaRPr lang="en-US" dirty="0">
            <a:solidFill>
              <a:srgbClr val="000000"/>
            </a:solidFill>
          </a:endParaRPr>
        </a:p>
      </dgm:t>
    </dgm:pt>
    <dgm:pt modelId="{1E9B4803-F57C-2E45-849A-7E22DF1F389A}" type="parTrans" cxnId="{81C6F091-EB0D-374C-A061-E73E33E82C3F}">
      <dgm:prSet/>
      <dgm:spPr/>
      <dgm:t>
        <a:bodyPr/>
        <a:lstStyle/>
        <a:p>
          <a:endParaRPr lang="en-US"/>
        </a:p>
      </dgm:t>
    </dgm:pt>
    <dgm:pt modelId="{2D79431E-6958-3445-843C-463CC3AFD4CC}" type="sibTrans" cxnId="{81C6F091-EB0D-374C-A061-E73E33E82C3F}">
      <dgm:prSet/>
      <dgm:spPr/>
      <dgm:t>
        <a:bodyPr/>
        <a:lstStyle/>
        <a:p>
          <a:endParaRPr lang="en-US"/>
        </a:p>
      </dgm:t>
    </dgm:pt>
    <dgm:pt modelId="{1D4F6A3F-F4F9-6647-9DFE-05382CA3C01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Test</a:t>
          </a:r>
          <a:endParaRPr lang="en-US" dirty="0">
            <a:solidFill>
              <a:srgbClr val="000000"/>
            </a:solidFill>
          </a:endParaRPr>
        </a:p>
      </dgm:t>
    </dgm:pt>
    <dgm:pt modelId="{DF4F6D28-A5E2-A442-9BAF-39A3ABFB8E5D}" type="parTrans" cxnId="{983E4C7C-A32E-6242-A17F-DC653434B28E}">
      <dgm:prSet/>
      <dgm:spPr/>
      <dgm:t>
        <a:bodyPr/>
        <a:lstStyle/>
        <a:p>
          <a:endParaRPr lang="en-US"/>
        </a:p>
      </dgm:t>
    </dgm:pt>
    <dgm:pt modelId="{677C8715-43EA-434E-B6A6-EEBCEE6D321B}" type="sibTrans" cxnId="{983E4C7C-A32E-6242-A17F-DC653434B28E}">
      <dgm:prSet/>
      <dgm:spPr/>
      <dgm:t>
        <a:bodyPr/>
        <a:lstStyle/>
        <a:p>
          <a:endParaRPr lang="en-US"/>
        </a:p>
      </dgm:t>
    </dgm:pt>
    <dgm:pt modelId="{1A5E63AF-68F4-284C-B00C-30E24E39CC1B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Reflection</a:t>
          </a:r>
          <a:endParaRPr lang="en-US" dirty="0">
            <a:solidFill>
              <a:srgbClr val="000000"/>
            </a:solidFill>
          </a:endParaRPr>
        </a:p>
      </dgm:t>
    </dgm:pt>
    <dgm:pt modelId="{55B4A177-3830-414C-B2F9-8D6107A6A11E}" type="parTrans" cxnId="{DB9DBA9E-E26F-AE4B-90BA-7D2302DB2FD4}">
      <dgm:prSet/>
      <dgm:spPr/>
      <dgm:t>
        <a:bodyPr/>
        <a:lstStyle/>
        <a:p>
          <a:endParaRPr lang="en-US"/>
        </a:p>
      </dgm:t>
    </dgm:pt>
    <dgm:pt modelId="{B7EDED63-DF30-BE4D-BFEC-0E5ADC497720}" type="sibTrans" cxnId="{DB9DBA9E-E26F-AE4B-90BA-7D2302DB2FD4}">
      <dgm:prSet/>
      <dgm:spPr/>
      <dgm:t>
        <a:bodyPr/>
        <a:lstStyle/>
        <a:p>
          <a:endParaRPr lang="en-US"/>
        </a:p>
      </dgm:t>
    </dgm:pt>
    <dgm:pt modelId="{2E04913A-5626-1942-9577-B9F3A787ACDD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Information</a:t>
          </a:r>
          <a:endParaRPr lang="en-US" dirty="0">
            <a:solidFill>
              <a:srgbClr val="000000"/>
            </a:solidFill>
          </a:endParaRPr>
        </a:p>
      </dgm:t>
    </dgm:pt>
    <dgm:pt modelId="{4937B8D6-217A-EE4C-86C5-DB240D46158B}" type="parTrans" cxnId="{8ECDE0C5-B4E4-614D-8694-07A06852764B}">
      <dgm:prSet/>
      <dgm:spPr/>
      <dgm:t>
        <a:bodyPr/>
        <a:lstStyle/>
        <a:p>
          <a:endParaRPr lang="en-US"/>
        </a:p>
      </dgm:t>
    </dgm:pt>
    <dgm:pt modelId="{38AF5581-F329-9E4D-801B-E6B98C5D918A}" type="sibTrans" cxnId="{8ECDE0C5-B4E4-614D-8694-07A06852764B}">
      <dgm:prSet/>
      <dgm:spPr/>
      <dgm:t>
        <a:bodyPr/>
        <a:lstStyle/>
        <a:p>
          <a:endParaRPr lang="en-US"/>
        </a:p>
      </dgm:t>
    </dgm:pt>
    <dgm:pt modelId="{74B805F0-80EB-B04C-BCD2-E48C4D33522F}" type="pres">
      <dgm:prSet presAssocID="{44DBC8EC-E8EE-EE43-8474-25E0C39328C5}" presName="CompostProcess" presStyleCnt="0">
        <dgm:presLayoutVars>
          <dgm:dir/>
          <dgm:resizeHandles val="exact"/>
        </dgm:presLayoutVars>
      </dgm:prSet>
      <dgm:spPr/>
    </dgm:pt>
    <dgm:pt modelId="{D121D484-F782-F14D-A3BC-34DEABD80EF2}" type="pres">
      <dgm:prSet presAssocID="{44DBC8EC-E8EE-EE43-8474-25E0C39328C5}" presName="arrow" presStyleLbl="bgShp" presStyleIdx="0" presStyleCnt="1"/>
      <dgm:spPr/>
    </dgm:pt>
    <dgm:pt modelId="{B68BCD2D-EF7E-5849-ADA6-299C4C50C7D3}" type="pres">
      <dgm:prSet presAssocID="{44DBC8EC-E8EE-EE43-8474-25E0C39328C5}" presName="linearProcess" presStyleCnt="0"/>
      <dgm:spPr/>
    </dgm:pt>
    <dgm:pt modelId="{800EC123-5AAE-F14A-BB3D-CFEFA7A4C25E}" type="pres">
      <dgm:prSet presAssocID="{B3C9B28D-4273-474A-BBEC-6FDA10E0D9E0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443117-E045-DC49-96BC-DFF07C219081}" type="pres">
      <dgm:prSet presAssocID="{2D79431E-6958-3445-843C-463CC3AFD4CC}" presName="sibTrans" presStyleCnt="0"/>
      <dgm:spPr/>
    </dgm:pt>
    <dgm:pt modelId="{36298077-CA36-0D40-8E60-73A073238BEC}" type="pres">
      <dgm:prSet presAssocID="{2E04913A-5626-1942-9577-B9F3A787ACD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82E085-CE7C-D247-BB90-F667B9D05702}" type="pres">
      <dgm:prSet presAssocID="{38AF5581-F329-9E4D-801B-E6B98C5D918A}" presName="sibTrans" presStyleCnt="0"/>
      <dgm:spPr/>
    </dgm:pt>
    <dgm:pt modelId="{759E19BD-207E-4741-B6E4-D9BF475ED81C}" type="pres">
      <dgm:prSet presAssocID="{1D4F6A3F-F4F9-6647-9DFE-05382CA3C01C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0A69CA-B6FD-2E4B-897C-D15BCB2858A3}" type="pres">
      <dgm:prSet presAssocID="{677C8715-43EA-434E-B6A6-EEBCEE6D321B}" presName="sibTrans" presStyleCnt="0"/>
      <dgm:spPr/>
    </dgm:pt>
    <dgm:pt modelId="{1D8EDD61-7699-CE49-8C71-B23337A0E949}" type="pres">
      <dgm:prSet presAssocID="{1A5E63AF-68F4-284C-B00C-30E24E39CC1B}" presName="textNode" presStyleLbl="node1" presStyleIdx="3" presStyleCnt="4" custScaleX="52578" custScaleY="578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25A81E-923A-1D47-9AC8-FBB2E65B92DF}" type="presOf" srcId="{44DBC8EC-E8EE-EE43-8474-25E0C39328C5}" destId="{74B805F0-80EB-B04C-BCD2-E48C4D33522F}" srcOrd="0" destOrd="0" presId="urn:microsoft.com/office/officeart/2005/8/layout/hProcess9"/>
    <dgm:cxn modelId="{983E4C7C-A32E-6242-A17F-DC653434B28E}" srcId="{44DBC8EC-E8EE-EE43-8474-25E0C39328C5}" destId="{1D4F6A3F-F4F9-6647-9DFE-05382CA3C01C}" srcOrd="2" destOrd="0" parTransId="{DF4F6D28-A5E2-A442-9BAF-39A3ABFB8E5D}" sibTransId="{677C8715-43EA-434E-B6A6-EEBCEE6D321B}"/>
    <dgm:cxn modelId="{D0A2F554-8744-6F4A-9EF5-47849EEFE86E}" type="presOf" srcId="{B3C9B28D-4273-474A-BBEC-6FDA10E0D9E0}" destId="{800EC123-5AAE-F14A-BB3D-CFEFA7A4C25E}" srcOrd="0" destOrd="0" presId="urn:microsoft.com/office/officeart/2005/8/layout/hProcess9"/>
    <dgm:cxn modelId="{0DECFDCC-443E-5840-ADB7-1344EFE7B284}" type="presOf" srcId="{1A5E63AF-68F4-284C-B00C-30E24E39CC1B}" destId="{1D8EDD61-7699-CE49-8C71-B23337A0E949}" srcOrd="0" destOrd="0" presId="urn:microsoft.com/office/officeart/2005/8/layout/hProcess9"/>
    <dgm:cxn modelId="{865E89F2-62B0-5E42-82B9-3A39FCDD3438}" type="presOf" srcId="{2E04913A-5626-1942-9577-B9F3A787ACDD}" destId="{36298077-CA36-0D40-8E60-73A073238BEC}" srcOrd="0" destOrd="0" presId="urn:microsoft.com/office/officeart/2005/8/layout/hProcess9"/>
    <dgm:cxn modelId="{2F57BEC4-5937-DF4A-B23D-D1E9A41C6409}" type="presOf" srcId="{1D4F6A3F-F4F9-6647-9DFE-05382CA3C01C}" destId="{759E19BD-207E-4741-B6E4-D9BF475ED81C}" srcOrd="0" destOrd="0" presId="urn:microsoft.com/office/officeart/2005/8/layout/hProcess9"/>
    <dgm:cxn modelId="{81C6F091-EB0D-374C-A061-E73E33E82C3F}" srcId="{44DBC8EC-E8EE-EE43-8474-25E0C39328C5}" destId="{B3C9B28D-4273-474A-BBEC-6FDA10E0D9E0}" srcOrd="0" destOrd="0" parTransId="{1E9B4803-F57C-2E45-849A-7E22DF1F389A}" sibTransId="{2D79431E-6958-3445-843C-463CC3AFD4CC}"/>
    <dgm:cxn modelId="{DB9DBA9E-E26F-AE4B-90BA-7D2302DB2FD4}" srcId="{44DBC8EC-E8EE-EE43-8474-25E0C39328C5}" destId="{1A5E63AF-68F4-284C-B00C-30E24E39CC1B}" srcOrd="3" destOrd="0" parTransId="{55B4A177-3830-414C-B2F9-8D6107A6A11E}" sibTransId="{B7EDED63-DF30-BE4D-BFEC-0E5ADC497720}"/>
    <dgm:cxn modelId="{8ECDE0C5-B4E4-614D-8694-07A06852764B}" srcId="{44DBC8EC-E8EE-EE43-8474-25E0C39328C5}" destId="{2E04913A-5626-1942-9577-B9F3A787ACDD}" srcOrd="1" destOrd="0" parTransId="{4937B8D6-217A-EE4C-86C5-DB240D46158B}" sibTransId="{38AF5581-F329-9E4D-801B-E6B98C5D918A}"/>
    <dgm:cxn modelId="{072492D4-BA0A-E141-92A5-42CCAB929480}" type="presParOf" srcId="{74B805F0-80EB-B04C-BCD2-E48C4D33522F}" destId="{D121D484-F782-F14D-A3BC-34DEABD80EF2}" srcOrd="0" destOrd="0" presId="urn:microsoft.com/office/officeart/2005/8/layout/hProcess9"/>
    <dgm:cxn modelId="{B53024A5-FDE8-BB40-8CD9-2A91BE580D6B}" type="presParOf" srcId="{74B805F0-80EB-B04C-BCD2-E48C4D33522F}" destId="{B68BCD2D-EF7E-5849-ADA6-299C4C50C7D3}" srcOrd="1" destOrd="0" presId="urn:microsoft.com/office/officeart/2005/8/layout/hProcess9"/>
    <dgm:cxn modelId="{58DF7886-A51A-4C4E-8321-EFC78F689BAC}" type="presParOf" srcId="{B68BCD2D-EF7E-5849-ADA6-299C4C50C7D3}" destId="{800EC123-5AAE-F14A-BB3D-CFEFA7A4C25E}" srcOrd="0" destOrd="0" presId="urn:microsoft.com/office/officeart/2005/8/layout/hProcess9"/>
    <dgm:cxn modelId="{6E0C2DD1-B7C0-9746-847D-1A194A20D774}" type="presParOf" srcId="{B68BCD2D-EF7E-5849-ADA6-299C4C50C7D3}" destId="{9E443117-E045-DC49-96BC-DFF07C219081}" srcOrd="1" destOrd="0" presId="urn:microsoft.com/office/officeart/2005/8/layout/hProcess9"/>
    <dgm:cxn modelId="{46B7B427-4871-104B-A7FF-AEBF1A3982E4}" type="presParOf" srcId="{B68BCD2D-EF7E-5849-ADA6-299C4C50C7D3}" destId="{36298077-CA36-0D40-8E60-73A073238BEC}" srcOrd="2" destOrd="0" presId="urn:microsoft.com/office/officeart/2005/8/layout/hProcess9"/>
    <dgm:cxn modelId="{36C0BC3E-4D3A-0949-9913-FA65FEA1463B}" type="presParOf" srcId="{B68BCD2D-EF7E-5849-ADA6-299C4C50C7D3}" destId="{6982E085-CE7C-D247-BB90-F667B9D05702}" srcOrd="3" destOrd="0" presId="urn:microsoft.com/office/officeart/2005/8/layout/hProcess9"/>
    <dgm:cxn modelId="{0CAFDBE2-C8D1-EE4D-A5F3-68C9ECE86BF0}" type="presParOf" srcId="{B68BCD2D-EF7E-5849-ADA6-299C4C50C7D3}" destId="{759E19BD-207E-4741-B6E4-D9BF475ED81C}" srcOrd="4" destOrd="0" presId="urn:microsoft.com/office/officeart/2005/8/layout/hProcess9"/>
    <dgm:cxn modelId="{70C1CCB9-F6DD-EE40-B279-231705F92FF9}" type="presParOf" srcId="{B68BCD2D-EF7E-5849-ADA6-299C4C50C7D3}" destId="{C60A69CA-B6FD-2E4B-897C-D15BCB2858A3}" srcOrd="5" destOrd="0" presId="urn:microsoft.com/office/officeart/2005/8/layout/hProcess9"/>
    <dgm:cxn modelId="{10C2E7D7-F233-4E4F-8E85-CFD33B41F034}" type="presParOf" srcId="{B68BCD2D-EF7E-5849-ADA6-299C4C50C7D3}" destId="{1D8EDD61-7699-CE49-8C71-B23337A0E94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DFFA66-40B7-A542-941A-7A9396761FB1}" type="doc">
      <dgm:prSet loTypeId="urn:microsoft.com/office/officeart/2005/8/layout/venn2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FF8066-95BD-C143-9624-E3F7B0713E2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Learner </a:t>
          </a:r>
          <a:endParaRPr lang="en-US" dirty="0">
            <a:solidFill>
              <a:srgbClr val="000000"/>
            </a:solidFill>
          </a:endParaRPr>
        </a:p>
      </dgm:t>
    </dgm:pt>
    <dgm:pt modelId="{B12445EB-EA88-FD48-99D3-52E6B6D56C77}" type="parTrans" cxnId="{3F4CE061-B996-E947-984F-9C8B18B28BDB}">
      <dgm:prSet/>
      <dgm:spPr/>
      <dgm:t>
        <a:bodyPr/>
        <a:lstStyle/>
        <a:p>
          <a:endParaRPr lang="en-US"/>
        </a:p>
      </dgm:t>
    </dgm:pt>
    <dgm:pt modelId="{369CB513-B431-FC48-AED0-23514B7BDA27}" type="sibTrans" cxnId="{3F4CE061-B996-E947-984F-9C8B18B28BDB}">
      <dgm:prSet/>
      <dgm:spPr/>
      <dgm:t>
        <a:bodyPr/>
        <a:lstStyle/>
        <a:p>
          <a:endParaRPr lang="en-US"/>
        </a:p>
      </dgm:t>
    </dgm:pt>
    <dgm:pt modelId="{12007420-DEE8-7F46-A785-52CC585889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Context</a:t>
          </a:r>
          <a:endParaRPr lang="en-US" dirty="0">
            <a:solidFill>
              <a:srgbClr val="000000"/>
            </a:solidFill>
          </a:endParaRPr>
        </a:p>
      </dgm:t>
    </dgm:pt>
    <dgm:pt modelId="{009FAA4C-DAC5-4B42-B7CE-0FF1AAC1A790}" type="parTrans" cxnId="{371C68B5-17CC-3140-BF10-D29E46196A62}">
      <dgm:prSet/>
      <dgm:spPr/>
      <dgm:t>
        <a:bodyPr/>
        <a:lstStyle/>
        <a:p>
          <a:endParaRPr lang="en-US"/>
        </a:p>
      </dgm:t>
    </dgm:pt>
    <dgm:pt modelId="{9F4C3719-D35E-6B4E-A33E-0E5DB4121D01}" type="sibTrans" cxnId="{371C68B5-17CC-3140-BF10-D29E46196A62}">
      <dgm:prSet/>
      <dgm:spPr/>
      <dgm:t>
        <a:bodyPr/>
        <a:lstStyle/>
        <a:p>
          <a:endParaRPr lang="en-US"/>
        </a:p>
      </dgm:t>
    </dgm:pt>
    <dgm:pt modelId="{1762F351-A7DD-324C-AD49-71B39FC3C34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Problem</a:t>
          </a:r>
          <a:endParaRPr lang="en-US" dirty="0">
            <a:solidFill>
              <a:srgbClr val="000000"/>
            </a:solidFill>
          </a:endParaRPr>
        </a:p>
      </dgm:t>
    </dgm:pt>
    <dgm:pt modelId="{3A7AFADB-9C1D-9C43-8283-79335A10A9DA}" type="parTrans" cxnId="{D77E03AF-A75A-7A42-A948-F58DEF038E17}">
      <dgm:prSet/>
      <dgm:spPr/>
      <dgm:t>
        <a:bodyPr/>
        <a:lstStyle/>
        <a:p>
          <a:endParaRPr lang="en-US"/>
        </a:p>
      </dgm:t>
    </dgm:pt>
    <dgm:pt modelId="{2FB7F995-C804-3A4A-A7FD-63CCCA913FFE}" type="sibTrans" cxnId="{D77E03AF-A75A-7A42-A948-F58DEF038E17}">
      <dgm:prSet/>
      <dgm:spPr/>
      <dgm:t>
        <a:bodyPr/>
        <a:lstStyle/>
        <a:p>
          <a:endParaRPr lang="en-US"/>
        </a:p>
      </dgm:t>
    </dgm:pt>
    <dgm:pt modelId="{FAF9741C-13BC-E040-A950-19F7DFE87CDE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Learner</a:t>
          </a:r>
          <a:endParaRPr lang="en-US" dirty="0">
            <a:solidFill>
              <a:srgbClr val="000000"/>
            </a:solidFill>
          </a:endParaRPr>
        </a:p>
      </dgm:t>
    </dgm:pt>
    <dgm:pt modelId="{B5D11471-556F-F348-823D-744D7A3039BB}" type="parTrans" cxnId="{0D9C4A62-701B-4544-AE62-1692A5F31F57}">
      <dgm:prSet/>
      <dgm:spPr/>
      <dgm:t>
        <a:bodyPr/>
        <a:lstStyle/>
        <a:p>
          <a:endParaRPr lang="en-US"/>
        </a:p>
      </dgm:t>
    </dgm:pt>
    <dgm:pt modelId="{C5BFF012-F568-7E49-9047-0404620A0FBC}" type="sibTrans" cxnId="{0D9C4A62-701B-4544-AE62-1692A5F31F57}">
      <dgm:prSet/>
      <dgm:spPr/>
      <dgm:t>
        <a:bodyPr/>
        <a:lstStyle/>
        <a:p>
          <a:endParaRPr lang="en-US"/>
        </a:p>
      </dgm:t>
    </dgm:pt>
    <dgm:pt modelId="{3B0ADACB-0C85-9E45-8666-A5014BB1EB4F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Support</a:t>
          </a:r>
          <a:endParaRPr lang="en-US" dirty="0">
            <a:solidFill>
              <a:srgbClr val="000000"/>
            </a:solidFill>
          </a:endParaRPr>
        </a:p>
      </dgm:t>
    </dgm:pt>
    <dgm:pt modelId="{F6FB7526-250D-6F49-9A69-7EA46B05AFF7}" type="parTrans" cxnId="{46A7454B-409F-FB42-8A55-B747FD9B7CBC}">
      <dgm:prSet/>
      <dgm:spPr/>
      <dgm:t>
        <a:bodyPr/>
        <a:lstStyle/>
        <a:p>
          <a:endParaRPr lang="en-US"/>
        </a:p>
      </dgm:t>
    </dgm:pt>
    <dgm:pt modelId="{FF40DBCA-F4B4-A94E-8397-251C64C91CFE}" type="sibTrans" cxnId="{46A7454B-409F-FB42-8A55-B747FD9B7CBC}">
      <dgm:prSet/>
      <dgm:spPr/>
      <dgm:t>
        <a:bodyPr/>
        <a:lstStyle/>
        <a:p>
          <a:endParaRPr lang="en-US"/>
        </a:p>
      </dgm:t>
    </dgm:pt>
    <dgm:pt modelId="{EE0C6CC5-C39E-C94D-8997-70E039630E37}" type="pres">
      <dgm:prSet presAssocID="{34DFFA66-40B7-A542-941A-7A9396761FB1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D18322-7824-4145-AFED-F88E497D549C}" type="pres">
      <dgm:prSet presAssocID="{34DFFA66-40B7-A542-941A-7A9396761FB1}" presName="comp1" presStyleCnt="0"/>
      <dgm:spPr/>
    </dgm:pt>
    <dgm:pt modelId="{CF64AB4B-EC08-9349-A19A-6816FE2CCEAE}" type="pres">
      <dgm:prSet presAssocID="{34DFFA66-40B7-A542-941A-7A9396761FB1}" presName="circle1" presStyleLbl="node1" presStyleIdx="0" presStyleCnt="5"/>
      <dgm:spPr/>
      <dgm:t>
        <a:bodyPr/>
        <a:lstStyle/>
        <a:p>
          <a:endParaRPr lang="en-US"/>
        </a:p>
      </dgm:t>
    </dgm:pt>
    <dgm:pt modelId="{2531B32C-D5E5-B545-A9B5-CF8CAA121265}" type="pres">
      <dgm:prSet presAssocID="{34DFFA66-40B7-A542-941A-7A9396761FB1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4F17F-5DCA-2640-904E-0BCA82C0C88B}" type="pres">
      <dgm:prSet presAssocID="{34DFFA66-40B7-A542-941A-7A9396761FB1}" presName="comp2" presStyleCnt="0"/>
      <dgm:spPr/>
    </dgm:pt>
    <dgm:pt modelId="{EC34EA0D-2D27-E040-83F3-A416472C56D8}" type="pres">
      <dgm:prSet presAssocID="{34DFFA66-40B7-A542-941A-7A9396761FB1}" presName="circle2" presStyleLbl="node1" presStyleIdx="1" presStyleCnt="5"/>
      <dgm:spPr/>
      <dgm:t>
        <a:bodyPr/>
        <a:lstStyle/>
        <a:p>
          <a:endParaRPr lang="en-US"/>
        </a:p>
      </dgm:t>
    </dgm:pt>
    <dgm:pt modelId="{2F10DB0B-757C-0F4D-9AD3-31BE5EA01123}" type="pres">
      <dgm:prSet presAssocID="{34DFFA66-40B7-A542-941A-7A9396761FB1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3020D-24C6-594D-8C5F-73A6145512F9}" type="pres">
      <dgm:prSet presAssocID="{34DFFA66-40B7-A542-941A-7A9396761FB1}" presName="comp3" presStyleCnt="0"/>
      <dgm:spPr/>
    </dgm:pt>
    <dgm:pt modelId="{BD403CAE-E791-AC48-B507-1B2D15988CE3}" type="pres">
      <dgm:prSet presAssocID="{34DFFA66-40B7-A542-941A-7A9396761FB1}" presName="circle3" presStyleLbl="node1" presStyleIdx="2" presStyleCnt="5"/>
      <dgm:spPr/>
      <dgm:t>
        <a:bodyPr/>
        <a:lstStyle/>
        <a:p>
          <a:endParaRPr lang="en-US"/>
        </a:p>
      </dgm:t>
    </dgm:pt>
    <dgm:pt modelId="{7BE7DFEB-4860-2B4A-BD8B-028FA77EEF85}" type="pres">
      <dgm:prSet presAssocID="{34DFFA66-40B7-A542-941A-7A9396761FB1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3E1BA-4811-B34B-BA3A-DF65E1A4BB6C}" type="pres">
      <dgm:prSet presAssocID="{34DFFA66-40B7-A542-941A-7A9396761FB1}" presName="comp4" presStyleCnt="0"/>
      <dgm:spPr/>
    </dgm:pt>
    <dgm:pt modelId="{F5741E4C-5F1C-7849-8764-57671659B401}" type="pres">
      <dgm:prSet presAssocID="{34DFFA66-40B7-A542-941A-7A9396761FB1}" presName="circle4" presStyleLbl="node1" presStyleIdx="3" presStyleCnt="5"/>
      <dgm:spPr/>
      <dgm:t>
        <a:bodyPr/>
        <a:lstStyle/>
        <a:p>
          <a:endParaRPr lang="en-US"/>
        </a:p>
      </dgm:t>
    </dgm:pt>
    <dgm:pt modelId="{A585C044-3766-7E4E-8F85-E7A5CC5E6D80}" type="pres">
      <dgm:prSet presAssocID="{34DFFA66-40B7-A542-941A-7A9396761FB1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8775D-6485-4E4C-8E3C-9826F9F86FF1}" type="pres">
      <dgm:prSet presAssocID="{34DFFA66-40B7-A542-941A-7A9396761FB1}" presName="comp5" presStyleCnt="0"/>
      <dgm:spPr/>
    </dgm:pt>
    <dgm:pt modelId="{A8F1DB45-9612-274C-9423-8A4E64F9F69A}" type="pres">
      <dgm:prSet presAssocID="{34DFFA66-40B7-A542-941A-7A9396761FB1}" presName="circle5" presStyleLbl="node1" presStyleIdx="4" presStyleCnt="5"/>
      <dgm:spPr/>
      <dgm:t>
        <a:bodyPr/>
        <a:lstStyle/>
        <a:p>
          <a:endParaRPr lang="en-US"/>
        </a:p>
      </dgm:t>
    </dgm:pt>
    <dgm:pt modelId="{8BA12EE7-966F-0A44-8237-4F71DDE364C9}" type="pres">
      <dgm:prSet presAssocID="{34DFFA66-40B7-A542-941A-7A9396761FB1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9C4A62-701B-4544-AE62-1692A5F31F57}" srcId="{34DFFA66-40B7-A542-941A-7A9396761FB1}" destId="{FAF9741C-13BC-E040-A950-19F7DFE87CDE}" srcOrd="4" destOrd="0" parTransId="{B5D11471-556F-F348-823D-744D7A3039BB}" sibTransId="{C5BFF012-F568-7E49-9047-0404620A0FBC}"/>
    <dgm:cxn modelId="{77E6C0EE-8857-F04A-A74E-4C961577D3F8}" type="presOf" srcId="{3B0ADACB-0C85-9E45-8666-A5014BB1EB4F}" destId="{EC34EA0D-2D27-E040-83F3-A416472C56D8}" srcOrd="0" destOrd="0" presId="urn:microsoft.com/office/officeart/2005/8/layout/venn2"/>
    <dgm:cxn modelId="{2F6B40FD-154C-7A41-9B90-93836DA0D25C}" type="presOf" srcId="{1762F351-A7DD-324C-AD49-71B39FC3C341}" destId="{F5741E4C-5F1C-7849-8764-57671659B401}" srcOrd="0" destOrd="0" presId="urn:microsoft.com/office/officeart/2005/8/layout/venn2"/>
    <dgm:cxn modelId="{585ABB95-8BB6-7143-A427-819E961CA80E}" type="presOf" srcId="{F2FF8066-95BD-C143-9624-E3F7B0713E21}" destId="{2531B32C-D5E5-B545-A9B5-CF8CAA121265}" srcOrd="1" destOrd="0" presId="urn:microsoft.com/office/officeart/2005/8/layout/venn2"/>
    <dgm:cxn modelId="{D77E03AF-A75A-7A42-A948-F58DEF038E17}" srcId="{34DFFA66-40B7-A542-941A-7A9396761FB1}" destId="{1762F351-A7DD-324C-AD49-71B39FC3C341}" srcOrd="3" destOrd="0" parTransId="{3A7AFADB-9C1D-9C43-8283-79335A10A9DA}" sibTransId="{2FB7F995-C804-3A4A-A7FD-63CCCA913FFE}"/>
    <dgm:cxn modelId="{46A7454B-409F-FB42-8A55-B747FD9B7CBC}" srcId="{34DFFA66-40B7-A542-941A-7A9396761FB1}" destId="{3B0ADACB-0C85-9E45-8666-A5014BB1EB4F}" srcOrd="1" destOrd="0" parTransId="{F6FB7526-250D-6F49-9A69-7EA46B05AFF7}" sibTransId="{FF40DBCA-F4B4-A94E-8397-251C64C91CFE}"/>
    <dgm:cxn modelId="{A3E73285-44B9-9B4F-9AAA-C3269AFCCCE1}" type="presOf" srcId="{3B0ADACB-0C85-9E45-8666-A5014BB1EB4F}" destId="{2F10DB0B-757C-0F4D-9AD3-31BE5EA01123}" srcOrd="1" destOrd="0" presId="urn:microsoft.com/office/officeart/2005/8/layout/venn2"/>
    <dgm:cxn modelId="{9A15A763-13CB-5341-8CBE-FD6C9119D831}" type="presOf" srcId="{1762F351-A7DD-324C-AD49-71B39FC3C341}" destId="{A585C044-3766-7E4E-8F85-E7A5CC5E6D80}" srcOrd="1" destOrd="0" presId="urn:microsoft.com/office/officeart/2005/8/layout/venn2"/>
    <dgm:cxn modelId="{F5D131FE-378A-D044-B269-E74F1174B663}" type="presOf" srcId="{12007420-DEE8-7F46-A785-52CC585889EC}" destId="{BD403CAE-E791-AC48-B507-1B2D15988CE3}" srcOrd="0" destOrd="0" presId="urn:microsoft.com/office/officeart/2005/8/layout/venn2"/>
    <dgm:cxn modelId="{371C68B5-17CC-3140-BF10-D29E46196A62}" srcId="{34DFFA66-40B7-A542-941A-7A9396761FB1}" destId="{12007420-DEE8-7F46-A785-52CC585889EC}" srcOrd="2" destOrd="0" parTransId="{009FAA4C-DAC5-4B42-B7CE-0FF1AAC1A790}" sibTransId="{9F4C3719-D35E-6B4E-A33E-0E5DB4121D01}"/>
    <dgm:cxn modelId="{BFABB527-62C4-6B45-9A1A-BDB11AD33416}" type="presOf" srcId="{FAF9741C-13BC-E040-A950-19F7DFE87CDE}" destId="{8BA12EE7-966F-0A44-8237-4F71DDE364C9}" srcOrd="1" destOrd="0" presId="urn:microsoft.com/office/officeart/2005/8/layout/venn2"/>
    <dgm:cxn modelId="{7AF4CC09-2587-1E45-91C8-901EE28CC0BD}" type="presOf" srcId="{F2FF8066-95BD-C143-9624-E3F7B0713E21}" destId="{CF64AB4B-EC08-9349-A19A-6816FE2CCEAE}" srcOrd="0" destOrd="0" presId="urn:microsoft.com/office/officeart/2005/8/layout/venn2"/>
    <dgm:cxn modelId="{B26EC7E0-272E-5F40-954E-3331904DC128}" type="presOf" srcId="{12007420-DEE8-7F46-A785-52CC585889EC}" destId="{7BE7DFEB-4860-2B4A-BD8B-028FA77EEF85}" srcOrd="1" destOrd="0" presId="urn:microsoft.com/office/officeart/2005/8/layout/venn2"/>
    <dgm:cxn modelId="{4E74523B-F789-7945-BE46-3DBCE4E4214A}" type="presOf" srcId="{FAF9741C-13BC-E040-A950-19F7DFE87CDE}" destId="{A8F1DB45-9612-274C-9423-8A4E64F9F69A}" srcOrd="0" destOrd="0" presId="urn:microsoft.com/office/officeart/2005/8/layout/venn2"/>
    <dgm:cxn modelId="{54717A20-D9A3-FC40-8D50-8705539C7BA3}" type="presOf" srcId="{34DFFA66-40B7-A542-941A-7A9396761FB1}" destId="{EE0C6CC5-C39E-C94D-8997-70E039630E37}" srcOrd="0" destOrd="0" presId="urn:microsoft.com/office/officeart/2005/8/layout/venn2"/>
    <dgm:cxn modelId="{3F4CE061-B996-E947-984F-9C8B18B28BDB}" srcId="{34DFFA66-40B7-A542-941A-7A9396761FB1}" destId="{F2FF8066-95BD-C143-9624-E3F7B0713E21}" srcOrd="0" destOrd="0" parTransId="{B12445EB-EA88-FD48-99D3-52E6B6D56C77}" sibTransId="{369CB513-B431-FC48-AED0-23514B7BDA27}"/>
    <dgm:cxn modelId="{089B2BF1-E0BD-794F-85A3-6E47568EBDD7}" type="presParOf" srcId="{EE0C6CC5-C39E-C94D-8997-70E039630E37}" destId="{C4D18322-7824-4145-AFED-F88E497D549C}" srcOrd="0" destOrd="0" presId="urn:microsoft.com/office/officeart/2005/8/layout/venn2"/>
    <dgm:cxn modelId="{F65D6DA6-B8F5-7546-956E-4F69FCE58ADF}" type="presParOf" srcId="{C4D18322-7824-4145-AFED-F88E497D549C}" destId="{CF64AB4B-EC08-9349-A19A-6816FE2CCEAE}" srcOrd="0" destOrd="0" presId="urn:microsoft.com/office/officeart/2005/8/layout/venn2"/>
    <dgm:cxn modelId="{0D380431-1787-844E-8C3B-3485F9B2208E}" type="presParOf" srcId="{C4D18322-7824-4145-AFED-F88E497D549C}" destId="{2531B32C-D5E5-B545-A9B5-CF8CAA121265}" srcOrd="1" destOrd="0" presId="urn:microsoft.com/office/officeart/2005/8/layout/venn2"/>
    <dgm:cxn modelId="{5CFD34FF-4C0D-AD4F-A3AE-FE73C8932C43}" type="presParOf" srcId="{EE0C6CC5-C39E-C94D-8997-70E039630E37}" destId="{1414F17F-5DCA-2640-904E-0BCA82C0C88B}" srcOrd="1" destOrd="0" presId="urn:microsoft.com/office/officeart/2005/8/layout/venn2"/>
    <dgm:cxn modelId="{7A787E24-7783-B14C-8DAD-9AA44FD7B5BA}" type="presParOf" srcId="{1414F17F-5DCA-2640-904E-0BCA82C0C88B}" destId="{EC34EA0D-2D27-E040-83F3-A416472C56D8}" srcOrd="0" destOrd="0" presId="urn:microsoft.com/office/officeart/2005/8/layout/venn2"/>
    <dgm:cxn modelId="{8E9D742B-9857-BD41-9DBA-CAFC0B19593A}" type="presParOf" srcId="{1414F17F-5DCA-2640-904E-0BCA82C0C88B}" destId="{2F10DB0B-757C-0F4D-9AD3-31BE5EA01123}" srcOrd="1" destOrd="0" presId="urn:microsoft.com/office/officeart/2005/8/layout/venn2"/>
    <dgm:cxn modelId="{1B4EE2EC-B772-3A45-B274-2791AE982FAC}" type="presParOf" srcId="{EE0C6CC5-C39E-C94D-8997-70E039630E37}" destId="{5923020D-24C6-594D-8C5F-73A6145512F9}" srcOrd="2" destOrd="0" presId="urn:microsoft.com/office/officeart/2005/8/layout/venn2"/>
    <dgm:cxn modelId="{9A85DF15-E493-2342-B9F2-C135A3EDCA27}" type="presParOf" srcId="{5923020D-24C6-594D-8C5F-73A6145512F9}" destId="{BD403CAE-E791-AC48-B507-1B2D15988CE3}" srcOrd="0" destOrd="0" presId="urn:microsoft.com/office/officeart/2005/8/layout/venn2"/>
    <dgm:cxn modelId="{FC663707-EC26-044E-BE07-7752FBC241BB}" type="presParOf" srcId="{5923020D-24C6-594D-8C5F-73A6145512F9}" destId="{7BE7DFEB-4860-2B4A-BD8B-028FA77EEF85}" srcOrd="1" destOrd="0" presId="urn:microsoft.com/office/officeart/2005/8/layout/venn2"/>
    <dgm:cxn modelId="{2E0231CF-D559-734A-A1A9-DA834977D566}" type="presParOf" srcId="{EE0C6CC5-C39E-C94D-8997-70E039630E37}" destId="{D7B3E1BA-4811-B34B-BA3A-DF65E1A4BB6C}" srcOrd="3" destOrd="0" presId="urn:microsoft.com/office/officeart/2005/8/layout/venn2"/>
    <dgm:cxn modelId="{08C17802-D4FA-3840-BB45-A37476F5E527}" type="presParOf" srcId="{D7B3E1BA-4811-B34B-BA3A-DF65E1A4BB6C}" destId="{F5741E4C-5F1C-7849-8764-57671659B401}" srcOrd="0" destOrd="0" presId="urn:microsoft.com/office/officeart/2005/8/layout/venn2"/>
    <dgm:cxn modelId="{2B50ED33-552B-3B41-93E5-D40A2BE0230E}" type="presParOf" srcId="{D7B3E1BA-4811-B34B-BA3A-DF65E1A4BB6C}" destId="{A585C044-3766-7E4E-8F85-E7A5CC5E6D80}" srcOrd="1" destOrd="0" presId="urn:microsoft.com/office/officeart/2005/8/layout/venn2"/>
    <dgm:cxn modelId="{1FE5B233-F57D-7D4A-8E61-7C1E50586582}" type="presParOf" srcId="{EE0C6CC5-C39E-C94D-8997-70E039630E37}" destId="{0928775D-6485-4E4C-8E3C-9826F9F86FF1}" srcOrd="4" destOrd="0" presId="urn:microsoft.com/office/officeart/2005/8/layout/venn2"/>
    <dgm:cxn modelId="{522684A4-93E4-9147-9ED1-30556A98F229}" type="presParOf" srcId="{0928775D-6485-4E4C-8E3C-9826F9F86FF1}" destId="{A8F1DB45-9612-274C-9423-8A4E64F9F69A}" srcOrd="0" destOrd="0" presId="urn:microsoft.com/office/officeart/2005/8/layout/venn2"/>
    <dgm:cxn modelId="{78E01E42-69DA-4E4C-9368-56681BED95FB}" type="presParOf" srcId="{0928775D-6485-4E4C-8E3C-9826F9F86FF1}" destId="{8BA12EE7-966F-0A44-8237-4F71DDE364C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21D484-F782-F14D-A3BC-34DEABD80EF2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0EC123-5AAE-F14A-BB3D-CFEFA7A4C25E}">
      <dsp:nvSpPr>
        <dsp:cNvPr id="0" name=""/>
        <dsp:cNvSpPr/>
      </dsp:nvSpPr>
      <dsp:spPr>
        <a:xfrm>
          <a:off x="75592" y="1357788"/>
          <a:ext cx="2138910" cy="181038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Information</a:t>
          </a:r>
          <a:endParaRPr lang="en-US" sz="1700" kern="1200" dirty="0">
            <a:solidFill>
              <a:srgbClr val="000000"/>
            </a:solidFill>
          </a:endParaRPr>
        </a:p>
      </dsp:txBody>
      <dsp:txXfrm>
        <a:off x="75592" y="1357788"/>
        <a:ext cx="2138910" cy="1810385"/>
      </dsp:txXfrm>
    </dsp:sp>
    <dsp:sp modelId="{36298077-CA36-0D40-8E60-73A073238BEC}">
      <dsp:nvSpPr>
        <dsp:cNvPr id="0" name=""/>
        <dsp:cNvSpPr/>
      </dsp:nvSpPr>
      <dsp:spPr>
        <a:xfrm>
          <a:off x="2393531" y="1357788"/>
          <a:ext cx="2138910" cy="1810385"/>
        </a:xfrm>
        <a:prstGeom prst="roundRect">
          <a:avLst/>
        </a:prstGeom>
        <a:gradFill rotWithShape="0">
          <a:gsLst>
            <a:gs pos="0">
              <a:schemeClr val="accent3">
                <a:hueOff val="3750089"/>
                <a:satOff val="-5627"/>
                <a:lumOff val="-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750089"/>
                <a:satOff val="-5627"/>
                <a:lumOff val="-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Information</a:t>
          </a:r>
          <a:endParaRPr lang="en-US" sz="1700" kern="1200" dirty="0">
            <a:solidFill>
              <a:srgbClr val="000000"/>
            </a:solidFill>
          </a:endParaRPr>
        </a:p>
      </dsp:txBody>
      <dsp:txXfrm>
        <a:off x="2393531" y="1357788"/>
        <a:ext cx="2138910" cy="1810385"/>
      </dsp:txXfrm>
    </dsp:sp>
    <dsp:sp modelId="{759E19BD-207E-4741-B6E4-D9BF475ED81C}">
      <dsp:nvSpPr>
        <dsp:cNvPr id="0" name=""/>
        <dsp:cNvSpPr/>
      </dsp:nvSpPr>
      <dsp:spPr>
        <a:xfrm>
          <a:off x="4711471" y="1357788"/>
          <a:ext cx="2138910" cy="1810385"/>
        </a:xfrm>
        <a:prstGeom prst="roundRect">
          <a:avLst/>
        </a:prstGeom>
        <a:gradFill rotWithShape="0">
          <a:gsLst>
            <a:gs pos="0">
              <a:schemeClr val="accent3">
                <a:hueOff val="7500177"/>
                <a:satOff val="-11253"/>
                <a:lumOff val="-18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7500177"/>
                <a:satOff val="-11253"/>
                <a:lumOff val="-18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Test</a:t>
          </a:r>
          <a:endParaRPr lang="en-US" sz="1700" kern="1200" dirty="0">
            <a:solidFill>
              <a:srgbClr val="000000"/>
            </a:solidFill>
          </a:endParaRPr>
        </a:p>
      </dsp:txBody>
      <dsp:txXfrm>
        <a:off x="4711471" y="1357788"/>
        <a:ext cx="2138910" cy="1810385"/>
      </dsp:txXfrm>
    </dsp:sp>
    <dsp:sp modelId="{1D8EDD61-7699-CE49-8C71-B23337A0E949}">
      <dsp:nvSpPr>
        <dsp:cNvPr id="0" name=""/>
        <dsp:cNvSpPr/>
      </dsp:nvSpPr>
      <dsp:spPr>
        <a:xfrm>
          <a:off x="7029411" y="1739743"/>
          <a:ext cx="1124596" cy="1046475"/>
        </a:xfrm>
        <a:prstGeom prst="roundRect">
          <a:avLst/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Reflection</a:t>
          </a:r>
          <a:endParaRPr lang="en-US" sz="1700" kern="1200" dirty="0">
            <a:solidFill>
              <a:srgbClr val="000000"/>
            </a:solidFill>
          </a:endParaRPr>
        </a:p>
      </dsp:txBody>
      <dsp:txXfrm>
        <a:off x="7029411" y="1739743"/>
        <a:ext cx="1124596" cy="104647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F64AB4B-EC08-9349-A19A-6816FE2CCEAE}">
      <dsp:nvSpPr>
        <dsp:cNvPr id="0" name=""/>
        <dsp:cNvSpPr/>
      </dsp:nvSpPr>
      <dsp:spPr>
        <a:xfrm>
          <a:off x="1148080" y="0"/>
          <a:ext cx="6725920" cy="672592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rgbClr val="000000"/>
              </a:solidFill>
            </a:rPr>
            <a:t>Learner </a:t>
          </a:r>
          <a:endParaRPr lang="en-US" sz="2300" kern="1200" dirty="0">
            <a:solidFill>
              <a:srgbClr val="000000"/>
            </a:solidFill>
          </a:endParaRPr>
        </a:p>
      </dsp:txBody>
      <dsp:txXfrm>
        <a:off x="3249930" y="336296"/>
        <a:ext cx="2522220" cy="672592"/>
      </dsp:txXfrm>
    </dsp:sp>
    <dsp:sp modelId="{EC34EA0D-2D27-E040-83F3-A416472C56D8}">
      <dsp:nvSpPr>
        <dsp:cNvPr id="0" name=""/>
        <dsp:cNvSpPr/>
      </dsp:nvSpPr>
      <dsp:spPr>
        <a:xfrm>
          <a:off x="1652524" y="1008887"/>
          <a:ext cx="5717032" cy="5717032"/>
        </a:xfrm>
        <a:prstGeom prst="ellipse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rgbClr val="000000"/>
              </a:solidFill>
            </a:rPr>
            <a:t>Support</a:t>
          </a:r>
          <a:endParaRPr lang="en-US" sz="2300" kern="1200" dirty="0">
            <a:solidFill>
              <a:srgbClr val="000000"/>
            </a:solidFill>
          </a:endParaRPr>
        </a:p>
      </dsp:txBody>
      <dsp:txXfrm>
        <a:off x="3278304" y="1337617"/>
        <a:ext cx="2465470" cy="657458"/>
      </dsp:txXfrm>
    </dsp:sp>
    <dsp:sp modelId="{BD403CAE-E791-AC48-B507-1B2D15988CE3}">
      <dsp:nvSpPr>
        <dsp:cNvPr id="0" name=""/>
        <dsp:cNvSpPr/>
      </dsp:nvSpPr>
      <dsp:spPr>
        <a:xfrm>
          <a:off x="2156968" y="2017775"/>
          <a:ext cx="4708144" cy="4708144"/>
        </a:xfrm>
        <a:prstGeom prst="ellipse">
          <a:avLst/>
        </a:prstGeom>
        <a:gradFill rotWithShape="0">
          <a:gsLst>
            <a:gs pos="0">
              <a:schemeClr val="accent2">
                <a:hueOff val="2340760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60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rgbClr val="000000"/>
              </a:solidFill>
            </a:rPr>
            <a:t>Context</a:t>
          </a:r>
          <a:endParaRPr lang="en-US" sz="2300" kern="1200" dirty="0">
            <a:solidFill>
              <a:srgbClr val="000000"/>
            </a:solidFill>
          </a:endParaRPr>
        </a:p>
      </dsp:txBody>
      <dsp:txXfrm>
        <a:off x="3292807" y="2342637"/>
        <a:ext cx="2436464" cy="649723"/>
      </dsp:txXfrm>
    </dsp:sp>
    <dsp:sp modelId="{F5741E4C-5F1C-7849-8764-57671659B401}">
      <dsp:nvSpPr>
        <dsp:cNvPr id="0" name=""/>
        <dsp:cNvSpPr/>
      </dsp:nvSpPr>
      <dsp:spPr>
        <a:xfrm>
          <a:off x="2661412" y="3026664"/>
          <a:ext cx="3699256" cy="3699256"/>
        </a:xfrm>
        <a:prstGeom prst="ellipse">
          <a:avLst/>
        </a:prstGeom>
        <a:gradFill rotWithShape="0">
          <a:gsLst>
            <a:gs pos="0">
              <a:schemeClr val="accent2">
                <a:hueOff val="3511140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40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rgbClr val="000000"/>
              </a:solidFill>
            </a:rPr>
            <a:t>Problem</a:t>
          </a:r>
          <a:endParaRPr lang="en-US" sz="2300" kern="1200" dirty="0">
            <a:solidFill>
              <a:srgbClr val="000000"/>
            </a:solidFill>
          </a:endParaRPr>
        </a:p>
      </dsp:txBody>
      <dsp:txXfrm>
        <a:off x="3512240" y="3359597"/>
        <a:ext cx="1997598" cy="665866"/>
      </dsp:txXfrm>
    </dsp:sp>
    <dsp:sp modelId="{A8F1DB45-9612-274C-9423-8A4E64F9F69A}">
      <dsp:nvSpPr>
        <dsp:cNvPr id="0" name=""/>
        <dsp:cNvSpPr/>
      </dsp:nvSpPr>
      <dsp:spPr>
        <a:xfrm>
          <a:off x="3165855" y="4035552"/>
          <a:ext cx="2690368" cy="2690368"/>
        </a:xfrm>
        <a:prstGeom prst="ellipse">
          <a:avLst/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rgbClr val="000000"/>
              </a:solidFill>
            </a:rPr>
            <a:t>Learner</a:t>
          </a:r>
          <a:endParaRPr lang="en-US" sz="2300" kern="1200" dirty="0">
            <a:solidFill>
              <a:srgbClr val="000000"/>
            </a:solidFill>
          </a:endParaRPr>
        </a:p>
      </dsp:txBody>
      <dsp:txXfrm>
        <a:off x="3559851" y="4708143"/>
        <a:ext cx="1902377" cy="1345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DB43-55C8-864A-8351-95448AE885B9}" type="datetimeFigureOut">
              <a:rPr lang="en-US" smtClean="0"/>
              <a:pPr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410C-9D1C-CB4F-A97B-4A9169DAD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DB43-55C8-864A-8351-95448AE885B9}" type="datetimeFigureOut">
              <a:rPr lang="en-US" smtClean="0"/>
              <a:pPr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410C-9D1C-CB4F-A97B-4A9169DAD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DB43-55C8-864A-8351-95448AE885B9}" type="datetimeFigureOut">
              <a:rPr lang="en-US" smtClean="0"/>
              <a:pPr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410C-9D1C-CB4F-A97B-4A9169DAD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DB43-55C8-864A-8351-95448AE885B9}" type="datetimeFigureOut">
              <a:rPr lang="en-US" smtClean="0"/>
              <a:pPr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410C-9D1C-CB4F-A97B-4A9169DAD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DB43-55C8-864A-8351-95448AE885B9}" type="datetimeFigureOut">
              <a:rPr lang="en-US" smtClean="0"/>
              <a:pPr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410C-9D1C-CB4F-A97B-4A9169DAD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DB43-55C8-864A-8351-95448AE885B9}" type="datetimeFigureOut">
              <a:rPr lang="en-US" smtClean="0"/>
              <a:pPr/>
              <a:t>8/25/11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410C-9D1C-CB4F-A97B-4A9169DAD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DB43-55C8-864A-8351-95448AE885B9}" type="datetimeFigureOut">
              <a:rPr lang="en-US" smtClean="0"/>
              <a:pPr/>
              <a:t>8/25/11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410C-9D1C-CB4F-A97B-4A9169DAD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DB43-55C8-864A-8351-95448AE885B9}" type="datetimeFigureOut">
              <a:rPr lang="en-US" smtClean="0"/>
              <a:pPr/>
              <a:t>8/25/11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410C-9D1C-CB4F-A97B-4A9169DAD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DB43-55C8-864A-8351-95448AE885B9}" type="datetimeFigureOut">
              <a:rPr lang="en-US" smtClean="0"/>
              <a:pPr/>
              <a:t>8/25/11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410C-9D1C-CB4F-A97B-4A9169DAD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DB43-55C8-864A-8351-95448AE885B9}" type="datetimeFigureOut">
              <a:rPr lang="en-US" smtClean="0"/>
              <a:pPr/>
              <a:t>8/25/11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410C-9D1C-CB4F-A97B-4A9169DAD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DB43-55C8-864A-8351-95448AE885B9}" type="datetimeFigureOut">
              <a:rPr lang="en-US" smtClean="0"/>
              <a:pPr/>
              <a:t>8/25/11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410C-9D1C-CB4F-A97B-4A9169DAD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DB43-55C8-864A-8351-95448AE885B9}" type="datetimeFigureOut">
              <a:rPr lang="en-US" smtClean="0"/>
              <a:pPr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D410C-9D1C-CB4F-A97B-4A9169DAD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Medication Support Course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Bjorn Pederson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Two Environments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31520" y="1600200"/>
          <a:ext cx="7680960" cy="5024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0"/>
                <a:gridCol w="2560320"/>
                <a:gridCol w="2560320"/>
              </a:tblGrid>
              <a:tr h="837353">
                <a:tc>
                  <a:txBody>
                    <a:bodyPr/>
                    <a:lstStyle/>
                    <a:p>
                      <a:pPr algn="r"/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Limited Version</a:t>
                      </a:r>
                      <a:endParaRPr lang="en-US" sz="2600" dirty="0"/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Full Version </a:t>
                      </a:r>
                      <a:endParaRPr lang="en-US" sz="2600" dirty="0"/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353">
                <a:tc>
                  <a:txBody>
                    <a:bodyPr/>
                    <a:lstStyle/>
                    <a:p>
                      <a:pPr algn="r"/>
                      <a:r>
                        <a:rPr lang="en-US" sz="2600" dirty="0" smtClean="0"/>
                        <a:t>Problem</a:t>
                      </a:r>
                      <a:endParaRPr lang="en-US" sz="26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X</a:t>
                      </a:r>
                      <a:endParaRPr lang="en-US" sz="2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X</a:t>
                      </a:r>
                      <a:endParaRPr lang="en-US" sz="2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353">
                <a:tc>
                  <a:txBody>
                    <a:bodyPr/>
                    <a:lstStyle/>
                    <a:p>
                      <a:pPr algn="r"/>
                      <a:r>
                        <a:rPr lang="en-US" sz="2600" dirty="0" smtClean="0"/>
                        <a:t>Learner</a:t>
                      </a:r>
                      <a:r>
                        <a:rPr lang="en-US" sz="2600" baseline="0" dirty="0" smtClean="0"/>
                        <a:t> Centered</a:t>
                      </a:r>
                      <a:endParaRPr lang="en-US" sz="26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X</a:t>
                      </a:r>
                      <a:endParaRPr lang="en-US" sz="2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X</a:t>
                      </a:r>
                      <a:endParaRPr lang="en-US" sz="2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353">
                <a:tc>
                  <a:txBody>
                    <a:bodyPr/>
                    <a:lstStyle/>
                    <a:p>
                      <a:pPr algn="r"/>
                      <a:r>
                        <a:rPr lang="en-US" sz="2600" dirty="0" smtClean="0"/>
                        <a:t>Self-Directed</a:t>
                      </a:r>
                      <a:endParaRPr lang="en-US" sz="26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X</a:t>
                      </a:r>
                      <a:endParaRPr lang="en-US" sz="2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X</a:t>
                      </a:r>
                      <a:endParaRPr lang="en-US" sz="2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353">
                <a:tc>
                  <a:txBody>
                    <a:bodyPr/>
                    <a:lstStyle/>
                    <a:p>
                      <a:pPr algn="r"/>
                      <a:r>
                        <a:rPr lang="en-US" sz="2600" dirty="0" smtClean="0"/>
                        <a:t>Reflection</a:t>
                      </a:r>
                      <a:endParaRPr lang="en-US" sz="26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X</a:t>
                      </a:r>
                      <a:endParaRPr lang="en-US" sz="2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X</a:t>
                      </a:r>
                      <a:endParaRPr lang="en-US" sz="2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353">
                <a:tc>
                  <a:txBody>
                    <a:bodyPr/>
                    <a:lstStyle/>
                    <a:p>
                      <a:pPr algn="r"/>
                      <a:r>
                        <a:rPr lang="en-US" sz="2600" dirty="0" smtClean="0"/>
                        <a:t>Support</a:t>
                      </a:r>
                      <a:endParaRPr lang="en-US" sz="26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(Not</a:t>
                      </a:r>
                      <a:r>
                        <a:rPr lang="en-US" sz="2600" baseline="0" dirty="0" smtClean="0"/>
                        <a:t> Complete)</a:t>
                      </a:r>
                      <a:endParaRPr lang="en-US" sz="2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Continued development of the environment support. </a:t>
            </a:r>
          </a:p>
          <a:p>
            <a:r>
              <a:rPr lang="en-US" dirty="0" smtClean="0"/>
              <a:t>Solution and reflection sharing.</a:t>
            </a:r>
          </a:p>
          <a:p>
            <a:r>
              <a:rPr lang="en-US" dirty="0" smtClean="0"/>
              <a:t>Development of the learner profile (My Info)</a:t>
            </a:r>
          </a:p>
          <a:p>
            <a:pPr lvl="1"/>
            <a:r>
              <a:rPr lang="en-US" dirty="0" smtClean="0"/>
              <a:t>time spent within areas</a:t>
            </a:r>
          </a:p>
          <a:p>
            <a:pPr lvl="1"/>
            <a:r>
              <a:rPr lang="en-US" dirty="0" smtClean="0"/>
              <a:t>Environment to-do list</a:t>
            </a:r>
          </a:p>
          <a:p>
            <a:pPr lvl="1"/>
            <a:r>
              <a:rPr lang="en-US" dirty="0" smtClean="0"/>
              <a:t>Save states.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worked well about this format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did not work well for you?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would you change?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 conclusion…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315259"/>
            <a:ext cx="7772400" cy="1470025"/>
          </a:xfrm>
        </p:spPr>
        <p:txBody>
          <a:bodyPr/>
          <a:lstStyle/>
          <a:p>
            <a:r>
              <a:rPr lang="en-US" dirty="0" smtClean="0"/>
              <a:t>Current State of Medication Supports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450" y="2033364"/>
            <a:ext cx="5247100" cy="703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169" y="3119574"/>
            <a:ext cx="4771662" cy="2870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66019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Problem-Based Learning Model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Taking the learning a </a:t>
            </a:r>
            <a:r>
              <a:rPr lang="en-US" smtClean="0"/>
              <a:t>little further…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60960" y="50800"/>
          <a:ext cx="9022080" cy="672592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Constructivism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“Knowledge is formulated by learners as they attempt to make sense of their experience.”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0368" y="6304500"/>
            <a:ext cx="2073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(Driscoll, 2005) in (</a:t>
            </a:r>
            <a:r>
              <a:rPr lang="en-US" sz="1000" i="1" dirty="0" err="1" smtClean="0"/>
              <a:t>Molenda</a:t>
            </a:r>
            <a:r>
              <a:rPr lang="en-US" sz="1000" i="1" dirty="0" smtClean="0"/>
              <a:t>, 2008)  </a:t>
            </a:r>
            <a:endParaRPr lang="en-US" sz="1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Problem-Based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“[When we] solve </a:t>
            </a:r>
            <a:r>
              <a:rPr lang="en-US" dirty="0"/>
              <a:t>the many problems we face every day, learning </a:t>
            </a:r>
            <a:r>
              <a:rPr lang="en-US" dirty="0" smtClean="0"/>
              <a:t>occurs.”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9007" y="6304500"/>
            <a:ext cx="3354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(Barrows &amp; </a:t>
            </a:r>
            <a:r>
              <a:rPr lang="en-US" sz="1000" i="1" dirty="0" err="1" smtClean="0"/>
              <a:t>Tamblyn</a:t>
            </a:r>
            <a:r>
              <a:rPr lang="en-US" sz="1000" i="1" dirty="0" smtClean="0"/>
              <a:t>, 1980) in (Hung, </a:t>
            </a:r>
            <a:r>
              <a:rPr lang="en-US" sz="1000" i="1" dirty="0" err="1" smtClean="0"/>
              <a:t>Jonassen</a:t>
            </a:r>
            <a:r>
              <a:rPr lang="en-US" sz="1000" i="1" dirty="0" smtClean="0"/>
              <a:t> &amp; Liu, 2008)</a:t>
            </a:r>
            <a:endParaRPr lang="en-US" sz="1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PBL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Focused problem, ill-structured in an authentic situation. </a:t>
            </a:r>
          </a:p>
          <a:p>
            <a:pPr lvl="0"/>
            <a:r>
              <a:rPr lang="en-US" dirty="0" smtClean="0"/>
              <a:t>Learner centered</a:t>
            </a:r>
          </a:p>
          <a:p>
            <a:pPr lvl="0"/>
            <a:r>
              <a:rPr lang="en-US" dirty="0" smtClean="0"/>
              <a:t>Self-directed </a:t>
            </a:r>
          </a:p>
          <a:p>
            <a:pPr lvl="0"/>
            <a:r>
              <a:rPr lang="en-US" dirty="0" smtClean="0"/>
              <a:t>Self-reflective, learners monitor their own understanding </a:t>
            </a:r>
          </a:p>
          <a:p>
            <a:pPr lvl="0"/>
            <a:r>
              <a:rPr lang="en-US" dirty="0" smtClean="0"/>
              <a:t>Support for learning and usage.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975"/>
            <a:ext cx="7772400" cy="1470025"/>
          </a:xfrm>
        </p:spPr>
        <p:txBody>
          <a:bodyPr/>
          <a:lstStyle/>
          <a:p>
            <a:r>
              <a:rPr lang="en-US" dirty="0" smtClean="0"/>
              <a:t>The Environment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333750"/>
            <a:ext cx="7772400" cy="122428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Http://</a:t>
            </a:r>
            <a:r>
              <a:rPr lang="en-US" dirty="0" smtClean="0">
                <a:solidFill>
                  <a:srgbClr val="000000"/>
                </a:solidFill>
              </a:rPr>
              <a:t>134.84.0.85/NABpresentation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3658</TotalTime>
  <Words>228</Words>
  <Application>Microsoft Macintosh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Medication Support Course Review</vt:lpstr>
      <vt:lpstr>Current State of Medication Supports</vt:lpstr>
      <vt:lpstr>Slide 3</vt:lpstr>
      <vt:lpstr>Problem-Based Learning Model</vt:lpstr>
      <vt:lpstr>Slide 5</vt:lpstr>
      <vt:lpstr>Constructivism</vt:lpstr>
      <vt:lpstr>Problem-Based Learning</vt:lpstr>
      <vt:lpstr>PBL Characteristics</vt:lpstr>
      <vt:lpstr>The Environment</vt:lpstr>
      <vt:lpstr>The Two Environments</vt:lpstr>
      <vt:lpstr>Moving forward</vt:lpstr>
      <vt:lpstr>Questions</vt:lpstr>
      <vt:lpstr>In conclusion…</vt:lpstr>
    </vt:vector>
  </TitlesOfParts>
  <Company>U of 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Integration and the use of Reflection</dc:title>
  <dc:creator>Bjorn</dc:creator>
  <cp:lastModifiedBy>Bjorn</cp:lastModifiedBy>
  <cp:revision>13</cp:revision>
  <dcterms:created xsi:type="dcterms:W3CDTF">2011-08-25T17:26:57Z</dcterms:created>
  <dcterms:modified xsi:type="dcterms:W3CDTF">2011-08-27T13:51:54Z</dcterms:modified>
</cp:coreProperties>
</file>