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DDC52AD-1D10-CEE4-F1A7-0AFBEAE86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F6CC2A2-52B2-A193-997B-DC97E2E82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39F42C8-2FA9-4A58-6760-9CA01629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44B5-890B-447B-AAAD-864B6B3816E1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EC7A2FD-F7A6-98D6-EACF-24AA0D6F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7C40E61-FE91-9D04-AC31-0F612947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E154-6475-4338-A594-A9E644B251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80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0CAC70C-3E8C-458C-737E-CF6479C05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5133DB9E-6D78-1239-965B-9421BC184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04D70A9-612E-80B6-D321-103E1F4A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44B5-890B-447B-AAAD-864B6B3816E1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92B6D34-B76B-CFB7-3934-3ECF5B86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F750871-449F-FBA1-413A-0F22A562A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E154-6475-4338-A594-A9E644B251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7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B90236AA-EF3F-F2FB-0CCA-D0F26AC4F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36E698E-F19A-24FA-F59B-1A416AFD4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93C5903-2E9A-CF22-C117-A3CACA6B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44B5-890B-447B-AAAD-864B6B3816E1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2C35677-5783-7E12-3690-02E47C0F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8ECA5D6-31EC-CD12-FD43-4F619CB8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E154-6475-4338-A594-A9E644B251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99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6696A14-59BC-7139-891F-83D89A6B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21A03C6-841C-ABF1-6AB5-49124C29C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160F6C1-2880-933C-30BF-71D28C286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44B5-890B-447B-AAAD-864B6B3816E1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B496B41-E3C7-5769-479F-FF4F88AC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ED51E5C-7927-95FD-BA8A-E02C0E68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E154-6475-4338-A594-A9E644B251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09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A62C16D-A841-5A8C-0998-3B0116FE5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26E5223-023F-F625-3530-F4B900838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664D16A-023C-B93E-8EB5-B3AF7135D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44B5-890B-447B-AAAD-864B6B3816E1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755CF65-9788-30F4-79C0-E2BB83C1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41C334B-F452-E554-AEBA-2F94E41D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E154-6475-4338-A594-A9E644B251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13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6632A5-88BD-9887-4682-7CF1BF75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D401EBC-21B8-AE36-9441-EB836E50A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CB0DA92-5FF4-5FA7-5890-CB3995A35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F5D1642-B720-CD09-7A17-92153F104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44B5-890B-447B-AAAD-864B6B3816E1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EEDA3FA-9144-3C2B-B75A-5ED195D4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FCFDFBA-1C1B-30DC-3940-E0658C24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E154-6475-4338-A594-A9E644B251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48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8A1199A-8340-FC97-7E61-E8C34BA6F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83B7D41-4B02-6CFF-DED5-E84A011FB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7AAA7F2-415E-C2A5-23D1-3866EAEF8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1B25A1BD-AF0B-DC3D-7EEA-9CCF35540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F6B56921-CF0D-5F7C-F582-A93B9E14A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27F99A86-378B-C6A0-831D-1754286C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44B5-890B-447B-AAAD-864B6B3816E1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3551FBBE-3DFA-9E00-C5EC-C9003D17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28BDE718-47A3-79A1-7207-D4336CD4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E154-6475-4338-A594-A9E644B251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39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1037D66-3C75-8E77-3A3C-288B4BC1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C46CFB1-7EC4-0D45-CE89-B4029F30E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44B5-890B-447B-AAAD-864B6B3816E1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861FF37-A6AC-4537-3342-FBAF4F7D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7EDBA0B1-B00E-9748-4EC5-9BCA61F0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E154-6475-4338-A594-A9E644B251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6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03D20854-9EBC-DC56-EC09-E09DD325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44B5-890B-447B-AAAD-864B6B3816E1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A93523C6-6F72-D26A-03EF-472D95FF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1DABFB42-9516-52EB-6E92-03A8655E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E154-6475-4338-A594-A9E644B251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41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696FCAC-26EA-7D95-0FEA-1E4BB87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8E8580A-2CD5-DAC1-0B2B-3CADBFF63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E496973-F57F-4E01-647F-017D13707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89D7B5B-6DF4-02A9-C0CA-0A745201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44B5-890B-447B-AAAD-864B6B3816E1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D65EC14-ACB4-6C00-3E21-63D54E6C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B2A5B4F-7618-8896-1391-47692474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E154-6475-4338-A594-A9E644B251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27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D35268-AFDC-982D-47F8-E5B2CF4B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EDF53CAA-F511-ADDB-A711-DF78234F0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2D0C6B0-DB41-71FA-5A33-EFFEB05B8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4A175A9-6E65-2E01-95B9-EB0AEA9F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44B5-890B-447B-AAAD-864B6B3816E1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9BB743F-F080-DD86-814F-51B9C2BC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55A9582-4332-EE3F-CA1B-70F87109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E154-6475-4338-A594-A9E644B251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74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999D233-9601-9CDF-B94C-D65FBDB35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2E6D0A0-9B06-471A-12D9-30F3EA7A8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27063E7-9C55-0524-E8ED-45DE76430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F44B5-890B-447B-AAAD-864B6B3816E1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38B0680-74D1-3532-3771-CAB548179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5C75D54-5687-5FC0-8C97-0E6BCC394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4E154-6475-4338-A594-A9E644B251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40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3AE564FD-80C9-D448-D727-FBC7C4D0D26A}"/>
              </a:ext>
            </a:extLst>
          </p:cNvPr>
          <p:cNvSpPr/>
          <p:nvPr/>
        </p:nvSpPr>
        <p:spPr>
          <a:xfrm>
            <a:off x="706191" y="626201"/>
            <a:ext cx="3022175" cy="5946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222528B1-6CFB-4957-161E-F1436E3806CC}"/>
              </a:ext>
            </a:extLst>
          </p:cNvPr>
          <p:cNvSpPr txBox="1"/>
          <p:nvPr/>
        </p:nvSpPr>
        <p:spPr>
          <a:xfrm>
            <a:off x="720368" y="618596"/>
            <a:ext cx="9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chemeClr val="accent1"/>
                </a:solidFill>
              </a:rPr>
              <a:t>main.py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EEE9983-6F1B-195F-DE3E-E1EB54036717}"/>
              </a:ext>
            </a:extLst>
          </p:cNvPr>
          <p:cNvSpPr/>
          <p:nvPr/>
        </p:nvSpPr>
        <p:spPr>
          <a:xfrm>
            <a:off x="1606169" y="110765"/>
            <a:ext cx="91440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Start</a:t>
            </a:r>
            <a:endParaRPr lang="en-GB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E6D242B7-A7E7-918F-21BE-40504C3967D3}"/>
              </a:ext>
            </a:extLst>
          </p:cNvPr>
          <p:cNvSpPr/>
          <p:nvPr/>
        </p:nvSpPr>
        <p:spPr>
          <a:xfrm>
            <a:off x="9431730" y="670299"/>
            <a:ext cx="2018507" cy="10427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1621D73-61BE-28A3-E303-516DC998DCA8}"/>
              </a:ext>
            </a:extLst>
          </p:cNvPr>
          <p:cNvSpPr txBox="1"/>
          <p:nvPr/>
        </p:nvSpPr>
        <p:spPr>
          <a:xfrm>
            <a:off x="9431730" y="626202"/>
            <a:ext cx="67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chemeClr val="accent1"/>
                </a:solidFill>
              </a:rPr>
              <a:t>UI.py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8D719559-0BB9-E2D2-0044-1ED427BC5EBD}"/>
              </a:ext>
            </a:extLst>
          </p:cNvPr>
          <p:cNvSpPr/>
          <p:nvPr/>
        </p:nvSpPr>
        <p:spPr>
          <a:xfrm>
            <a:off x="9431730" y="2070139"/>
            <a:ext cx="2021958" cy="14241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009A84A6-36FD-474A-793B-0315CE384448}"/>
              </a:ext>
            </a:extLst>
          </p:cNvPr>
          <p:cNvSpPr txBox="1"/>
          <p:nvPr/>
        </p:nvSpPr>
        <p:spPr>
          <a:xfrm>
            <a:off x="9440548" y="2085119"/>
            <a:ext cx="77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chemeClr val="accent1"/>
                </a:solidFill>
              </a:rPr>
              <a:t>API.py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99BF9856-B502-4D5B-57F1-B422679CE28E}"/>
              </a:ext>
            </a:extLst>
          </p:cNvPr>
          <p:cNvSpPr/>
          <p:nvPr/>
        </p:nvSpPr>
        <p:spPr>
          <a:xfrm>
            <a:off x="9474284" y="3770247"/>
            <a:ext cx="2018507" cy="1504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5B358C17-3630-12FD-CE1A-E722B4507A63}"/>
              </a:ext>
            </a:extLst>
          </p:cNvPr>
          <p:cNvSpPr txBox="1"/>
          <p:nvPr/>
        </p:nvSpPr>
        <p:spPr>
          <a:xfrm>
            <a:off x="9519166" y="3842698"/>
            <a:ext cx="165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chemeClr val="accent1"/>
                </a:solidFill>
              </a:rPr>
              <a:t>GenerateSTL.py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9" name="Rett linje 18">
            <a:extLst>
              <a:ext uri="{FF2B5EF4-FFF2-40B4-BE49-F238E27FC236}">
                <a16:creationId xmlns:a16="http://schemas.microsoft.com/office/drawing/2014/main" id="{46E49B08-0A31-EBD5-C3DC-28B073185924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063369" y="480097"/>
            <a:ext cx="0" cy="34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94E1C9E0-E77B-98C6-CE92-9B56350E808F}"/>
              </a:ext>
            </a:extLst>
          </p:cNvPr>
          <p:cNvSpPr txBox="1"/>
          <p:nvPr/>
        </p:nvSpPr>
        <p:spPr>
          <a:xfrm>
            <a:off x="9859194" y="968069"/>
            <a:ext cx="9348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err="1"/>
              <a:t>Function</a:t>
            </a:r>
            <a:r>
              <a:rPr lang="nb-NO" sz="1100" dirty="0"/>
              <a:t>:</a:t>
            </a:r>
          </a:p>
          <a:p>
            <a:r>
              <a:rPr lang="nb-NO" sz="1100" dirty="0" err="1"/>
              <a:t>getUserInput</a:t>
            </a:r>
            <a:endParaRPr lang="en-GB" sz="1100" dirty="0"/>
          </a:p>
        </p:txBody>
      </p:sp>
      <p:sp>
        <p:nvSpPr>
          <p:cNvPr id="39" name="TekstSylinder 38">
            <a:extLst>
              <a:ext uri="{FF2B5EF4-FFF2-40B4-BE49-F238E27FC236}">
                <a16:creationId xmlns:a16="http://schemas.microsoft.com/office/drawing/2014/main" id="{3A92643C-27AB-DCB0-1C8E-319CD8F2BA0F}"/>
              </a:ext>
            </a:extLst>
          </p:cNvPr>
          <p:cNvSpPr txBox="1"/>
          <p:nvPr/>
        </p:nvSpPr>
        <p:spPr>
          <a:xfrm>
            <a:off x="7368167" y="968069"/>
            <a:ext cx="1688675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3D64AC"/>
                </a:solidFill>
              </a:rPr>
              <a:t>Python dictionary</a:t>
            </a:r>
            <a:endParaRPr lang="en-GB" sz="1000" b="0" i="0" dirty="0">
              <a:solidFill>
                <a:srgbClr val="3D64AC"/>
              </a:solidFill>
              <a:effectLst/>
            </a:endParaRPr>
          </a:p>
          <a:p>
            <a:pPr algn="ctr"/>
            <a:r>
              <a:rPr lang="en-GB" sz="1000" b="0" i="0" dirty="0">
                <a:solidFill>
                  <a:srgbClr val="3D64AC"/>
                </a:solidFill>
                <a:effectLst/>
              </a:rPr>
              <a:t>{"</a:t>
            </a:r>
            <a:r>
              <a:rPr lang="en-GB" sz="1000" b="0" i="0" dirty="0" err="1">
                <a:solidFill>
                  <a:srgbClr val="3D64AC"/>
                </a:solidFill>
                <a:effectLst/>
              </a:rPr>
              <a:t>PriceArea</a:t>
            </a:r>
            <a:r>
              <a:rPr lang="en-GB" sz="1000" b="0" i="0" dirty="0">
                <a:solidFill>
                  <a:srgbClr val="3D64AC"/>
                </a:solidFill>
                <a:effectLst/>
              </a:rPr>
              <a:t>":  "NOX",</a:t>
            </a:r>
          </a:p>
          <a:p>
            <a:pPr algn="ctr"/>
            <a:r>
              <a:rPr lang="en-GB" sz="1000" b="0" i="0" dirty="0">
                <a:solidFill>
                  <a:srgbClr val="3D64AC"/>
                </a:solidFill>
                <a:effectLst/>
              </a:rPr>
              <a:t>"Year": "YYYY",</a:t>
            </a:r>
          </a:p>
          <a:p>
            <a:pPr algn="ctr"/>
            <a:r>
              <a:rPr lang="en-GB" sz="1000" b="0" i="0" dirty="0">
                <a:solidFill>
                  <a:srgbClr val="3D64AC"/>
                </a:solidFill>
                <a:effectLst/>
              </a:rPr>
              <a:t>"Month": "MM",</a:t>
            </a:r>
          </a:p>
          <a:p>
            <a:pPr algn="ctr"/>
            <a:r>
              <a:rPr lang="en-GB" sz="1000" b="0" i="0" dirty="0">
                <a:solidFill>
                  <a:srgbClr val="3D64AC"/>
                </a:solidFill>
                <a:effectLst/>
              </a:rPr>
              <a:t>"Day": "DD"}</a:t>
            </a:r>
          </a:p>
        </p:txBody>
      </p: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A5191853-72BD-08A1-4301-E2B223CDFF81}"/>
              </a:ext>
            </a:extLst>
          </p:cNvPr>
          <p:cNvSpPr txBox="1"/>
          <p:nvPr/>
        </p:nvSpPr>
        <p:spPr>
          <a:xfrm>
            <a:off x="4690557" y="1829843"/>
            <a:ext cx="1502878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000" b="0" i="0" dirty="0">
                <a:solidFill>
                  <a:srgbClr val="3D64AC"/>
                </a:solidFill>
                <a:effectLst/>
              </a:rPr>
              <a:t>Python dictionary</a:t>
            </a:r>
          </a:p>
          <a:p>
            <a:pPr algn="ctr"/>
            <a:r>
              <a:rPr lang="en-GB" sz="1000" b="0" i="0" dirty="0">
                <a:solidFill>
                  <a:srgbClr val="3D64AC"/>
                </a:solidFill>
                <a:effectLst/>
              </a:rPr>
              <a:t>{"</a:t>
            </a:r>
            <a:r>
              <a:rPr lang="en-GB" sz="1000" b="0" i="0" dirty="0" err="1">
                <a:solidFill>
                  <a:srgbClr val="3D64AC"/>
                </a:solidFill>
                <a:effectLst/>
              </a:rPr>
              <a:t>PriceArea</a:t>
            </a:r>
            <a:r>
              <a:rPr lang="en-GB" sz="1000" b="0" i="0" dirty="0">
                <a:solidFill>
                  <a:srgbClr val="3D64AC"/>
                </a:solidFill>
                <a:effectLst/>
              </a:rPr>
              <a:t>":  "NOX",</a:t>
            </a:r>
          </a:p>
          <a:p>
            <a:pPr algn="ctr"/>
            <a:r>
              <a:rPr lang="en-GB" sz="1000" b="0" i="0" dirty="0">
                <a:solidFill>
                  <a:srgbClr val="3D64AC"/>
                </a:solidFill>
                <a:effectLst/>
              </a:rPr>
              <a:t>"Year": "YYYY",</a:t>
            </a:r>
          </a:p>
          <a:p>
            <a:pPr algn="ctr"/>
            <a:r>
              <a:rPr lang="en-GB" sz="1000" b="0" i="0" dirty="0">
                <a:solidFill>
                  <a:srgbClr val="3D64AC"/>
                </a:solidFill>
                <a:effectLst/>
              </a:rPr>
              <a:t>"Month": "MM",</a:t>
            </a:r>
          </a:p>
          <a:p>
            <a:pPr algn="ctr"/>
            <a:r>
              <a:rPr lang="en-GB" sz="1000" b="0" i="0" dirty="0">
                <a:solidFill>
                  <a:srgbClr val="3D64AC"/>
                </a:solidFill>
                <a:effectLst/>
              </a:rPr>
              <a:t>"Day": "DD"}</a:t>
            </a:r>
          </a:p>
        </p:txBody>
      </p: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40E8482F-98CE-0873-F182-F481CC7F8A38}"/>
              </a:ext>
            </a:extLst>
          </p:cNvPr>
          <p:cNvSpPr txBox="1"/>
          <p:nvPr/>
        </p:nvSpPr>
        <p:spPr>
          <a:xfrm>
            <a:off x="7330236" y="2617984"/>
            <a:ext cx="1688675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b-NO" sz="1000" dirty="0">
                <a:solidFill>
                  <a:srgbClr val="3D64AC"/>
                </a:solidFill>
              </a:rPr>
              <a:t>P</a:t>
            </a:r>
            <a:r>
              <a:rPr lang="en-GB" sz="1000" dirty="0" err="1">
                <a:solidFill>
                  <a:srgbClr val="3D64AC"/>
                </a:solidFill>
              </a:rPr>
              <a:t>ython</a:t>
            </a:r>
            <a:r>
              <a:rPr lang="en-GB" sz="1000" dirty="0">
                <a:solidFill>
                  <a:srgbClr val="3D64AC"/>
                </a:solidFill>
              </a:rPr>
              <a:t> dictionary</a:t>
            </a:r>
          </a:p>
          <a:p>
            <a:pPr algn="ctr"/>
            <a:r>
              <a:rPr lang="en-GB" sz="1000" b="0" i="0" dirty="0">
                <a:solidFill>
                  <a:srgbClr val="3D64AC"/>
                </a:solidFill>
                <a:effectLst/>
              </a:rPr>
              <a:t>{“</a:t>
            </a:r>
            <a:r>
              <a:rPr lang="en-GB" sz="1000" b="0" i="0" dirty="0" err="1">
                <a:solidFill>
                  <a:srgbClr val="3D64AC"/>
                </a:solidFill>
                <a:effectLst/>
              </a:rPr>
              <a:t>APIdata</a:t>
            </a:r>
            <a:r>
              <a:rPr lang="en-GB" sz="1000" b="0" i="0" dirty="0">
                <a:solidFill>
                  <a:srgbClr val="3D64AC"/>
                </a:solidFill>
                <a:effectLst/>
              </a:rPr>
              <a:t>": </a:t>
            </a:r>
            <a:r>
              <a:rPr lang="en-GB" sz="1000" b="0" i="0" dirty="0" err="1">
                <a:solidFill>
                  <a:srgbClr val="3D64AC"/>
                </a:solidFill>
                <a:effectLst/>
              </a:rPr>
              <a:t>APIdata</a:t>
            </a:r>
            <a:r>
              <a:rPr lang="en-GB" sz="1000" b="0" i="0" dirty="0">
                <a:solidFill>
                  <a:srgbClr val="3D64AC"/>
                </a:solidFill>
                <a:effectLst/>
              </a:rPr>
              <a:t>[{}],</a:t>
            </a:r>
          </a:p>
          <a:p>
            <a:pPr algn="ctr"/>
            <a:r>
              <a:rPr lang="en-GB" sz="1000" b="0" i="0" dirty="0">
                <a:solidFill>
                  <a:srgbClr val="3D64AC"/>
                </a:solidFill>
                <a:effectLst/>
              </a:rPr>
              <a:t>" </a:t>
            </a:r>
            <a:r>
              <a:rPr lang="en-GB" sz="1000" dirty="0" err="1">
                <a:solidFill>
                  <a:srgbClr val="3D64AC"/>
                </a:solidFill>
              </a:rPr>
              <a:t>HTTP_Code</a:t>
            </a:r>
            <a:r>
              <a:rPr lang="en-GB" sz="1000" b="0" i="0" dirty="0">
                <a:solidFill>
                  <a:srgbClr val="3D64AC"/>
                </a:solidFill>
                <a:effectLst/>
              </a:rPr>
              <a:t> " </a:t>
            </a:r>
            <a:r>
              <a:rPr lang="en-GB" sz="1000" dirty="0">
                <a:solidFill>
                  <a:srgbClr val="3D64AC"/>
                </a:solidFill>
              </a:rPr>
              <a:t>: XXX }</a:t>
            </a:r>
            <a:endParaRPr lang="en-GB" sz="1000" b="0" i="0" dirty="0">
              <a:solidFill>
                <a:srgbClr val="3D64AC"/>
              </a:solidFill>
              <a:effectLst/>
            </a:endParaRPr>
          </a:p>
        </p:txBody>
      </p:sp>
      <p:sp>
        <p:nvSpPr>
          <p:cNvPr id="45" name="TekstSylinder 44">
            <a:extLst>
              <a:ext uri="{FF2B5EF4-FFF2-40B4-BE49-F238E27FC236}">
                <a16:creationId xmlns:a16="http://schemas.microsoft.com/office/drawing/2014/main" id="{464A8EBD-FC46-4FBD-2B7D-8B8B01AAF6E9}"/>
              </a:ext>
            </a:extLst>
          </p:cNvPr>
          <p:cNvSpPr txBox="1"/>
          <p:nvPr/>
        </p:nvSpPr>
        <p:spPr>
          <a:xfrm>
            <a:off x="9767944" y="2580977"/>
            <a:ext cx="193277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100" dirty="0" err="1"/>
              <a:t>Function</a:t>
            </a:r>
            <a:r>
              <a:rPr lang="nb-NO" sz="1100" dirty="0"/>
              <a:t>:</a:t>
            </a:r>
          </a:p>
          <a:p>
            <a:r>
              <a:rPr lang="nb-NO" sz="1100" dirty="0" err="1"/>
              <a:t>getElectricityPrice</a:t>
            </a:r>
            <a:endParaRPr lang="en-GB" sz="1100" dirty="0"/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A5EAF1DB-7224-723F-5061-AC788B1CEEAF}"/>
              </a:ext>
            </a:extLst>
          </p:cNvPr>
          <p:cNvSpPr txBox="1"/>
          <p:nvPr/>
        </p:nvSpPr>
        <p:spPr>
          <a:xfrm>
            <a:off x="9896071" y="4362178"/>
            <a:ext cx="155416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100" dirty="0" err="1"/>
              <a:t>Function</a:t>
            </a:r>
            <a:r>
              <a:rPr lang="nb-NO" sz="1100" dirty="0"/>
              <a:t>:</a:t>
            </a:r>
          </a:p>
          <a:p>
            <a:r>
              <a:rPr lang="nb-NO" sz="1100" dirty="0" err="1"/>
              <a:t>generateSTL</a:t>
            </a:r>
            <a:endParaRPr lang="en-GB" sz="1100" dirty="0"/>
          </a:p>
        </p:txBody>
      </p: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FD0AFC0A-E030-214C-EBE8-D1E0F7035C13}"/>
              </a:ext>
            </a:extLst>
          </p:cNvPr>
          <p:cNvSpPr txBox="1"/>
          <p:nvPr/>
        </p:nvSpPr>
        <p:spPr>
          <a:xfrm>
            <a:off x="4675554" y="3188842"/>
            <a:ext cx="1614928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b-NO" sz="1000" dirty="0">
                <a:solidFill>
                  <a:srgbClr val="3D64AC"/>
                </a:solidFill>
              </a:rPr>
              <a:t>P</a:t>
            </a:r>
            <a:r>
              <a:rPr lang="en-GB" sz="1000" dirty="0" err="1">
                <a:solidFill>
                  <a:srgbClr val="3D64AC"/>
                </a:solidFill>
              </a:rPr>
              <a:t>ython</a:t>
            </a:r>
            <a:r>
              <a:rPr lang="en-GB" sz="1000" dirty="0">
                <a:solidFill>
                  <a:srgbClr val="3D64AC"/>
                </a:solidFill>
              </a:rPr>
              <a:t> array of </a:t>
            </a:r>
            <a:r>
              <a:rPr lang="en-GB" sz="1000" dirty="0" err="1">
                <a:solidFill>
                  <a:srgbClr val="3D64AC"/>
                </a:solidFill>
              </a:rPr>
              <a:t>dictionaris</a:t>
            </a:r>
            <a:r>
              <a:rPr lang="en-GB" sz="1000" dirty="0">
                <a:solidFill>
                  <a:srgbClr val="3D64AC"/>
                </a:solidFill>
              </a:rPr>
              <a:t>:</a:t>
            </a:r>
          </a:p>
          <a:p>
            <a:pPr algn="ctr"/>
            <a:r>
              <a:rPr lang="en-GB" sz="1000" b="0" i="0" dirty="0" err="1">
                <a:solidFill>
                  <a:srgbClr val="3D64AC"/>
                </a:solidFill>
                <a:effectLst/>
              </a:rPr>
              <a:t>APIdata</a:t>
            </a:r>
            <a:r>
              <a:rPr lang="en-GB" sz="1000" b="0" i="0" dirty="0">
                <a:solidFill>
                  <a:srgbClr val="3D64AC"/>
                </a:solidFill>
                <a:effectLst/>
              </a:rPr>
              <a:t>[{}]</a:t>
            </a:r>
          </a:p>
          <a:p>
            <a:pPr algn="ctr"/>
            <a:endParaRPr lang="en-GB" sz="1000" dirty="0">
              <a:solidFill>
                <a:srgbClr val="3D64AC"/>
              </a:solidFill>
            </a:endParaRPr>
          </a:p>
          <a:p>
            <a:pPr algn="ctr"/>
            <a:r>
              <a:rPr lang="en-GB" sz="1000" dirty="0">
                <a:solidFill>
                  <a:srgbClr val="3D64AC"/>
                </a:solidFill>
              </a:rPr>
              <a:t>+</a:t>
            </a:r>
          </a:p>
          <a:p>
            <a:pPr algn="ctr"/>
            <a:endParaRPr lang="en-GB" sz="1000" dirty="0">
              <a:solidFill>
                <a:srgbClr val="3D64AC"/>
              </a:solidFill>
            </a:endParaRPr>
          </a:p>
          <a:p>
            <a:pPr algn="ctr"/>
            <a:r>
              <a:rPr lang="en-GB" sz="1000" b="0" i="0" dirty="0">
                <a:solidFill>
                  <a:srgbClr val="3D64AC"/>
                </a:solidFill>
                <a:effectLst/>
              </a:rPr>
              <a:t>Python dictionary</a:t>
            </a:r>
          </a:p>
          <a:p>
            <a:pPr algn="ctr"/>
            <a:r>
              <a:rPr lang="en-GB" sz="1000" b="0" i="0" dirty="0">
                <a:solidFill>
                  <a:srgbClr val="3D64AC"/>
                </a:solidFill>
                <a:effectLst/>
              </a:rPr>
              <a:t>{"</a:t>
            </a:r>
            <a:r>
              <a:rPr lang="en-GB" sz="1000" b="0" i="0" dirty="0" err="1">
                <a:solidFill>
                  <a:srgbClr val="3D64AC"/>
                </a:solidFill>
                <a:effectLst/>
              </a:rPr>
              <a:t>PriceArea</a:t>
            </a:r>
            <a:r>
              <a:rPr lang="en-GB" sz="1000" b="0" i="0" dirty="0">
                <a:solidFill>
                  <a:srgbClr val="3D64AC"/>
                </a:solidFill>
                <a:effectLst/>
              </a:rPr>
              <a:t>":  "NOX",</a:t>
            </a:r>
          </a:p>
          <a:p>
            <a:pPr algn="ctr"/>
            <a:r>
              <a:rPr lang="en-GB" sz="1000" b="0" i="0" dirty="0">
                <a:solidFill>
                  <a:srgbClr val="3D64AC"/>
                </a:solidFill>
                <a:effectLst/>
              </a:rPr>
              <a:t>"Year": "YYYY",</a:t>
            </a:r>
          </a:p>
          <a:p>
            <a:pPr algn="ctr"/>
            <a:r>
              <a:rPr lang="en-GB" sz="1000" b="0" i="0" dirty="0">
                <a:solidFill>
                  <a:srgbClr val="3D64AC"/>
                </a:solidFill>
                <a:effectLst/>
              </a:rPr>
              <a:t>"Month": "MM",</a:t>
            </a:r>
          </a:p>
          <a:p>
            <a:pPr algn="ctr"/>
            <a:r>
              <a:rPr lang="en-GB" sz="1000" b="0" i="0" dirty="0">
                <a:solidFill>
                  <a:srgbClr val="3D64AC"/>
                </a:solidFill>
                <a:effectLst/>
              </a:rPr>
              <a:t>"Day": "DD"}</a:t>
            </a:r>
          </a:p>
        </p:txBody>
      </p:sp>
      <p:sp>
        <p:nvSpPr>
          <p:cNvPr id="49" name="TekstSylinder 48">
            <a:extLst>
              <a:ext uri="{FF2B5EF4-FFF2-40B4-BE49-F238E27FC236}">
                <a16:creationId xmlns:a16="http://schemas.microsoft.com/office/drawing/2014/main" id="{A38F34F9-B197-152E-024A-EC5DD2E9EA27}"/>
              </a:ext>
            </a:extLst>
          </p:cNvPr>
          <p:cNvSpPr txBox="1"/>
          <p:nvPr/>
        </p:nvSpPr>
        <p:spPr>
          <a:xfrm>
            <a:off x="4690558" y="670299"/>
            <a:ext cx="1502878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rgbClr val="3D64AC"/>
                </a:solidFill>
                <a:latin typeface="Calibri" panose="020F0502020204030204" pitchFamily="34" charset="0"/>
              </a:rPr>
              <a:t>None</a:t>
            </a:r>
            <a:endParaRPr lang="en-GB" sz="1100" b="0" i="0" dirty="0">
              <a:solidFill>
                <a:srgbClr val="3D64AC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592AE8E1-04C1-5DE9-9404-8EEA61ADF905}"/>
              </a:ext>
            </a:extLst>
          </p:cNvPr>
          <p:cNvSpPr txBox="1"/>
          <p:nvPr/>
        </p:nvSpPr>
        <p:spPr>
          <a:xfrm>
            <a:off x="7330236" y="4712142"/>
            <a:ext cx="1658910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b-NO" sz="1000" dirty="0">
                <a:solidFill>
                  <a:srgbClr val="3D64AC"/>
                </a:solidFill>
              </a:rPr>
              <a:t>P</a:t>
            </a:r>
            <a:r>
              <a:rPr lang="en-GB" sz="1000" dirty="0" err="1">
                <a:solidFill>
                  <a:srgbClr val="3D64AC"/>
                </a:solidFill>
              </a:rPr>
              <a:t>ython</a:t>
            </a:r>
            <a:r>
              <a:rPr lang="en-GB" sz="1000" dirty="0">
                <a:solidFill>
                  <a:srgbClr val="3D64AC"/>
                </a:solidFill>
              </a:rPr>
              <a:t> dictionary</a:t>
            </a:r>
          </a:p>
          <a:p>
            <a:pPr algn="ctr"/>
            <a:r>
              <a:rPr lang="en-GB" sz="1000" b="0" i="0" dirty="0">
                <a:solidFill>
                  <a:srgbClr val="3D64AC"/>
                </a:solidFill>
                <a:effectLst/>
              </a:rPr>
              <a:t>{"Filename":  "string",</a:t>
            </a:r>
          </a:p>
          <a:p>
            <a:pPr algn="ctr"/>
            <a:r>
              <a:rPr lang="en-GB" sz="1000" b="0" i="0" dirty="0">
                <a:solidFill>
                  <a:srgbClr val="3D64AC"/>
                </a:solidFill>
                <a:effectLst/>
              </a:rPr>
              <a:t>"</a:t>
            </a:r>
            <a:r>
              <a:rPr lang="en-GB" sz="1000" b="0" i="0" dirty="0" err="1">
                <a:solidFill>
                  <a:srgbClr val="3D64AC"/>
                </a:solidFill>
                <a:effectLst/>
              </a:rPr>
              <a:t>FilePath</a:t>
            </a:r>
            <a:r>
              <a:rPr lang="en-GB" sz="1000" b="0" i="0" dirty="0">
                <a:solidFill>
                  <a:srgbClr val="3D64AC"/>
                </a:solidFill>
                <a:effectLst/>
              </a:rPr>
              <a:t>":  "string“}</a:t>
            </a:r>
          </a:p>
        </p:txBody>
      </p:sp>
      <p:sp>
        <p:nvSpPr>
          <p:cNvPr id="56" name="TekstSylinder 55">
            <a:extLst>
              <a:ext uri="{FF2B5EF4-FFF2-40B4-BE49-F238E27FC236}">
                <a16:creationId xmlns:a16="http://schemas.microsoft.com/office/drawing/2014/main" id="{94A86609-79A8-D9B6-D908-7FB194399F26}"/>
              </a:ext>
            </a:extLst>
          </p:cNvPr>
          <p:cNvSpPr txBox="1"/>
          <p:nvPr/>
        </p:nvSpPr>
        <p:spPr>
          <a:xfrm>
            <a:off x="4836125" y="162045"/>
            <a:ext cx="121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Arguments</a:t>
            </a:r>
            <a:endParaRPr lang="en-GB" dirty="0"/>
          </a:p>
        </p:txBody>
      </p:sp>
      <p:sp>
        <p:nvSpPr>
          <p:cNvPr id="61" name="TekstSylinder 60">
            <a:extLst>
              <a:ext uri="{FF2B5EF4-FFF2-40B4-BE49-F238E27FC236}">
                <a16:creationId xmlns:a16="http://schemas.microsoft.com/office/drawing/2014/main" id="{5C39E47F-7D3A-9AA2-543F-68E9014D0E3E}"/>
              </a:ext>
            </a:extLst>
          </p:cNvPr>
          <p:cNvSpPr txBox="1"/>
          <p:nvPr/>
        </p:nvSpPr>
        <p:spPr>
          <a:xfrm>
            <a:off x="7751986" y="120685"/>
            <a:ext cx="873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Return </a:t>
            </a:r>
          </a:p>
          <a:p>
            <a:r>
              <a:rPr lang="nb-NO" dirty="0"/>
              <a:t>Values</a:t>
            </a:r>
            <a:endParaRPr lang="en-GB" dirty="0"/>
          </a:p>
        </p:txBody>
      </p:sp>
      <p:cxnSp>
        <p:nvCxnSpPr>
          <p:cNvPr id="67" name="Rett pilkobling 66">
            <a:extLst>
              <a:ext uri="{FF2B5EF4-FFF2-40B4-BE49-F238E27FC236}">
                <a16:creationId xmlns:a16="http://schemas.microsoft.com/office/drawing/2014/main" id="{36757B76-5C34-2710-48DF-D889968B1EBA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2063369" y="801104"/>
            <a:ext cx="2627189" cy="20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tt pilkobling 69">
            <a:extLst>
              <a:ext uri="{FF2B5EF4-FFF2-40B4-BE49-F238E27FC236}">
                <a16:creationId xmlns:a16="http://schemas.microsoft.com/office/drawing/2014/main" id="{8F444383-92B8-A26C-C517-DF1D23A3C400}"/>
              </a:ext>
            </a:extLst>
          </p:cNvPr>
          <p:cNvCxnSpPr>
            <a:cxnSpLocks/>
            <a:stCxn id="49" idx="3"/>
            <a:endCxn id="8" idx="1"/>
          </p:cNvCxnSpPr>
          <p:nvPr/>
        </p:nvCxnSpPr>
        <p:spPr>
          <a:xfrm>
            <a:off x="6193436" y="801104"/>
            <a:ext cx="3238294" cy="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tt pilkobling 74">
            <a:extLst>
              <a:ext uri="{FF2B5EF4-FFF2-40B4-BE49-F238E27FC236}">
                <a16:creationId xmlns:a16="http://schemas.microsoft.com/office/drawing/2014/main" id="{864A1FD7-A4D1-3DA8-0ABF-9EF92BAFC6A4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9056842" y="1388944"/>
            <a:ext cx="374887" cy="1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Rett pilkobling 90">
            <a:extLst>
              <a:ext uri="{FF2B5EF4-FFF2-40B4-BE49-F238E27FC236}">
                <a16:creationId xmlns:a16="http://schemas.microsoft.com/office/drawing/2014/main" id="{1CBDA565-E652-AC25-FC61-5D102997D28D}"/>
              </a:ext>
            </a:extLst>
          </p:cNvPr>
          <p:cNvCxnSpPr>
            <a:stCxn id="40" idx="3"/>
          </p:cNvCxnSpPr>
          <p:nvPr/>
        </p:nvCxnSpPr>
        <p:spPr>
          <a:xfrm>
            <a:off x="6193435" y="2260730"/>
            <a:ext cx="3238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Rett pilkobling 92">
            <a:extLst>
              <a:ext uri="{FF2B5EF4-FFF2-40B4-BE49-F238E27FC236}">
                <a16:creationId xmlns:a16="http://schemas.microsoft.com/office/drawing/2014/main" id="{48D3E928-0184-95F4-67B5-CDB01F1587A4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9018911" y="2894983"/>
            <a:ext cx="397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Kobling: vinkel 99">
            <a:extLst>
              <a:ext uri="{FF2B5EF4-FFF2-40B4-BE49-F238E27FC236}">
                <a16:creationId xmlns:a16="http://schemas.microsoft.com/office/drawing/2014/main" id="{9D50E606-6491-BD7D-5B10-CDC9FB180D41}"/>
              </a:ext>
            </a:extLst>
          </p:cNvPr>
          <p:cNvCxnSpPr>
            <a:cxnSpLocks/>
            <a:stCxn id="39" idx="1"/>
            <a:endCxn id="40" idx="1"/>
          </p:cNvCxnSpPr>
          <p:nvPr/>
        </p:nvCxnSpPr>
        <p:spPr>
          <a:xfrm rot="10800000" flipV="1">
            <a:off x="4690557" y="1398956"/>
            <a:ext cx="2677610" cy="861774"/>
          </a:xfrm>
          <a:prstGeom prst="bentConnector3">
            <a:avLst>
              <a:gd name="adj1" fmla="val 1845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Kobling: vinkel 105">
            <a:extLst>
              <a:ext uri="{FF2B5EF4-FFF2-40B4-BE49-F238E27FC236}">
                <a16:creationId xmlns:a16="http://schemas.microsoft.com/office/drawing/2014/main" id="{7E58D772-61D5-5660-13D4-BF966A584252}"/>
              </a:ext>
            </a:extLst>
          </p:cNvPr>
          <p:cNvCxnSpPr>
            <a:cxnSpLocks/>
            <a:stCxn id="41" idx="1"/>
            <a:endCxn id="48" idx="1"/>
          </p:cNvCxnSpPr>
          <p:nvPr/>
        </p:nvCxnSpPr>
        <p:spPr>
          <a:xfrm rot="10800000" flipV="1">
            <a:off x="4675554" y="2894982"/>
            <a:ext cx="2654682" cy="1109467"/>
          </a:xfrm>
          <a:prstGeom prst="bentConnector3">
            <a:avLst>
              <a:gd name="adj1" fmla="val 1995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Rett pilkobling 109">
            <a:extLst>
              <a:ext uri="{FF2B5EF4-FFF2-40B4-BE49-F238E27FC236}">
                <a16:creationId xmlns:a16="http://schemas.microsoft.com/office/drawing/2014/main" id="{156FB573-2485-9BF8-6C7A-544E22DE8ACC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>
            <a:off x="6290482" y="4004450"/>
            <a:ext cx="3228684" cy="2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ett pilkobling 111">
            <a:extLst>
              <a:ext uri="{FF2B5EF4-FFF2-40B4-BE49-F238E27FC236}">
                <a16:creationId xmlns:a16="http://schemas.microsoft.com/office/drawing/2014/main" id="{AA45E8A2-07FC-1647-44F1-E18C05423756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8989146" y="4989141"/>
            <a:ext cx="485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>
            <a:extLst>
              <a:ext uri="{FF2B5EF4-FFF2-40B4-BE49-F238E27FC236}">
                <a16:creationId xmlns:a16="http://schemas.microsoft.com/office/drawing/2014/main" id="{E5109B91-BC90-854F-D6EE-8E3787BE32F0}"/>
              </a:ext>
            </a:extLst>
          </p:cNvPr>
          <p:cNvSpPr/>
          <p:nvPr/>
        </p:nvSpPr>
        <p:spPr>
          <a:xfrm>
            <a:off x="1652405" y="5774599"/>
            <a:ext cx="122936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Finnish</a:t>
            </a:r>
            <a:endParaRPr lang="en-GB" dirty="0"/>
          </a:p>
        </p:txBody>
      </p:sp>
      <p:cxnSp>
        <p:nvCxnSpPr>
          <p:cNvPr id="119" name="Rett pilkobling 118">
            <a:extLst>
              <a:ext uri="{FF2B5EF4-FFF2-40B4-BE49-F238E27FC236}">
                <a16:creationId xmlns:a16="http://schemas.microsoft.com/office/drawing/2014/main" id="{0F6F9E9D-D073-E090-9663-F64F6FF1BC39}"/>
              </a:ext>
            </a:extLst>
          </p:cNvPr>
          <p:cNvCxnSpPr>
            <a:cxnSpLocks/>
            <a:stCxn id="62" idx="2"/>
            <a:endCxn id="117" idx="7"/>
          </p:cNvCxnSpPr>
          <p:nvPr/>
        </p:nvCxnSpPr>
        <p:spPr>
          <a:xfrm flipH="1">
            <a:off x="2701729" y="5263860"/>
            <a:ext cx="263753" cy="57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kstSylinder 120">
            <a:extLst>
              <a:ext uri="{FF2B5EF4-FFF2-40B4-BE49-F238E27FC236}">
                <a16:creationId xmlns:a16="http://schemas.microsoft.com/office/drawing/2014/main" id="{24CE379F-0423-C889-CEC9-A93DEC6E008B}"/>
              </a:ext>
            </a:extLst>
          </p:cNvPr>
          <p:cNvSpPr txBox="1"/>
          <p:nvPr/>
        </p:nvSpPr>
        <p:spPr>
          <a:xfrm>
            <a:off x="2760270" y="574527"/>
            <a:ext cx="10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err="1"/>
              <a:t>getUserInput</a:t>
            </a:r>
            <a:endParaRPr lang="en-GB" sz="1200" dirty="0"/>
          </a:p>
        </p:txBody>
      </p:sp>
      <p:sp>
        <p:nvSpPr>
          <p:cNvPr id="125" name="TekstSylinder 124">
            <a:extLst>
              <a:ext uri="{FF2B5EF4-FFF2-40B4-BE49-F238E27FC236}">
                <a16:creationId xmlns:a16="http://schemas.microsoft.com/office/drawing/2014/main" id="{E2DC9CEC-EBAF-444D-4B0F-3BFD6301AC2A}"/>
              </a:ext>
            </a:extLst>
          </p:cNvPr>
          <p:cNvSpPr txBox="1"/>
          <p:nvPr/>
        </p:nvSpPr>
        <p:spPr>
          <a:xfrm>
            <a:off x="2455699" y="2019576"/>
            <a:ext cx="13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err="1"/>
              <a:t>getElectricityPrice</a:t>
            </a:r>
            <a:endParaRPr lang="en-GB" sz="1200" dirty="0"/>
          </a:p>
        </p:txBody>
      </p:sp>
      <p:sp>
        <p:nvSpPr>
          <p:cNvPr id="134" name="TekstSylinder 133">
            <a:extLst>
              <a:ext uri="{FF2B5EF4-FFF2-40B4-BE49-F238E27FC236}">
                <a16:creationId xmlns:a16="http://schemas.microsoft.com/office/drawing/2014/main" id="{21B3765C-2A17-C13D-AEE1-BCBF99C31B39}"/>
              </a:ext>
            </a:extLst>
          </p:cNvPr>
          <p:cNvSpPr txBox="1"/>
          <p:nvPr/>
        </p:nvSpPr>
        <p:spPr>
          <a:xfrm>
            <a:off x="2777198" y="3650618"/>
            <a:ext cx="974113" cy="617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b-NO" sz="1200" dirty="0" err="1"/>
              <a:t>generateSTL</a:t>
            </a:r>
            <a:endParaRPr lang="nb-NO" sz="1200" dirty="0"/>
          </a:p>
          <a:p>
            <a:pPr>
              <a:lnSpc>
                <a:spcPct val="150000"/>
              </a:lnSpc>
            </a:pPr>
            <a:r>
              <a:rPr lang="nb-NO" sz="1200" dirty="0"/>
              <a:t>2 arguments</a:t>
            </a:r>
            <a:endParaRPr lang="en-GB" sz="1200" dirty="0"/>
          </a:p>
        </p:txBody>
      </p:sp>
      <p:sp>
        <p:nvSpPr>
          <p:cNvPr id="32" name="Rombe 31">
            <a:extLst>
              <a:ext uri="{FF2B5EF4-FFF2-40B4-BE49-F238E27FC236}">
                <a16:creationId xmlns:a16="http://schemas.microsoft.com/office/drawing/2014/main" id="{6D9098F7-17E2-7135-FA9B-9E4C492C827A}"/>
              </a:ext>
            </a:extLst>
          </p:cNvPr>
          <p:cNvSpPr/>
          <p:nvPr/>
        </p:nvSpPr>
        <p:spPr>
          <a:xfrm>
            <a:off x="1195241" y="2954897"/>
            <a:ext cx="1662135" cy="7625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err="1"/>
              <a:t>HTTP_code</a:t>
            </a:r>
            <a:r>
              <a:rPr lang="nb-NO" sz="1100" dirty="0"/>
              <a:t>  == 200</a:t>
            </a:r>
            <a:endParaRPr lang="en-GB" sz="1100" dirty="0"/>
          </a:p>
        </p:txBody>
      </p:sp>
      <p:sp>
        <p:nvSpPr>
          <p:cNvPr id="42" name="TekstSylinder 41">
            <a:extLst>
              <a:ext uri="{FF2B5EF4-FFF2-40B4-BE49-F238E27FC236}">
                <a16:creationId xmlns:a16="http://schemas.microsoft.com/office/drawing/2014/main" id="{D9748862-397D-5BA3-8973-1FDD33FD34DE}"/>
              </a:ext>
            </a:extLst>
          </p:cNvPr>
          <p:cNvSpPr txBox="1"/>
          <p:nvPr/>
        </p:nvSpPr>
        <p:spPr>
          <a:xfrm>
            <a:off x="2073011" y="3644560"/>
            <a:ext cx="447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/>
              <a:t>True</a:t>
            </a:r>
            <a:endParaRPr lang="en-GB" sz="1100" dirty="0"/>
          </a:p>
        </p:txBody>
      </p:sp>
      <p:sp>
        <p:nvSpPr>
          <p:cNvPr id="60" name="Rektangel 59">
            <a:extLst>
              <a:ext uri="{FF2B5EF4-FFF2-40B4-BE49-F238E27FC236}">
                <a16:creationId xmlns:a16="http://schemas.microsoft.com/office/drawing/2014/main" id="{D3C3CD2A-41C2-63CF-94A6-807E40FB3110}"/>
              </a:ext>
            </a:extLst>
          </p:cNvPr>
          <p:cNvSpPr/>
          <p:nvPr/>
        </p:nvSpPr>
        <p:spPr>
          <a:xfrm>
            <a:off x="1124660" y="4626224"/>
            <a:ext cx="948236" cy="63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err="1"/>
              <a:t>Error</a:t>
            </a:r>
            <a:endParaRPr lang="nb-NO" sz="1100" dirty="0"/>
          </a:p>
          <a:p>
            <a:pPr algn="ctr"/>
            <a:r>
              <a:rPr lang="nb-NO" sz="1100" dirty="0" err="1"/>
              <a:t>message</a:t>
            </a:r>
            <a:endParaRPr lang="en-GB" sz="1100" dirty="0"/>
          </a:p>
        </p:txBody>
      </p:sp>
      <p:sp>
        <p:nvSpPr>
          <p:cNvPr id="62" name="Rektangel 61">
            <a:extLst>
              <a:ext uri="{FF2B5EF4-FFF2-40B4-BE49-F238E27FC236}">
                <a16:creationId xmlns:a16="http://schemas.microsoft.com/office/drawing/2014/main" id="{91799588-3EF9-BA19-3FC8-9C1858D9B3E2}"/>
              </a:ext>
            </a:extLst>
          </p:cNvPr>
          <p:cNvSpPr/>
          <p:nvPr/>
        </p:nvSpPr>
        <p:spPr>
          <a:xfrm>
            <a:off x="2491364" y="4644543"/>
            <a:ext cx="948236" cy="619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/>
              <a:t>Complete</a:t>
            </a:r>
          </a:p>
          <a:p>
            <a:pPr algn="ctr"/>
            <a:r>
              <a:rPr lang="nb-NO" sz="1100" dirty="0" err="1"/>
              <a:t>message</a:t>
            </a:r>
            <a:endParaRPr lang="en-GB" sz="1100" dirty="0"/>
          </a:p>
        </p:txBody>
      </p:sp>
      <p:cxnSp>
        <p:nvCxnSpPr>
          <p:cNvPr id="77" name="Rett pilkobling 76">
            <a:extLst>
              <a:ext uri="{FF2B5EF4-FFF2-40B4-BE49-F238E27FC236}">
                <a16:creationId xmlns:a16="http://schemas.microsoft.com/office/drawing/2014/main" id="{96A94B46-B29F-D3C9-B26E-34F1A3FABB7B}"/>
              </a:ext>
            </a:extLst>
          </p:cNvPr>
          <p:cNvCxnSpPr>
            <a:cxnSpLocks/>
            <a:stCxn id="55" idx="1"/>
            <a:endCxn id="62" idx="3"/>
          </p:cNvCxnSpPr>
          <p:nvPr/>
        </p:nvCxnSpPr>
        <p:spPr>
          <a:xfrm flipH="1" flipV="1">
            <a:off x="3439600" y="4954202"/>
            <a:ext cx="3890636" cy="34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Kobling: vinkel 81">
            <a:extLst>
              <a:ext uri="{FF2B5EF4-FFF2-40B4-BE49-F238E27FC236}">
                <a16:creationId xmlns:a16="http://schemas.microsoft.com/office/drawing/2014/main" id="{428568F1-A089-2FAF-A4D0-0A605F7E4C62}"/>
              </a:ext>
            </a:extLst>
          </p:cNvPr>
          <p:cNvCxnSpPr>
            <a:cxnSpLocks/>
            <a:stCxn id="32" idx="1"/>
            <a:endCxn id="60" idx="0"/>
          </p:cNvCxnSpPr>
          <p:nvPr/>
        </p:nvCxnSpPr>
        <p:spPr>
          <a:xfrm rot="10800000" flipH="1" flipV="1">
            <a:off x="1195240" y="3336160"/>
            <a:ext cx="403537" cy="1290063"/>
          </a:xfrm>
          <a:prstGeom prst="bentConnector4">
            <a:avLst>
              <a:gd name="adj1" fmla="val -56649"/>
              <a:gd name="adj2" fmla="val 647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ett pilkobling 87">
            <a:extLst>
              <a:ext uri="{FF2B5EF4-FFF2-40B4-BE49-F238E27FC236}">
                <a16:creationId xmlns:a16="http://schemas.microsoft.com/office/drawing/2014/main" id="{EFFA6C61-198D-5E5D-9E49-6A705AA72319}"/>
              </a:ext>
            </a:extLst>
          </p:cNvPr>
          <p:cNvCxnSpPr>
            <a:cxnSpLocks/>
            <a:stCxn id="60" idx="2"/>
            <a:endCxn id="117" idx="1"/>
          </p:cNvCxnSpPr>
          <p:nvPr/>
        </p:nvCxnSpPr>
        <p:spPr>
          <a:xfrm>
            <a:off x="1598778" y="5263860"/>
            <a:ext cx="233663" cy="57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kstSylinder 88">
            <a:extLst>
              <a:ext uri="{FF2B5EF4-FFF2-40B4-BE49-F238E27FC236}">
                <a16:creationId xmlns:a16="http://schemas.microsoft.com/office/drawing/2014/main" id="{6EA8C1A7-5FA6-1755-1847-10C6687F0B26}"/>
              </a:ext>
            </a:extLst>
          </p:cNvPr>
          <p:cNvSpPr txBox="1"/>
          <p:nvPr/>
        </p:nvSpPr>
        <p:spPr>
          <a:xfrm>
            <a:off x="900881" y="3053029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/>
              <a:t>False</a:t>
            </a:r>
            <a:endParaRPr lang="en-GB" sz="1100" dirty="0"/>
          </a:p>
        </p:txBody>
      </p:sp>
      <p:sp>
        <p:nvSpPr>
          <p:cNvPr id="92" name="TekstSylinder 91">
            <a:extLst>
              <a:ext uri="{FF2B5EF4-FFF2-40B4-BE49-F238E27FC236}">
                <a16:creationId xmlns:a16="http://schemas.microsoft.com/office/drawing/2014/main" id="{ECC2C37B-DBCB-E151-0112-6A0ABD565AA6}"/>
              </a:ext>
            </a:extLst>
          </p:cNvPr>
          <p:cNvSpPr txBox="1"/>
          <p:nvPr/>
        </p:nvSpPr>
        <p:spPr>
          <a:xfrm>
            <a:off x="9620311" y="152082"/>
            <a:ext cx="147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Sub programs</a:t>
            </a:r>
            <a:endParaRPr lang="en-GB" dirty="0"/>
          </a:p>
        </p:txBody>
      </p:sp>
      <p:sp>
        <p:nvSpPr>
          <p:cNvPr id="102" name="TekstSylinder 101">
            <a:extLst>
              <a:ext uri="{FF2B5EF4-FFF2-40B4-BE49-F238E27FC236}">
                <a16:creationId xmlns:a16="http://schemas.microsoft.com/office/drawing/2014/main" id="{F916A183-E8F1-C5C4-E1DB-ECD6971B0258}"/>
              </a:ext>
            </a:extLst>
          </p:cNvPr>
          <p:cNvSpPr txBox="1"/>
          <p:nvPr/>
        </p:nvSpPr>
        <p:spPr>
          <a:xfrm>
            <a:off x="4053524" y="5705646"/>
            <a:ext cx="4158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Overview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code-flow</a:t>
            </a:r>
            <a:r>
              <a:rPr lang="nb-NO" dirty="0"/>
              <a:t>, </a:t>
            </a:r>
            <a:r>
              <a:rPr lang="nb-NO" dirty="0" err="1"/>
              <a:t>functions</a:t>
            </a:r>
            <a:r>
              <a:rPr lang="nb-NO" dirty="0"/>
              <a:t>, arguments, and </a:t>
            </a:r>
            <a:r>
              <a:rPr lang="nb-NO" dirty="0" err="1"/>
              <a:t>return-values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main-program and sub-programs.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219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178</Words>
  <Application>Microsoft Office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Bjørnar Preus-Olsen</dc:creator>
  <cp:lastModifiedBy>Bjørnar Preus-Olsen</cp:lastModifiedBy>
  <cp:revision>7</cp:revision>
  <dcterms:created xsi:type="dcterms:W3CDTF">2022-10-27T14:13:15Z</dcterms:created>
  <dcterms:modified xsi:type="dcterms:W3CDTF">2022-10-28T18:06:30Z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4114459-e220-4ae9-b339-4ebe6008cdd4_Enabled">
    <vt:lpwstr>true</vt:lpwstr>
  </property>
  <property fmtid="{D5CDD505-2E9C-101B-9397-08002B2CF9AE}" pid="3" name="MSIP_Label_b4114459-e220-4ae9-b339-4ebe6008cdd4_SetDate">
    <vt:lpwstr>2022-10-27T14:13:15Z</vt:lpwstr>
  </property>
  <property fmtid="{D5CDD505-2E9C-101B-9397-08002B2CF9AE}" pid="4" name="MSIP_Label_b4114459-e220-4ae9-b339-4ebe6008cdd4_Method">
    <vt:lpwstr>Standard</vt:lpwstr>
  </property>
  <property fmtid="{D5CDD505-2E9C-101B-9397-08002B2CF9AE}" pid="5" name="MSIP_Label_b4114459-e220-4ae9-b339-4ebe6008cdd4_Name">
    <vt:lpwstr>b4114459-e220-4ae9-b339-4ebe6008cdd4</vt:lpwstr>
  </property>
  <property fmtid="{D5CDD505-2E9C-101B-9397-08002B2CF9AE}" pid="6" name="MSIP_Label_b4114459-e220-4ae9-b339-4ebe6008cdd4_SiteId">
    <vt:lpwstr>8482881e-3699-4b3f-b135-cf4800bc1efb</vt:lpwstr>
  </property>
  <property fmtid="{D5CDD505-2E9C-101B-9397-08002B2CF9AE}" pid="7" name="MSIP_Label_b4114459-e220-4ae9-b339-4ebe6008cdd4_ActionId">
    <vt:lpwstr>75f7c818-dd7b-4169-8112-d5e80e0cb34f</vt:lpwstr>
  </property>
  <property fmtid="{D5CDD505-2E9C-101B-9397-08002B2CF9AE}" pid="8" name="MSIP_Label_b4114459-e220-4ae9-b339-4ebe6008cdd4_ContentBits">
    <vt:lpwstr>0</vt:lpwstr>
  </property>
</Properties>
</file>