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68" autoAdjust="0"/>
  </p:normalViewPr>
  <p:slideViewPr>
    <p:cSldViewPr snapToGrid="0">
      <p:cViewPr varScale="1">
        <p:scale>
          <a:sx n="108" d="100"/>
          <a:sy n="108" d="100"/>
        </p:scale>
        <p:origin x="1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B943C-1D87-4691-A089-676AE57398FC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30EB6-ED81-4EFB-BD20-B8A5B8A43D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999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versjonering</a:t>
            </a:r>
            <a:r>
              <a:rPr lang="en-US" dirty="0"/>
              <a:t> er </a:t>
            </a:r>
            <a:r>
              <a:rPr lang="en-US" dirty="0" err="1"/>
              <a:t>sjeldent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aldri</a:t>
            </a:r>
            <a:r>
              <a:rPr lang="en-US" dirty="0"/>
              <a:t> det </a:t>
            </a:r>
            <a:r>
              <a:rPr lang="en-US" dirty="0" err="1"/>
              <a:t>første</a:t>
            </a:r>
            <a:r>
              <a:rPr lang="en-US" dirty="0"/>
              <a:t> man </a:t>
            </a:r>
            <a:r>
              <a:rPr lang="en-US" dirty="0" err="1"/>
              <a:t>tenker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opprettelse</a:t>
            </a:r>
            <a:r>
              <a:rPr lang="en-US" dirty="0"/>
              <a:t> av </a:t>
            </a:r>
            <a:r>
              <a:rPr lang="en-US" dirty="0" err="1"/>
              <a:t>nytt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om man </a:t>
            </a:r>
            <a:r>
              <a:rPr lang="en-US" dirty="0" err="1"/>
              <a:t>ikke</a:t>
            </a:r>
            <a:r>
              <a:rPr lang="en-US" dirty="0"/>
              <a:t> alt </a:t>
            </a:r>
            <a:r>
              <a:rPr lang="en-US" dirty="0" err="1"/>
              <a:t>har</a:t>
            </a:r>
            <a:r>
              <a:rPr lang="en-US" dirty="0"/>
              <a:t> det er det </a:t>
            </a:r>
            <a:r>
              <a:rPr lang="en-US" dirty="0" err="1"/>
              <a:t>gjerne</a:t>
            </a:r>
            <a:r>
              <a:rPr lang="en-US" dirty="0"/>
              <a:t> det </a:t>
            </a:r>
            <a:r>
              <a:rPr lang="en-US" dirty="0" err="1"/>
              <a:t>siste</a:t>
            </a:r>
            <a:r>
              <a:rPr lang="en-US" dirty="0"/>
              <a:t> man </a:t>
            </a:r>
            <a:r>
              <a:rPr lang="en-US" dirty="0" err="1"/>
              <a:t>tenker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eksisterende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nye </a:t>
            </a:r>
            <a:r>
              <a:rPr lang="en-US" dirty="0" err="1"/>
              <a:t>konsumenter</a:t>
            </a:r>
            <a:r>
              <a:rPr lang="en-US" dirty="0"/>
              <a:t> av </a:t>
            </a:r>
            <a:r>
              <a:rPr lang="en-US" dirty="0" err="1"/>
              <a:t>apiet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utgangspunktet</a:t>
            </a:r>
            <a:r>
              <a:rPr lang="en-US" dirty="0"/>
              <a:t> </a:t>
            </a:r>
            <a:r>
              <a:rPr lang="en-US" dirty="0" err="1"/>
              <a:t>krever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av </a:t>
            </a:r>
            <a:r>
              <a:rPr lang="en-US" dirty="0" err="1"/>
              <a:t>disse</a:t>
            </a:r>
            <a:r>
              <a:rPr lang="en-US" dirty="0"/>
              <a:t> at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versjonering</a:t>
            </a:r>
            <a:r>
              <a:rPr lang="en-US" dirty="0"/>
              <a:t>. 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nødvendig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det er </a:t>
            </a:r>
            <a:r>
              <a:rPr lang="en-US" dirty="0" err="1"/>
              <a:t>nytt</a:t>
            </a:r>
            <a:r>
              <a:rPr lang="en-US" dirty="0"/>
              <a:t>, det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nødvendig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eksisterende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heller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nye </a:t>
            </a:r>
            <a:r>
              <a:rPr lang="en-US" dirty="0" err="1"/>
              <a:t>konsumenter</a:t>
            </a:r>
            <a:r>
              <a:rPr lang="en-US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30EB6-ED81-4EFB-BD20-B8A5B8A43D8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528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 er I </a:t>
            </a:r>
            <a:r>
              <a:rPr lang="en-US" dirty="0" err="1"/>
              <a:t>livsløpet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apiet</a:t>
            </a:r>
            <a:r>
              <a:rPr lang="en-US" dirty="0"/>
              <a:t> at </a:t>
            </a:r>
            <a:r>
              <a:rPr lang="en-US" dirty="0" err="1"/>
              <a:t>versjonering</a:t>
            </a:r>
            <a:r>
              <a:rPr lang="en-US" dirty="0"/>
              <a:t> kan </a:t>
            </a:r>
            <a:r>
              <a:rPr lang="en-US" dirty="0" err="1"/>
              <a:t>være</a:t>
            </a:r>
            <a:r>
              <a:rPr lang="en-US" dirty="0"/>
              <a:t> et </a:t>
            </a:r>
            <a:r>
              <a:rPr lang="en-US" dirty="0" err="1"/>
              <a:t>verktøy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kan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videreutvikling</a:t>
            </a:r>
            <a:r>
              <a:rPr lang="en-US" dirty="0"/>
              <a:t> av </a:t>
            </a:r>
            <a:r>
              <a:rPr lang="en-US" dirty="0" err="1"/>
              <a:t>apiet</a:t>
            </a:r>
            <a:r>
              <a:rPr lang="en-US" dirty="0"/>
              <a:t> letter,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forståelig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oversiktlig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I </a:t>
            </a:r>
            <a:r>
              <a:rPr lang="en-US" dirty="0" err="1"/>
              <a:t>løpet</a:t>
            </a:r>
            <a:r>
              <a:rPr lang="en-US" dirty="0"/>
              <a:t> av </a:t>
            </a:r>
            <a:r>
              <a:rPr lang="en-US" dirty="0" err="1"/>
              <a:t>utviklingen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apiet</a:t>
            </a:r>
            <a:r>
              <a:rPr lang="en-US" dirty="0"/>
              <a:t>, er det </a:t>
            </a:r>
            <a:r>
              <a:rPr lang="en-US" dirty="0" err="1"/>
              <a:t>sjeldent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aldri</a:t>
            </a:r>
            <a:r>
              <a:rPr lang="en-US" dirty="0"/>
              <a:t> vi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over </a:t>
            </a:r>
            <a:r>
              <a:rPr lang="en-US" dirty="0" err="1"/>
              <a:t>endringer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gjort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ønskelig</a:t>
            </a:r>
            <a:r>
              <a:rPr lang="en-US" dirty="0"/>
              <a:t> å </a:t>
            </a:r>
            <a:r>
              <a:rPr lang="en-US" dirty="0" err="1"/>
              <a:t>gjøre</a:t>
            </a:r>
            <a:r>
              <a:rPr lang="en-US" dirty="0"/>
              <a:t>, men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 “breaking changes”.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Versjonering</a:t>
            </a:r>
            <a:r>
              <a:rPr lang="en-US" dirty="0"/>
              <a:t> </a:t>
            </a:r>
            <a:r>
              <a:rPr lang="en-US" dirty="0" err="1"/>
              <a:t>gir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muligheten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endringene</a:t>
            </a:r>
            <a:r>
              <a:rPr lang="en-US" dirty="0"/>
              <a:t> </a:t>
            </a:r>
            <a:r>
              <a:rPr lang="en-US" dirty="0" err="1"/>
              <a:t>uten</a:t>
            </a:r>
            <a:r>
              <a:rPr lang="en-US" dirty="0"/>
              <a:t> å </a:t>
            </a:r>
            <a:r>
              <a:rPr lang="en-US" dirty="0" err="1"/>
              <a:t>ødelegge</a:t>
            </a:r>
            <a:r>
              <a:rPr lang="en-US" dirty="0"/>
              <a:t> for </a:t>
            </a:r>
            <a:r>
              <a:rPr lang="en-US" dirty="0" err="1"/>
              <a:t>konsumentene</a:t>
            </a:r>
            <a:r>
              <a:rPr lang="en-US" dirty="0"/>
              <a:t> av </a:t>
            </a:r>
            <a:r>
              <a:rPr lang="en-US" dirty="0" err="1"/>
              <a:t>apiet</a:t>
            </a:r>
            <a:r>
              <a:rPr lang="en-US" dirty="0"/>
              <a:t>.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30EB6-ED81-4EFB-BD20-B8A5B8A43D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373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30EB6-ED81-4EFB-BD20-B8A5B8A43D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615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EF04-1BC0-F9FB-9D72-E6E4F618E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75BC6-1C2A-9A92-A9E6-73725323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D46F-72BC-EA67-956C-CB98429E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224F-403E-8E8F-0AF4-A97C9E92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A532-131F-BB2E-4372-A6F5BB8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80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F2DA-6A82-F2E7-4BFA-C24D0151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BA15-54A5-7592-869A-BD4FFB771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A940-529C-21F2-D06D-9A110534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916E-1301-BEE7-D4C1-1D6E0EB6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0943-5BB6-46BB-141C-C54D723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3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C63B-3E37-D7D9-F6C5-2651C1485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01420-39E2-B924-B6B3-B08331C3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17ED-8478-6F77-0AEB-FA330FA0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7254-888D-C7E1-BC60-88DBB168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2DCD-B31F-15CA-CD95-FA0FDDF9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41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6C46-0B75-B906-DAF0-DDF30FE4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01E6-7BCE-87AB-2C66-EF5CAF8A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E643-B5A8-6F07-F4DF-82ECA967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3564-E1B8-0D9B-B06C-F80BD61A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264A-8822-5207-A127-FED25F2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87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A14-E88D-8275-A23A-FE762A60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7F087-430B-D931-ADD3-99399A6F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AB26-5F7C-F217-9B36-3578950F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8603-B3CE-097D-8112-C155FCF1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3B41-41A3-766B-8AC3-37389CCB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203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7C33-A805-EB83-E02C-561C4D64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4138-33D6-311F-2F92-03CDA379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35E61-B983-4985-7611-887A8128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6870B-43FE-429C-F5FF-1E0E5C36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9D286-CEF0-E39A-56F3-6BC6205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C6B29-BAB4-F675-5F42-9992D28C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28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703A-506F-2C12-9A18-CFEA09B4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5E74-A608-4365-5A53-40E9A735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C5B9F-A53C-ACD3-B43D-3C1507D32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4E3F5-58C0-BFFC-EC61-E7DCA148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86A65-DB67-69B5-4292-8F78BB55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1343-7E1E-FEB0-562C-A870CAD5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0514F-714A-5043-2D61-712C306D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1811D-4824-0B40-B802-96B0934B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460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0E7D-5380-FC35-D5A5-582F92CE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35418-2DB5-58C8-6992-2AFF0D37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EE83D-2B3E-7CE4-7A1D-DBEE285C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BEDEB-834F-E9CD-A778-B1697B47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902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4D718-F629-17A6-7B05-64B4B765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99848-B4BE-AE73-A100-1A9C9594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F6A0-E76A-2AC0-4ABA-C5F1917B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6EC5-E54C-6B8E-A416-870D63A4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C13C-10A5-6019-81D5-70E6F9A2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1609-0B0D-27BE-3F03-F9B4F8D7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B3C72-FEED-684C-524A-CAF28809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36CB-44E0-F17F-3866-53632D43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A956-0DF5-4D67-8148-40882B65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60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2662-4A20-9C24-91F7-1F3D3CCA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4DB16-0827-8960-C308-E9FC6A9BA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34F5-FF45-DD99-5AF8-9342E2F1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39A9-5969-2F2E-BC78-08F41A86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F8FBC-01D4-9563-A1F4-B80DB7D9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025B0-3126-F001-2FE0-7CF1CBDE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6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C4BE5-4069-8375-1FEF-FCDB641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4CC0-C342-4FB5-1F07-C71DC958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F07C-4CD5-BC00-EC8B-33F9FE4E7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B9BC-28B5-4046-B0AD-B65669D0BF3D}" type="datetimeFigureOut">
              <a:rPr lang="nb-NO" smtClean="0"/>
              <a:t>18.03.2023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815D-52A8-393C-535A-BE67AE0BE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2F760-3D2D-71F2-8DA4-A19A74E1E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70C8-F46A-4E68-86F6-CF47E2FCA54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28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ornthuen/UCVersio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50D1-3912-1369-9DB3-4ADEB2EEA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Versjonering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BDAA7-C86D-EE88-79E8-F21DF2C94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Bjørn Erik Thuen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150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419E-F677-6E11-CF84-87ADD07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Versjonering</a:t>
            </a:r>
            <a:r>
              <a:rPr lang="en-US" dirty="0"/>
              <a:t>?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7E46-354F-9992-740C-7AEE0DAF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Nytt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– </a:t>
            </a:r>
            <a:r>
              <a:rPr lang="en-US" dirty="0" err="1"/>
              <a:t>versjonering</a:t>
            </a:r>
            <a:r>
              <a:rPr lang="en-US" dirty="0"/>
              <a:t>?</a:t>
            </a:r>
          </a:p>
          <a:p>
            <a:r>
              <a:rPr lang="en-US" dirty="0" err="1"/>
              <a:t>Eksisterende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– </a:t>
            </a:r>
            <a:r>
              <a:rPr lang="en-US" dirty="0" err="1"/>
              <a:t>versjonering</a:t>
            </a:r>
            <a:r>
              <a:rPr lang="en-US" dirty="0"/>
              <a:t>?</a:t>
            </a:r>
          </a:p>
          <a:p>
            <a:r>
              <a:rPr lang="en-US" dirty="0"/>
              <a:t>Ny </a:t>
            </a:r>
            <a:r>
              <a:rPr lang="en-US" dirty="0" err="1"/>
              <a:t>konsumenter</a:t>
            </a:r>
            <a:r>
              <a:rPr lang="en-US" dirty="0"/>
              <a:t> av </a:t>
            </a:r>
            <a:r>
              <a:rPr lang="en-US" dirty="0" err="1"/>
              <a:t>api</a:t>
            </a:r>
            <a:r>
              <a:rPr lang="en-US" dirty="0"/>
              <a:t> – </a:t>
            </a:r>
            <a:r>
              <a:rPr lang="en-US" dirty="0" err="1"/>
              <a:t>versjonering</a:t>
            </a:r>
            <a:r>
              <a:rPr lang="en-US" dirty="0"/>
              <a:t>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26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FA2-3AD5-9BFA-EEC0-63627C2E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versjonering</a:t>
            </a:r>
            <a:r>
              <a:rPr lang="en-US" dirty="0"/>
              <a:t>? - </a:t>
            </a:r>
            <a:r>
              <a:rPr lang="en-US" dirty="0" err="1"/>
              <a:t>Apiet</a:t>
            </a:r>
            <a:r>
              <a:rPr lang="en-US" dirty="0"/>
              <a:t> </a:t>
            </a:r>
            <a:r>
              <a:rPr lang="en-US" dirty="0" err="1"/>
              <a:t>livsløp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2E92-15E3-BC1B-B624-B1FE1141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Hindrer</a:t>
            </a:r>
            <a:r>
              <a:rPr lang="en-US" dirty="0"/>
              <a:t> breaking changes</a:t>
            </a:r>
          </a:p>
          <a:p>
            <a:endParaRPr lang="en-US" dirty="0"/>
          </a:p>
          <a:p>
            <a:r>
              <a:rPr lang="en-US" dirty="0" err="1"/>
              <a:t>Eksempler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er breaking:</a:t>
            </a:r>
          </a:p>
          <a:p>
            <a:pPr lvl="1"/>
            <a:r>
              <a:rPr lang="en-US" dirty="0" err="1"/>
              <a:t>Nytt</a:t>
            </a:r>
            <a:r>
              <a:rPr lang="en-US" dirty="0"/>
              <a:t> </a:t>
            </a:r>
            <a:r>
              <a:rPr lang="en-US" dirty="0" err="1"/>
              <a:t>endepunkt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Nytt</a:t>
            </a:r>
            <a:r>
              <a:rPr lang="en-US" dirty="0"/>
              <a:t> </a:t>
            </a:r>
            <a:r>
              <a:rPr lang="en-US" dirty="0" err="1"/>
              <a:t>valgfrit</a:t>
            </a:r>
            <a:r>
              <a:rPr lang="en-US" dirty="0"/>
              <a:t> query parameter.</a:t>
            </a:r>
          </a:p>
          <a:p>
            <a:pPr lvl="1"/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nye </a:t>
            </a:r>
            <a:r>
              <a:rPr lang="en-US" dirty="0" err="1"/>
              <a:t>felter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dataobjekte</a:t>
            </a:r>
            <a:r>
              <a:rPr lang="en-US" dirty="0"/>
              <a:t> (</a:t>
            </a:r>
            <a:r>
              <a:rPr lang="en-US" dirty="0" err="1"/>
              <a:t>dto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Eksempler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breaking changes:</a:t>
            </a:r>
          </a:p>
          <a:p>
            <a:pPr lvl="1"/>
            <a:r>
              <a:rPr lang="en-US" dirty="0" err="1"/>
              <a:t>Endring</a:t>
            </a:r>
            <a:r>
              <a:rPr lang="en-US" dirty="0"/>
              <a:t> av type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dto</a:t>
            </a:r>
            <a:r>
              <a:rPr lang="en-US" dirty="0"/>
              <a:t> property.</a:t>
            </a:r>
          </a:p>
          <a:p>
            <a:pPr lvl="1"/>
            <a:r>
              <a:rPr lang="en-US" dirty="0" err="1"/>
              <a:t>Fjerne</a:t>
            </a:r>
            <a:r>
              <a:rPr lang="en-US" dirty="0"/>
              <a:t> </a:t>
            </a:r>
            <a:r>
              <a:rPr lang="en-US" dirty="0" err="1"/>
              <a:t>dto</a:t>
            </a:r>
            <a:r>
              <a:rPr lang="en-US" dirty="0"/>
              <a:t> property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endepunkt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Endre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dto</a:t>
            </a:r>
            <a:r>
              <a:rPr lang="en-US" dirty="0"/>
              <a:t> property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endepunkt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Endre felt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valgfrit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påkrevd</a:t>
            </a:r>
            <a:r>
              <a:rPr lang="en-US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51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9946-DA94-66C9-879C-A161E80C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Api</a:t>
            </a:r>
            <a:r>
              <a:rPr lang="nb-NO" dirty="0"/>
              <a:t> </a:t>
            </a:r>
            <a:r>
              <a:rPr lang="nb-NO" dirty="0" err="1"/>
              <a:t>versjonering</a:t>
            </a:r>
            <a:r>
              <a:rPr lang="nb-NO" dirty="0"/>
              <a:t> – ved endringer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E7B5-840A-9C68-8585-32A4F34B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Uten </a:t>
            </a:r>
            <a:r>
              <a:rPr lang="nb-NO" dirty="0" err="1"/>
              <a:t>versjonering</a:t>
            </a:r>
            <a:endParaRPr lang="nb-NO" dirty="0"/>
          </a:p>
          <a:p>
            <a:pPr lvl="1"/>
            <a:r>
              <a:rPr lang="nb-NO" dirty="0"/>
              <a:t>Krever att alle konsumenter oppdaterer koden sin samtidig</a:t>
            </a:r>
          </a:p>
          <a:p>
            <a:pPr lvl="1"/>
            <a:r>
              <a:rPr lang="nb-NO" dirty="0"/>
              <a:t>Vi kan lage nye endepunkter i tillegg til dem eksisterende, så kan kunden skifte endepunkt. Dette gir oss ofte ulike endepunkt med dårlige navn (Get1, Get2, </a:t>
            </a:r>
            <a:r>
              <a:rPr lang="nb-NO" dirty="0" err="1"/>
              <a:t>Create</a:t>
            </a:r>
            <a:r>
              <a:rPr lang="nb-NO" dirty="0"/>
              <a:t>, </a:t>
            </a:r>
            <a:r>
              <a:rPr lang="nb-NO" dirty="0" err="1"/>
              <a:t>CreateNew</a:t>
            </a:r>
            <a:r>
              <a:rPr lang="nb-NO" dirty="0"/>
              <a:t>, </a:t>
            </a:r>
            <a:r>
              <a:rPr lang="nb-NO" dirty="0" err="1"/>
              <a:t>osv</a:t>
            </a:r>
            <a:r>
              <a:rPr lang="nb-NO" dirty="0"/>
              <a:t>).</a:t>
            </a:r>
          </a:p>
          <a:p>
            <a:pPr lvl="1"/>
            <a:endParaRPr lang="nb-NO" dirty="0"/>
          </a:p>
          <a:p>
            <a:r>
              <a:rPr lang="nb-NO" dirty="0" err="1"/>
              <a:t>Versjonering</a:t>
            </a:r>
            <a:endParaRPr lang="nb-NO" dirty="0"/>
          </a:p>
          <a:p>
            <a:pPr lvl="1"/>
            <a:r>
              <a:rPr lang="nb-NO" dirty="0"/>
              <a:t>Ved </a:t>
            </a:r>
            <a:r>
              <a:rPr lang="nb-NO" dirty="0" err="1"/>
              <a:t>versjonering</a:t>
            </a:r>
            <a:r>
              <a:rPr lang="nb-NO" dirty="0"/>
              <a:t> kan vi tilby de samme endepunktene, på de samme rutene, med de samme navnene, men med endringene vi ønsker, og friheten til konsumentene til å oppdatere når det måtte passe dem.</a:t>
            </a:r>
          </a:p>
        </p:txBody>
      </p:sp>
    </p:spTree>
    <p:extLst>
      <p:ext uri="{BB962C8B-B14F-4D97-AF65-F5344CB8AC3E}">
        <p14:creationId xmlns:p14="http://schemas.microsoft.com/office/powerpoint/2010/main" val="9712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9E58-DBFB-9D5E-998B-CCF6CC46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E15E-4F29-DA3C-DE54-EFC35AFD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repo: </a:t>
            </a:r>
            <a:r>
              <a:rPr lang="en-US" dirty="0">
                <a:hlinkClick r:id="rId2"/>
              </a:rPr>
              <a:t>https://github.com/bjornthuen/UCVersioning</a:t>
            </a:r>
            <a:endParaRPr lang="en-US" dirty="0"/>
          </a:p>
          <a:p>
            <a:r>
              <a:rPr lang="en-US" dirty="0"/>
              <a:t>Checkout branch </a:t>
            </a:r>
            <a:r>
              <a:rPr lang="en-US"/>
              <a:t>“un-versioned”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2168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362</Words>
  <Application>Microsoft Office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API Versjonering</vt:lpstr>
      <vt:lpstr>Api Versjonering?</vt:lpstr>
      <vt:lpstr>Api versjonering? - Apiet livsløp</vt:lpstr>
      <vt:lpstr>Api versjonering – ved endringer </vt:lpstr>
      <vt:lpstr>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Versjonering</dc:title>
  <dc:creator>Bjørn Erik Thuen</dc:creator>
  <cp:lastModifiedBy>Bjørn Erik Thuen</cp:lastModifiedBy>
  <cp:revision>2</cp:revision>
  <dcterms:created xsi:type="dcterms:W3CDTF">2023-03-18T12:23:01Z</dcterms:created>
  <dcterms:modified xsi:type="dcterms:W3CDTF">2023-03-18T13:44:17Z</dcterms:modified>
</cp:coreProperties>
</file>