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6"/>
  </p:notesMasterIdLst>
  <p:handoutMasterIdLst>
    <p:handoutMasterId r:id="rId7"/>
  </p:handoutMasterIdLst>
  <p:sldIdLst>
    <p:sldId id="261" r:id="rId5"/>
  </p:sldIdLst>
  <p:sldSz cx="12192000" cy="6858000"/>
  <p:notesSz cx="6805613" cy="99441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3863" userDrawn="1">
          <p15:clr>
            <a:srgbClr val="A4A3A4"/>
          </p15:clr>
        </p15:guide>
        <p15:guide id="3" pos="960" userDrawn="1">
          <p15:clr>
            <a:srgbClr val="A4A3A4"/>
          </p15:clr>
        </p15:guide>
        <p15:guide id="4" pos="6720" userDrawn="1">
          <p15:clr>
            <a:srgbClr val="A4A3A4"/>
          </p15:clr>
        </p15:guide>
        <p15:guide id="5" pos="3772" userDrawn="1">
          <p15:clr>
            <a:srgbClr val="A4A3A4"/>
          </p15:clr>
        </p15:guide>
        <p15:guide id="6" pos="3931" userDrawn="1">
          <p15:clr>
            <a:srgbClr val="A4A3A4"/>
          </p15:clr>
        </p15:guide>
        <p15:guide id="7" orient="horz" pos="13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jbers, Joanne (NL - Amsterdam)" initials="LJ(-A" lastIdx="1" clrIdx="0">
    <p:extLst>
      <p:ext uri="{19B8F6BF-5375-455C-9EA6-DF929625EA0E}">
        <p15:presenceInfo xmlns:p15="http://schemas.microsoft.com/office/powerpoint/2012/main" userId="S-1-5-21-69083081-917395282-1404200075-2290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003400"/>
    <a:srgbClr val="FF9933"/>
    <a:srgbClr val="CC6600"/>
    <a:srgbClr val="FFCC00"/>
    <a:srgbClr val="86BC20"/>
    <a:srgbClr val="89BC20"/>
    <a:srgbClr val="000000"/>
    <a:srgbClr val="62B5E5"/>
    <a:srgbClr val="00A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5" autoAdjust="0"/>
    <p:restoredTop sz="95059" autoAdjust="0"/>
  </p:normalViewPr>
  <p:slideViewPr>
    <p:cSldViewPr snapToGrid="0" snapToObjects="1">
      <p:cViewPr varScale="1">
        <p:scale>
          <a:sx n="162" d="100"/>
          <a:sy n="162" d="100"/>
        </p:scale>
        <p:origin x="606" y="18"/>
      </p:cViewPr>
      <p:guideLst>
        <p:guide orient="horz" pos="2001"/>
        <p:guide pos="3863"/>
        <p:guide pos="960"/>
        <p:guide pos="6720"/>
        <p:guide pos="3772"/>
        <p:guide pos="3931"/>
        <p:guide orient="horz" pos="1321"/>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showGuides="1">
      <p:cViewPr varScale="1">
        <p:scale>
          <a:sx n="63" d="100"/>
          <a:sy n="63" d="100"/>
        </p:scale>
        <p:origin x="221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841" cy="497762"/>
          </a:xfrm>
          <a:prstGeom prst="rect">
            <a:avLst/>
          </a:prstGeom>
        </p:spPr>
        <p:txBody>
          <a:bodyPr vert="horz" lIns="91577" tIns="45789" rIns="91577" bIns="45789" rtlCol="0"/>
          <a:lstStyle>
            <a:lvl1pPr algn="l">
              <a:defRPr sz="1200"/>
            </a:lvl1pPr>
          </a:lstStyle>
          <a:p>
            <a:endParaRPr lang="nl-NL"/>
          </a:p>
        </p:txBody>
      </p:sp>
      <p:sp>
        <p:nvSpPr>
          <p:cNvPr id="3" name="Date Placeholder 2"/>
          <p:cNvSpPr>
            <a:spLocks noGrp="1"/>
          </p:cNvSpPr>
          <p:nvPr>
            <p:ph type="dt" sz="quarter" idx="1"/>
          </p:nvPr>
        </p:nvSpPr>
        <p:spPr>
          <a:xfrm>
            <a:off x="3854183" y="0"/>
            <a:ext cx="2949841" cy="497762"/>
          </a:xfrm>
          <a:prstGeom prst="rect">
            <a:avLst/>
          </a:prstGeom>
        </p:spPr>
        <p:txBody>
          <a:bodyPr vert="horz" lIns="91577" tIns="45789" rIns="91577" bIns="45789" rtlCol="0"/>
          <a:lstStyle>
            <a:lvl1pPr algn="r">
              <a:defRPr sz="1200"/>
            </a:lvl1pPr>
          </a:lstStyle>
          <a:p>
            <a:fld id="{6A8D2B28-A4DD-4DE0-90B5-F858E18FECB0}" type="datetimeFigureOut">
              <a:rPr lang="nl-NL" smtClean="0"/>
              <a:t>22-06-2020</a:t>
            </a:fld>
            <a:endParaRPr lang="nl-NL"/>
          </a:p>
        </p:txBody>
      </p:sp>
      <p:sp>
        <p:nvSpPr>
          <p:cNvPr id="4" name="Footer Placeholder 3"/>
          <p:cNvSpPr>
            <a:spLocks noGrp="1"/>
          </p:cNvSpPr>
          <p:nvPr>
            <p:ph type="ftr" sz="quarter" idx="2"/>
          </p:nvPr>
        </p:nvSpPr>
        <p:spPr>
          <a:xfrm>
            <a:off x="0" y="9446338"/>
            <a:ext cx="2949841" cy="497762"/>
          </a:xfrm>
          <a:prstGeom prst="rect">
            <a:avLst/>
          </a:prstGeom>
        </p:spPr>
        <p:txBody>
          <a:bodyPr vert="horz" lIns="91577" tIns="45789" rIns="91577" bIns="45789" rtlCol="0" anchor="b"/>
          <a:lstStyle>
            <a:lvl1pPr algn="l">
              <a:defRPr sz="1200"/>
            </a:lvl1pPr>
          </a:lstStyle>
          <a:p>
            <a:endParaRPr lang="nl-NL"/>
          </a:p>
        </p:txBody>
      </p:sp>
      <p:sp>
        <p:nvSpPr>
          <p:cNvPr id="5" name="Slide Number Placeholder 4"/>
          <p:cNvSpPr>
            <a:spLocks noGrp="1"/>
          </p:cNvSpPr>
          <p:nvPr>
            <p:ph type="sldNum" sz="quarter" idx="3"/>
          </p:nvPr>
        </p:nvSpPr>
        <p:spPr>
          <a:xfrm>
            <a:off x="3854183" y="9446338"/>
            <a:ext cx="2949841" cy="497762"/>
          </a:xfrm>
          <a:prstGeom prst="rect">
            <a:avLst/>
          </a:prstGeom>
        </p:spPr>
        <p:txBody>
          <a:bodyPr vert="horz" lIns="91577" tIns="45789" rIns="91577" bIns="45789" rtlCol="0" anchor="b"/>
          <a:lstStyle>
            <a:lvl1pPr algn="r">
              <a:defRPr sz="1200"/>
            </a:lvl1pPr>
          </a:lstStyle>
          <a:p>
            <a:fld id="{14145E7A-0C5D-4846-8F0F-6C67EBAC496E}" type="slidenum">
              <a:rPr lang="nl-NL" smtClean="0"/>
              <a:t>‹#›</a:t>
            </a:fld>
            <a:endParaRPr lang="nl-NL"/>
          </a:p>
        </p:txBody>
      </p:sp>
    </p:spTree>
    <p:extLst>
      <p:ext uri="{BB962C8B-B14F-4D97-AF65-F5344CB8AC3E}">
        <p14:creationId xmlns:p14="http://schemas.microsoft.com/office/powerpoint/2010/main" val="2617391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9099" cy="497205"/>
          </a:xfrm>
          <a:prstGeom prst="rect">
            <a:avLst/>
          </a:prstGeom>
        </p:spPr>
        <p:txBody>
          <a:bodyPr vert="horz" lIns="91577" tIns="45789" rIns="91577" bIns="45789" rtlCol="0"/>
          <a:lstStyle>
            <a:lvl1pPr algn="l" eaLnBrk="1">
              <a:defRPr sz="1200">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endParaRPr lang="en-US" dirty="0"/>
          </a:p>
        </p:txBody>
      </p:sp>
      <p:sp>
        <p:nvSpPr>
          <p:cNvPr id="3" name="Datumsplatzhalter 2"/>
          <p:cNvSpPr>
            <a:spLocks noGrp="1"/>
          </p:cNvSpPr>
          <p:nvPr>
            <p:ph type="dt" idx="1"/>
          </p:nvPr>
        </p:nvSpPr>
        <p:spPr>
          <a:xfrm>
            <a:off x="3854940" y="0"/>
            <a:ext cx="2949099" cy="497205"/>
          </a:xfrm>
          <a:prstGeom prst="rect">
            <a:avLst/>
          </a:prstGeom>
        </p:spPr>
        <p:txBody>
          <a:bodyPr vert="horz" lIns="91577" tIns="45789" rIns="91577" bIns="45789" rtlCol="0"/>
          <a:lstStyle>
            <a:lvl1pPr algn="r">
              <a:defRPr sz="1200">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F0A1BC65-3BCC-4E9B-9B82-4B7192AC52E3}" type="datetimeFigureOut">
              <a:rPr lang="en-US" smtClean="0"/>
              <a:pPr/>
              <a:t>6/22/2020</a:t>
            </a:fld>
            <a:endParaRPr lang="en-US" dirty="0"/>
          </a:p>
        </p:txBody>
      </p:sp>
      <p:sp>
        <p:nvSpPr>
          <p:cNvPr id="4" name="Folienbildplatzhalt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577" tIns="45789" rIns="91577" bIns="45789" rtlCol="0" anchor="ctr"/>
          <a:lstStyle/>
          <a:p>
            <a:endParaRPr lang="de-DE"/>
          </a:p>
        </p:txBody>
      </p:sp>
      <p:sp>
        <p:nvSpPr>
          <p:cNvPr id="5" name="Notizenplatzhalter 4"/>
          <p:cNvSpPr>
            <a:spLocks noGrp="1"/>
          </p:cNvSpPr>
          <p:nvPr>
            <p:ph type="body" sz="quarter" idx="3"/>
          </p:nvPr>
        </p:nvSpPr>
        <p:spPr>
          <a:xfrm>
            <a:off x="680562" y="4723448"/>
            <a:ext cx="5444490" cy="4474845"/>
          </a:xfrm>
          <a:prstGeom prst="rect">
            <a:avLst/>
          </a:prstGeom>
        </p:spPr>
        <p:txBody>
          <a:bodyPr vert="horz" lIns="91577" tIns="45789" rIns="91577" bIns="45789" rtlCol="0"/>
          <a:lstStyle/>
          <a:p>
            <a:pPr lvl="0"/>
            <a:r>
              <a:rPr lang="en-US"/>
              <a:t>Textmasterformat bearbeiten</a:t>
            </a:r>
          </a:p>
          <a:p>
            <a:pPr lvl="1"/>
            <a:r>
              <a:rPr lang="en-US"/>
              <a:t>Zweite Ebene</a:t>
            </a:r>
          </a:p>
          <a:p>
            <a:pPr lvl="2"/>
            <a:r>
              <a:rPr lang="en-US"/>
              <a:t>Dritte Ebene</a:t>
            </a:r>
          </a:p>
          <a:p>
            <a:pPr lvl="3"/>
            <a:r>
              <a:rPr lang="en-US"/>
              <a:t>Vierte Ebene</a:t>
            </a:r>
          </a:p>
          <a:p>
            <a:pPr lvl="4"/>
            <a:r>
              <a:rPr lang="en-US"/>
              <a:t>Fünfte Ebene</a:t>
            </a:r>
            <a:endParaRPr lang="en-US" dirty="0"/>
          </a:p>
        </p:txBody>
      </p:sp>
      <p:sp>
        <p:nvSpPr>
          <p:cNvPr id="6" name="Fußzeilenplatzhalter 5"/>
          <p:cNvSpPr>
            <a:spLocks noGrp="1"/>
          </p:cNvSpPr>
          <p:nvPr>
            <p:ph type="ftr" sz="quarter" idx="4"/>
          </p:nvPr>
        </p:nvSpPr>
        <p:spPr>
          <a:xfrm>
            <a:off x="0" y="9445169"/>
            <a:ext cx="2949099" cy="497205"/>
          </a:xfrm>
          <a:prstGeom prst="rect">
            <a:avLst/>
          </a:prstGeom>
        </p:spPr>
        <p:txBody>
          <a:bodyPr vert="horz" lIns="91577" tIns="45789" rIns="91577" bIns="45789" rtlCol="0" anchor="b"/>
          <a:lstStyle>
            <a:lvl1pPr algn="l" eaLnBrk="1">
              <a:defRPr sz="1200">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endParaRPr lang="en-US" dirty="0"/>
          </a:p>
        </p:txBody>
      </p:sp>
      <p:sp>
        <p:nvSpPr>
          <p:cNvPr id="7" name="Foliennummernplatzhalter 6"/>
          <p:cNvSpPr>
            <a:spLocks noGrp="1"/>
          </p:cNvSpPr>
          <p:nvPr>
            <p:ph type="sldNum" sz="quarter" idx="5"/>
          </p:nvPr>
        </p:nvSpPr>
        <p:spPr>
          <a:xfrm>
            <a:off x="3854940" y="9445169"/>
            <a:ext cx="2949099" cy="497205"/>
          </a:xfrm>
          <a:prstGeom prst="rect">
            <a:avLst/>
          </a:prstGeom>
        </p:spPr>
        <p:txBody>
          <a:bodyPr vert="horz" lIns="91577" tIns="45789" rIns="91577" bIns="45789" rtlCol="0" anchor="b"/>
          <a:lstStyle>
            <a:lvl1pPr algn="r">
              <a:defRPr sz="1200">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A35CC3DB-B3BC-456D-B636-76ABCF0B059A}" type="slidenum">
              <a:rPr lang="en-US" smtClean="0"/>
              <a:pPr/>
              <a:t>‹#›</a:t>
            </a:fld>
            <a:endParaRPr lang="en-US" dirty="0"/>
          </a:p>
        </p:txBody>
      </p:sp>
    </p:spTree>
    <p:extLst>
      <p:ext uri="{BB962C8B-B14F-4D97-AF65-F5344CB8AC3E}">
        <p14:creationId xmlns:p14="http://schemas.microsoft.com/office/powerpoint/2010/main" val="414611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91440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137160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182880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3.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Image">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1616449245"/>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2103" name="think-cell Slide" r:id="rId5" imgW="492" imgH="504" progId="TCLayout.ActiveDocument.1">
                  <p:embed/>
                </p:oleObj>
              </mc:Choice>
              <mc:Fallback>
                <p:oleObj name="think-cell Slide" r:id="rId5" imgW="492" imgH="504" progId="TCLayout.ActiveDocument.1">
                  <p:embed/>
                  <p:pic>
                    <p:nvPicPr>
                      <p:cNvPr id="14" name="Object 13"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700534-3405-4F67-B0C4-98728719D410}"/>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18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4" name="Title 1"/>
          <p:cNvSpPr>
            <a:spLocks noGrp="1"/>
          </p:cNvSpPr>
          <p:nvPr>
            <p:ph type="ctrTitle"/>
          </p:nvPr>
        </p:nvSpPr>
        <p:spPr bwMode="gray">
          <a:xfrm>
            <a:off x="523600" y="5481504"/>
            <a:ext cx="5572400" cy="324000"/>
          </a:xfrm>
          <a:prstGeom prst="rect">
            <a:avLst/>
          </a:prstGeom>
        </p:spPr>
        <p:txBody>
          <a:bodyPr lIns="0" tIns="0" rIns="0" bIns="0" anchor="t" anchorCtr="0">
            <a:noAutofit/>
          </a:bodyPr>
          <a:lstStyle>
            <a:lvl1pPr algn="l">
              <a:lnSpc>
                <a:spcPct val="100000"/>
              </a:lnSpc>
              <a:defRPr sz="1800" b="1">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25" name="Subtitle 2"/>
          <p:cNvSpPr>
            <a:spLocks noGrp="1"/>
          </p:cNvSpPr>
          <p:nvPr>
            <p:ph type="subTitle" idx="1"/>
          </p:nvPr>
        </p:nvSpPr>
        <p:spPr bwMode="gray">
          <a:xfrm>
            <a:off x="523600" y="5805504"/>
            <a:ext cx="5572400" cy="496434"/>
          </a:xfrm>
          <a:prstGeom prst="rect">
            <a:avLst/>
          </a:prstGeom>
        </p:spPr>
        <p:txBody>
          <a:bodyPr lIns="0" tIns="0" rIns="0" bIns="0">
            <a:noAutofit/>
          </a:bodyPr>
          <a:lstStyle>
            <a:lvl1pPr marL="0" indent="0" algn="l">
              <a:lnSpc>
                <a:spcPct val="100000"/>
              </a:lnSpc>
              <a:spcAft>
                <a:spcPts val="0"/>
              </a:spcAft>
              <a:buNone/>
              <a:defRPr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26" name="Text Placeholder 4"/>
          <p:cNvSpPr>
            <a:spLocks noGrp="1"/>
          </p:cNvSpPr>
          <p:nvPr>
            <p:ph type="body" sz="quarter" idx="10" hasCustomPrompt="1"/>
          </p:nvPr>
        </p:nvSpPr>
        <p:spPr>
          <a:xfrm>
            <a:off x="523600" y="6313814"/>
            <a:ext cx="5572400" cy="298450"/>
          </a:xfrm>
          <a:prstGeom prst="rect">
            <a:avLst/>
          </a:prstGeom>
        </p:spPr>
        <p:txBody>
          <a:bodyPr lIns="0" tIns="0" rIns="0" bIns="0"/>
          <a:lstStyle>
            <a:lvl1pPr>
              <a:spcAft>
                <a:spcPts val="0"/>
              </a:spcAft>
              <a:defRPr sz="10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dirty="0"/>
          </a:p>
        </p:txBody>
      </p:sp>
      <p:sp>
        <p:nvSpPr>
          <p:cNvPr id="20"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grpSp>
        <p:nvGrpSpPr>
          <p:cNvPr id="11" name="Group 10">
            <a:extLst>
              <a:ext uri="{FF2B5EF4-FFF2-40B4-BE49-F238E27FC236}">
                <a16:creationId xmlns:a16="http://schemas.microsoft.com/office/drawing/2014/main" id="{F9EE0BBD-95F7-418F-8A7C-DFEBF93BC9C4}"/>
              </a:ext>
            </a:extLst>
          </p:cNvPr>
          <p:cNvGrpSpPr/>
          <p:nvPr userDrawn="1"/>
        </p:nvGrpSpPr>
        <p:grpSpPr>
          <a:xfrm>
            <a:off x="531621" y="347578"/>
            <a:ext cx="1620000" cy="307976"/>
            <a:chOff x="398463" y="404813"/>
            <a:chExt cx="1627187" cy="307976"/>
          </a:xfrm>
          <a:solidFill>
            <a:schemeClr val="tx1"/>
          </a:solidFill>
        </p:grpSpPr>
        <p:sp>
          <p:nvSpPr>
            <p:cNvPr id="12" name="Oval 5">
              <a:extLst>
                <a:ext uri="{FF2B5EF4-FFF2-40B4-BE49-F238E27FC236}">
                  <a16:creationId xmlns:a16="http://schemas.microsoft.com/office/drawing/2014/main" id="{9D7F98FD-2B85-4D29-BA87-E71E6C95B6E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3" name="Freeform 6">
              <a:extLst>
                <a:ext uri="{FF2B5EF4-FFF2-40B4-BE49-F238E27FC236}">
                  <a16:creationId xmlns:a16="http://schemas.microsoft.com/office/drawing/2014/main" id="{AB710E30-DDD4-4C03-8D2B-44D9910471B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5" name="Rectangle 7">
              <a:extLst>
                <a:ext uri="{FF2B5EF4-FFF2-40B4-BE49-F238E27FC236}">
                  <a16:creationId xmlns:a16="http://schemas.microsoft.com/office/drawing/2014/main" id="{21C4602D-C879-4EF9-8D0E-4C66490B3A0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6" name="Freeform 8">
              <a:extLst>
                <a:ext uri="{FF2B5EF4-FFF2-40B4-BE49-F238E27FC236}">
                  <a16:creationId xmlns:a16="http://schemas.microsoft.com/office/drawing/2014/main" id="{77204286-DBFE-437D-9475-5C619FD7112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7" name="Rectangle 9">
              <a:extLst>
                <a:ext uri="{FF2B5EF4-FFF2-40B4-BE49-F238E27FC236}">
                  <a16:creationId xmlns:a16="http://schemas.microsoft.com/office/drawing/2014/main" id="{741E9C9A-EE05-44FB-8DF4-C7724E43442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8" name="Rectangle 10">
              <a:extLst>
                <a:ext uri="{FF2B5EF4-FFF2-40B4-BE49-F238E27FC236}">
                  <a16:creationId xmlns:a16="http://schemas.microsoft.com/office/drawing/2014/main" id="{3C2F5BB5-01C5-4543-832F-5209D7B114B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9" name="Freeform 11">
              <a:extLst>
                <a:ext uri="{FF2B5EF4-FFF2-40B4-BE49-F238E27FC236}">
                  <a16:creationId xmlns:a16="http://schemas.microsoft.com/office/drawing/2014/main" id="{D89AC557-2F2E-4727-818B-8B92E73CE6EC}"/>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3" name="Freeform 12">
              <a:extLst>
                <a:ext uri="{FF2B5EF4-FFF2-40B4-BE49-F238E27FC236}">
                  <a16:creationId xmlns:a16="http://schemas.microsoft.com/office/drawing/2014/main" id="{85B5F65C-133B-4C52-B7DF-8820B9C6A6A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7" name="Freeform 13">
              <a:extLst>
                <a:ext uri="{FF2B5EF4-FFF2-40B4-BE49-F238E27FC236}">
                  <a16:creationId xmlns:a16="http://schemas.microsoft.com/office/drawing/2014/main" id="{D8ADE98F-22D6-4BD9-AD52-7B24FA63950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8" name="Freeform 14">
              <a:extLst>
                <a:ext uri="{FF2B5EF4-FFF2-40B4-BE49-F238E27FC236}">
                  <a16:creationId xmlns:a16="http://schemas.microsoft.com/office/drawing/2014/main" id="{A6008510-6017-410C-A742-DF347C5C769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nl-NL" noProof="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grpSp>
    </p:spTree>
    <p:extLst>
      <p:ext uri="{BB962C8B-B14F-4D97-AF65-F5344CB8AC3E}">
        <p14:creationId xmlns:p14="http://schemas.microsoft.com/office/powerpoint/2010/main" val="173212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3"/>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B6B694C-BCF4-45E7-AD08-146324F865CE}"/>
              </a:ext>
            </a:extLst>
          </p:cNvPr>
          <p:cNvGraphicFramePr>
            <a:graphicFrameLocks noChangeAspect="1"/>
          </p:cNvGraphicFramePr>
          <p:nvPr userDrawn="1">
            <p:custDataLst>
              <p:tags r:id="rId2"/>
            </p:custDataLst>
            <p:extLst>
              <p:ext uri="{D42A27DB-BD31-4B8C-83A1-F6EECF244321}">
                <p14:modId xmlns:p14="http://schemas.microsoft.com/office/powerpoint/2010/main" val="29532423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8" name="think-cell Slide" r:id="rId5" imgW="592" imgH="595" progId="TCLayout.ActiveDocument.1">
                  <p:embed/>
                </p:oleObj>
              </mc:Choice>
              <mc:Fallback>
                <p:oleObj name="think-cell Slide" r:id="rId5" imgW="592" imgH="595" progId="TCLayout.ActiveDocument.1">
                  <p:embed/>
                  <p:pic>
                    <p:nvPicPr>
                      <p:cNvPr id="3" name="Object 2" hidden="1">
                        <a:extLst>
                          <a:ext uri="{FF2B5EF4-FFF2-40B4-BE49-F238E27FC236}">
                            <a16:creationId xmlns:a16="http://schemas.microsoft.com/office/drawing/2014/main" id="{AB6B694C-BCF4-45E7-AD08-146324F865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3B2A729-E031-40F4-85AB-11DF3D588CA7}"/>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5000"/>
              </a:lnSpc>
              <a:spcBef>
                <a:spcPct val="0"/>
              </a:spcBef>
              <a:spcAft>
                <a:spcPct val="0"/>
              </a:spcAft>
              <a:buClr>
                <a:srgbClr val="44546A"/>
              </a:buClr>
              <a:buSzTx/>
              <a:buFontTx/>
              <a:buNone/>
              <a:tabLst/>
            </a:pPr>
            <a:endParaRPr kumimoji="0" lang="en-US" sz="38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2"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15" name="Text Placeholder 2"/>
          <p:cNvSpPr>
            <a:spLocks noGrp="1"/>
          </p:cNvSpPr>
          <p:nvPr>
            <p:ph type="body" idx="1" hasCustomPrompt="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dirty="0"/>
          </a:p>
        </p:txBody>
      </p:sp>
      <p:sp>
        <p:nvSpPr>
          <p:cNvPr id="11"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3"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7"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331119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Black">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52855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2" name="think-cell Slide" r:id="rId5" imgW="475" imgH="476" progId="TCLayout.ActiveDocument.1">
                  <p:embed/>
                </p:oleObj>
              </mc:Choice>
              <mc:Fallback>
                <p:oleObj name="think-cell Slide" r:id="rId5" imgW="475" imgH="476"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4C9AE-E43B-41DE-A4F3-679EE0DBC624}"/>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5000"/>
              </a:lnSpc>
              <a:spcBef>
                <a:spcPct val="0"/>
              </a:spcBef>
              <a:spcAft>
                <a:spcPct val="0"/>
              </a:spcAft>
              <a:buClr>
                <a:srgbClr val="44546A"/>
              </a:buClr>
              <a:buSzTx/>
              <a:buFontTx/>
              <a:buNone/>
              <a:tabLst/>
            </a:pPr>
            <a:endParaRPr kumimoji="0" lang="en-US" sz="38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7"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11" name="Text Placeholder 2"/>
          <p:cNvSpPr>
            <a:spLocks noGrp="1"/>
          </p:cNvSpPr>
          <p:nvPr>
            <p:ph type="body" idx="1" hasCustomPrompt="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dirty="0"/>
          </a:p>
        </p:txBody>
      </p:sp>
      <p:sp>
        <p:nvSpPr>
          <p:cNvPr id="13"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4"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9"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8625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A188BC-9E97-44D3-8090-D4C1D7BE4313}"/>
              </a:ext>
            </a:extLst>
          </p:cNvPr>
          <p:cNvGraphicFramePr>
            <a:graphicFrameLocks noChangeAspect="1"/>
          </p:cNvGraphicFramePr>
          <p:nvPr userDrawn="1">
            <p:custDataLst>
              <p:tags r:id="rId2"/>
            </p:custDataLst>
            <p:extLst>
              <p:ext uri="{D42A27DB-BD31-4B8C-83A1-F6EECF244321}">
                <p14:modId xmlns:p14="http://schemas.microsoft.com/office/powerpoint/2010/main" val="639597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72" name="think-cell Slide" r:id="rId4" imgW="594" imgH="595" progId="TCLayout.ActiveDocument.1">
                  <p:embed/>
                </p:oleObj>
              </mc:Choice>
              <mc:Fallback>
                <p:oleObj name="think-cell Slide" r:id="rId4" imgW="594"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p:cNvSpPr>
            <a:spLocks noGrp="1"/>
          </p:cNvSpPr>
          <p:nvPr>
            <p:ph type="body" sz="quarter" idx="10" hasCustomPrompt="1"/>
          </p:nvPr>
        </p:nvSpPr>
        <p:spPr>
          <a:xfrm>
            <a:off x="511175" y="1484313"/>
            <a:ext cx="8456362" cy="4824412"/>
          </a:xfrm>
          <a:prstGeom prst="rect">
            <a:avLst/>
          </a:prstGeom>
        </p:spPr>
        <p:txBody>
          <a:bodyPr>
            <a:normAutofit/>
          </a:bodyPr>
          <a:lstStyle>
            <a:lvl1pPr>
              <a:spcBef>
                <a:spcPts val="3600"/>
              </a:spcBef>
              <a:defRPr sz="2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endParaRPr lang="en-US" noProof="0" dirty="0"/>
          </a:p>
        </p:txBody>
      </p:sp>
      <p:sp>
        <p:nvSpPr>
          <p:cNvPr id="8"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2"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9"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110839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Cli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0BCDA00-39F1-421A-B3F8-F34D54A52F5B}"/>
              </a:ext>
            </a:extLst>
          </p:cNvPr>
          <p:cNvGraphicFramePr>
            <a:graphicFrameLocks noChangeAspect="1"/>
          </p:cNvGraphicFramePr>
          <p:nvPr userDrawn="1">
            <p:custDataLst>
              <p:tags r:id="rId2"/>
            </p:custDataLst>
            <p:extLst>
              <p:ext uri="{D42A27DB-BD31-4B8C-83A1-F6EECF244321}">
                <p14:modId xmlns:p14="http://schemas.microsoft.com/office/powerpoint/2010/main" val="3164397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96" name="think-cell Slide" r:id="rId4" imgW="594" imgH="595" progId="TCLayout.ActiveDocument.1">
                  <p:embed/>
                </p:oleObj>
              </mc:Choice>
              <mc:Fallback>
                <p:oleObj name="think-cell Slide" r:id="rId4" imgW="594"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 name="TextBox 21"/>
          <p:cNvSpPr txBox="1"/>
          <p:nvPr userDrawn="1"/>
        </p:nvSpPr>
        <p:spPr>
          <a:xfrm>
            <a:off x="511175" y="5008799"/>
            <a:ext cx="11168185" cy="1138773"/>
          </a:xfrm>
          <a:prstGeom prst="rect">
            <a:avLst/>
          </a:prstGeom>
          <a:noFill/>
        </p:spPr>
        <p:txBody>
          <a:bodyPr wrap="square" lIns="0" tIns="0" rIns="0" bIns="0" rtlCol="0">
            <a:spAutoFit/>
          </a:bodyPr>
          <a:lstStyle/>
          <a:p>
            <a:pPr algn="just">
              <a:spcBef>
                <a:spcPts val="600"/>
              </a:spcBef>
              <a:buClr>
                <a:schemeClr val="tx2"/>
              </a:buCl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www.deloitte.nl/about for a more detailed description of DTTL and its member firms.</a:t>
            </a:r>
          </a:p>
          <a:p>
            <a:pPr algn="just">
              <a:spcBef>
                <a:spcPts val="600"/>
              </a:spcBef>
              <a:buClr>
                <a:schemeClr val="tx2"/>
              </a:buCl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Deloitte provides audit, consulting, financial advisory, risk management, tax and related services to public and private clients spanning multiple industries. Deloitte serves four out of five Fortune Global 500® companies through a globally connected network of member firms in more than 150 countries bringing world-class capabilities, insights, and high-quality service to address clients’ most complex business challenges. To learn more about how Deloitte’s approximately 225,000 professionals make an impact that matters, please connect with us on Facebook, LinkedIn, or Twitter.</a:t>
            </a:r>
          </a:p>
          <a:p>
            <a:pPr algn="just">
              <a:spcBef>
                <a:spcPts val="600"/>
              </a:spcBef>
              <a:buClr>
                <a:schemeClr val="tx2"/>
              </a:buCl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This communication contains general information only, and none of Deloitte Touche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a:t>
            </a:r>
            <a:endPar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7" name="Fußzeilenplatzhalter 7"/>
          <p:cNvSpPr txBox="1">
            <a:spLocks/>
          </p:cNvSpPr>
          <p:nvPr userDrawn="1"/>
        </p:nvSpPr>
        <p:spPr>
          <a:xfrm>
            <a:off x="511175" y="6515399"/>
            <a:ext cx="2248958"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1820585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14618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66" name="think-cell Slide" r:id="rId4" imgW="592" imgH="595" progId="TCLayout.ActiveDocument.1">
                  <p:embed/>
                </p:oleObj>
              </mc:Choice>
              <mc:Fallback>
                <p:oleObj name="think-cell Slide" r:id="rId4" imgW="592" imgH="595"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ubtitle 2"/>
          <p:cNvSpPr>
            <a:spLocks noGrp="1"/>
          </p:cNvSpPr>
          <p:nvPr>
            <p:ph type="subTitle" idx="1" hasCustomPrompt="1"/>
          </p:nvPr>
        </p:nvSpPr>
        <p:spPr bwMode="gray">
          <a:xfrm>
            <a:off x="475327" y="5792667"/>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0" indent="0" algn="l">
              <a:buNone/>
              <a:defRPr sz="1600" b="0">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endParaRPr lang="en-US" noProof="0" dirty="0"/>
          </a:p>
        </p:txBody>
      </p:sp>
      <p:sp>
        <p:nvSpPr>
          <p:cNvPr id="5" name="Text Placeholder 4"/>
          <p:cNvSpPr>
            <a:spLocks noGrp="1"/>
          </p:cNvSpPr>
          <p:nvPr>
            <p:ph type="body" sz="quarter" idx="10" hasCustomPrompt="1"/>
          </p:nvPr>
        </p:nvSpPr>
        <p:spPr>
          <a:xfrm>
            <a:off x="475325" y="6299200"/>
            <a:ext cx="5594349" cy="298451"/>
          </a:xfrm>
          <a:prstGeom prst="rect">
            <a:avLst/>
          </a:prstGeom>
        </p:spPr>
        <p:txBody>
          <a:bodyPr>
            <a:noAutofit/>
          </a:bodyPr>
          <a:lstStyle>
            <a:lvl1pPr>
              <a:spcAft>
                <a:spcPts val="0"/>
              </a:spcAft>
              <a:defRPr sz="105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dirty="0"/>
          </a:p>
        </p:txBody>
      </p:sp>
      <p:sp>
        <p:nvSpPr>
          <p:cNvPr id="30" name="Picture Placeholder 8"/>
          <p:cNvSpPr>
            <a:spLocks noGrp="1"/>
          </p:cNvSpPr>
          <p:nvPr>
            <p:ph type="pic" sz="quarter" idx="11" hasCustomPrompt="1"/>
          </p:nvPr>
        </p:nvSpPr>
        <p:spPr>
          <a:xfrm>
            <a:off x="3393716" y="727595"/>
            <a:ext cx="5400000" cy="540000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Drag picture to placeholder or click icon to add</a:t>
            </a:r>
            <a:endParaRPr lang="en-US" noProof="0" dirty="0"/>
          </a:p>
        </p:txBody>
      </p:sp>
      <p:sp>
        <p:nvSpPr>
          <p:cNvPr id="6"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Tree>
    <p:extLst>
      <p:ext uri="{BB962C8B-B14F-4D97-AF65-F5344CB8AC3E}">
        <p14:creationId xmlns:p14="http://schemas.microsoft.com/office/powerpoint/2010/main" val="177770811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Text">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3389769337"/>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126" name="think-cell Slide" r:id="rId5" imgW="492" imgH="504" progId="TCLayout.ActiveDocument.1">
                  <p:embed/>
                </p:oleObj>
              </mc:Choice>
              <mc:Fallback>
                <p:oleObj name="think-cell Slide" r:id="rId5" imgW="492" imgH="504" progId="TCLayout.ActiveDocument.1">
                  <p:embed/>
                  <p:pic>
                    <p:nvPicPr>
                      <p:cNvPr id="14" name="Object 13"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258CA0C-ABEC-40A9-A6C1-E8085D27A56B}"/>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36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7" name="Title 1"/>
          <p:cNvSpPr txBox="1">
            <a:spLocks/>
          </p:cNvSpPr>
          <p:nvPr userDrawn="1"/>
        </p:nvSpPr>
        <p:spPr bwMode="gray">
          <a:xfrm>
            <a:off x="4201170" y="1505747"/>
            <a:ext cx="3780000" cy="3780000"/>
          </a:xfrm>
          <a:prstGeom prst="ellipse">
            <a:avLst/>
          </a:prstGeom>
          <a:ln w="25400">
            <a:solidFill>
              <a:schemeClr val="accent1"/>
            </a:solidFill>
          </a:ln>
        </p:spPr>
        <p:txBody>
          <a:bodyPr vert="horz" lIns="0" tIns="0" rIns="0" bIns="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pPr eaLnBrk="1"/>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9" name="Title 1"/>
          <p:cNvSpPr>
            <a:spLocks noGrp="1"/>
          </p:cNvSpPr>
          <p:nvPr>
            <p:ph type="ctrTitle"/>
          </p:nvPr>
        </p:nvSpPr>
        <p:spPr bwMode="gray">
          <a:xfrm>
            <a:off x="4201167" y="1505750"/>
            <a:ext cx="3780000" cy="3780000"/>
          </a:xfrm>
          <a:prstGeom prst="rect">
            <a:avLst/>
          </a:prstGeom>
        </p:spPr>
        <p:txBody>
          <a:bodyPr lIns="0" tIns="0" rIns="0" bIns="0" anchor="ctr" anchorCtr="0">
            <a:noAutofit/>
          </a:bodyPr>
          <a:lstStyle>
            <a:lvl1pPr algn="ctr">
              <a:lnSpc>
                <a:spcPct val="100000"/>
              </a:lnSpc>
              <a:defRPr sz="3600" b="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24" name="Subtitle 2"/>
          <p:cNvSpPr>
            <a:spLocks noGrp="1"/>
          </p:cNvSpPr>
          <p:nvPr>
            <p:ph type="subTitle" idx="1"/>
          </p:nvPr>
        </p:nvSpPr>
        <p:spPr bwMode="gray">
          <a:xfrm>
            <a:off x="523600" y="5805504"/>
            <a:ext cx="5572400" cy="496434"/>
          </a:xfrm>
          <a:prstGeom prst="rect">
            <a:avLst/>
          </a:prstGeom>
        </p:spPr>
        <p:txBody>
          <a:bodyPr lIns="0" tIns="0" rIns="0" bIns="0">
            <a:noAutofit/>
          </a:bodyPr>
          <a:lstStyle>
            <a:lvl1pPr marL="0" indent="0" algn="l">
              <a:lnSpc>
                <a:spcPct val="100000"/>
              </a:lnSpc>
              <a:spcAft>
                <a:spcPts val="0"/>
              </a:spcAft>
              <a:buNone/>
              <a:defRPr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25" name="Text Placeholder 4"/>
          <p:cNvSpPr>
            <a:spLocks noGrp="1"/>
          </p:cNvSpPr>
          <p:nvPr>
            <p:ph type="body" sz="quarter" idx="10" hasCustomPrompt="1"/>
          </p:nvPr>
        </p:nvSpPr>
        <p:spPr>
          <a:xfrm>
            <a:off x="523600" y="6313814"/>
            <a:ext cx="5572400" cy="298450"/>
          </a:xfrm>
          <a:prstGeom prst="rect">
            <a:avLst/>
          </a:prstGeom>
        </p:spPr>
        <p:txBody>
          <a:bodyPr lIns="0" tIns="0" rIns="0" bIns="0"/>
          <a:lstStyle>
            <a:lvl1pPr>
              <a:spcAft>
                <a:spcPts val="0"/>
              </a:spcAft>
              <a:defRPr sz="10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dirty="0"/>
          </a:p>
        </p:txBody>
      </p:sp>
    </p:spTree>
    <p:extLst>
      <p:ext uri="{BB962C8B-B14F-4D97-AF65-F5344CB8AC3E}">
        <p14:creationId xmlns:p14="http://schemas.microsoft.com/office/powerpoint/2010/main" val="100748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ack Image">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1201082667"/>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4150" name="think-cell Slide" r:id="rId5" imgW="492" imgH="504" progId="TCLayout.ActiveDocument.1">
                  <p:embed/>
                </p:oleObj>
              </mc:Choice>
              <mc:Fallback>
                <p:oleObj name="think-cell Slide" r:id="rId5" imgW="492" imgH="504" progId="TCLayout.ActiveDocument.1">
                  <p:embed/>
                  <p:pic>
                    <p:nvPicPr>
                      <p:cNvPr id="14" name="Object 13"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F3DED81-CFE2-4C53-BEB9-598CE2AF79B8}"/>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18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8" name="Title 1"/>
          <p:cNvSpPr>
            <a:spLocks noGrp="1"/>
          </p:cNvSpPr>
          <p:nvPr>
            <p:ph type="ctrTitle"/>
          </p:nvPr>
        </p:nvSpPr>
        <p:spPr bwMode="gray">
          <a:xfrm>
            <a:off x="531621" y="5481504"/>
            <a:ext cx="5564379" cy="324000"/>
          </a:xfrm>
          <a:prstGeom prst="rect">
            <a:avLst/>
          </a:prstGeom>
        </p:spPr>
        <p:txBody>
          <a:bodyPr lIns="0" tIns="0" rIns="0" bIns="0" anchor="t" anchorCtr="0">
            <a:noAutofit/>
          </a:bodyPr>
          <a:lstStyle>
            <a:lvl1pPr algn="l">
              <a:lnSpc>
                <a:spcPct val="100000"/>
              </a:lnSpc>
              <a:defRPr sz="1800" b="1">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12" name="Subtitle 2"/>
          <p:cNvSpPr>
            <a:spLocks noGrp="1"/>
          </p:cNvSpPr>
          <p:nvPr>
            <p:ph type="subTitle" idx="1"/>
          </p:nvPr>
        </p:nvSpPr>
        <p:spPr bwMode="gray">
          <a:xfrm>
            <a:off x="531621" y="5805504"/>
            <a:ext cx="5564379" cy="496434"/>
          </a:xfrm>
          <a:prstGeom prst="rect">
            <a:avLst/>
          </a:prstGeom>
        </p:spPr>
        <p:txBody>
          <a:bodyPr lIns="0" tIns="0" rIns="0" bIns="0">
            <a:noAutofit/>
          </a:bodyPr>
          <a:lstStyle>
            <a:lvl1pPr marL="0" indent="0" algn="l">
              <a:lnSpc>
                <a:spcPct val="100000"/>
              </a:lnSpc>
              <a:spcAft>
                <a:spcPts val="0"/>
              </a:spcAft>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Text Placeholder 4"/>
          <p:cNvSpPr>
            <a:spLocks noGrp="1"/>
          </p:cNvSpPr>
          <p:nvPr>
            <p:ph type="body" sz="quarter" idx="10" hasCustomPrompt="1"/>
          </p:nvPr>
        </p:nvSpPr>
        <p:spPr>
          <a:xfrm>
            <a:off x="531621" y="6313814"/>
            <a:ext cx="5564379" cy="298450"/>
          </a:xfrm>
          <a:prstGeom prst="rect">
            <a:avLst/>
          </a:prstGeom>
        </p:spPr>
        <p:txBody>
          <a:bodyPr lIns="0" tIns="0" rIns="0" bIns="0"/>
          <a:lstStyle>
            <a:lvl1pPr>
              <a:spcAft>
                <a:spcPts val="0"/>
              </a:spcAft>
              <a:defRPr sz="10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dirty="0"/>
          </a:p>
        </p:txBody>
      </p:sp>
      <p:sp>
        <p:nvSpPr>
          <p:cNvPr id="40" name="Picture Placeholder 8"/>
          <p:cNvSpPr>
            <a:spLocks noGrp="1" noChangeAspect="1"/>
          </p:cNvSpPr>
          <p:nvPr>
            <p:ph type="pic" sz="quarter" idx="11"/>
          </p:nvPr>
        </p:nvSpPr>
        <p:spPr>
          <a:xfrm>
            <a:off x="3396825" y="684468"/>
            <a:ext cx="5400000" cy="5400000"/>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icon to add picture</a:t>
            </a:r>
            <a:endParaRPr lang="en-US" noProof="0" dirty="0"/>
          </a:p>
        </p:txBody>
      </p:sp>
    </p:spTree>
    <p:extLst>
      <p:ext uri="{BB962C8B-B14F-4D97-AF65-F5344CB8AC3E}">
        <p14:creationId xmlns:p14="http://schemas.microsoft.com/office/powerpoint/2010/main" val="319639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ack Text">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extLst>
              <p:ext uri="{D42A27DB-BD31-4B8C-83A1-F6EECF244321}">
                <p14:modId xmlns:p14="http://schemas.microsoft.com/office/powerpoint/2010/main" val="4027395722"/>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5174" name="think-cell Slide" r:id="rId5" imgW="492" imgH="504" progId="TCLayout.ActiveDocument.1">
                  <p:embed/>
                </p:oleObj>
              </mc:Choice>
              <mc:Fallback>
                <p:oleObj name="think-cell Slide" r:id="rId5" imgW="492" imgH="504" progId="TCLayout.ActiveDocument.1">
                  <p:embed/>
                  <p:pic>
                    <p:nvPicPr>
                      <p:cNvPr id="14" name="Object 13"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83A359-1632-4F5B-9080-ABDD5E35245C}"/>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36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2" name="Subtitle 2"/>
          <p:cNvSpPr>
            <a:spLocks noGrp="1"/>
          </p:cNvSpPr>
          <p:nvPr>
            <p:ph type="subTitle" idx="1"/>
          </p:nvPr>
        </p:nvSpPr>
        <p:spPr bwMode="gray">
          <a:xfrm>
            <a:off x="531621" y="5805504"/>
            <a:ext cx="5564379" cy="496434"/>
          </a:xfrm>
          <a:prstGeom prst="rect">
            <a:avLst/>
          </a:prstGeom>
        </p:spPr>
        <p:txBody>
          <a:bodyPr lIns="0" tIns="0" rIns="0" bIns="0">
            <a:noAutofit/>
          </a:bodyPr>
          <a:lstStyle>
            <a:lvl1pPr marL="0" indent="0" algn="l">
              <a:lnSpc>
                <a:spcPct val="100000"/>
              </a:lnSpc>
              <a:spcAft>
                <a:spcPts val="0"/>
              </a:spcAft>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Text Placeholder 4"/>
          <p:cNvSpPr>
            <a:spLocks noGrp="1"/>
          </p:cNvSpPr>
          <p:nvPr>
            <p:ph type="body" sz="quarter" idx="10" hasCustomPrompt="1"/>
          </p:nvPr>
        </p:nvSpPr>
        <p:spPr>
          <a:xfrm>
            <a:off x="531621" y="6313814"/>
            <a:ext cx="5564379" cy="298450"/>
          </a:xfrm>
          <a:prstGeom prst="rect">
            <a:avLst/>
          </a:prstGeom>
        </p:spPr>
        <p:txBody>
          <a:bodyPr lIns="0" tIns="0" rIns="0" bIns="0"/>
          <a:lstStyle>
            <a:lvl1pPr>
              <a:spcAft>
                <a:spcPts val="0"/>
              </a:spcAft>
              <a:defRPr sz="10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dirty="0"/>
          </a:p>
        </p:txBody>
      </p:sp>
      <p:sp>
        <p:nvSpPr>
          <p:cNvPr id="40" name="Title 1"/>
          <p:cNvSpPr txBox="1">
            <a:spLocks/>
          </p:cNvSpPr>
          <p:nvPr userDrawn="1"/>
        </p:nvSpPr>
        <p:spPr bwMode="gray">
          <a:xfrm>
            <a:off x="4209633" y="1497288"/>
            <a:ext cx="3780000" cy="3780000"/>
          </a:xfrm>
          <a:prstGeom prst="ellipse">
            <a:avLst/>
          </a:prstGeom>
          <a:ln w="25400">
            <a:solidFill>
              <a:schemeClr val="accent1"/>
            </a:solidFill>
          </a:ln>
        </p:spPr>
        <p:txBody>
          <a:bodyPr vert="horz" lIns="0" tIns="0" rIns="0" bIns="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pPr eaLnBrk="1"/>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1" name="Title 1"/>
          <p:cNvSpPr>
            <a:spLocks noGrp="1"/>
          </p:cNvSpPr>
          <p:nvPr>
            <p:ph type="ctrTitle"/>
          </p:nvPr>
        </p:nvSpPr>
        <p:spPr bwMode="gray">
          <a:xfrm>
            <a:off x="4201168" y="1505750"/>
            <a:ext cx="3780000" cy="3780000"/>
          </a:xfrm>
          <a:prstGeom prst="rect">
            <a:avLst/>
          </a:prstGeom>
        </p:spPr>
        <p:txBody>
          <a:bodyPr lIns="0" tIns="0" rIns="0" bIns="0" anchor="ctr" anchorCtr="1">
            <a:noAutofit/>
          </a:bodyPr>
          <a:lstStyle>
            <a:lvl1pPr algn="ctr">
              <a:lnSpc>
                <a:spcPct val="100000"/>
              </a:lnSpc>
              <a:defRPr sz="3600" b="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3099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121317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8" name="think-cell Slide" r:id="rId5" imgW="594" imgH="595" progId="TCLayout.ActiveDocument.1">
                  <p:embed/>
                </p:oleObj>
              </mc:Choice>
              <mc:Fallback>
                <p:oleObj name="think-cell Slide" r:id="rId5" imgW="594" imgH="595"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92717C6-633B-48BC-9E53-D310BDED6C3C}"/>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8" name="Content Placeholder 17"/>
          <p:cNvSpPr>
            <a:spLocks noGrp="1"/>
          </p:cNvSpPr>
          <p:nvPr>
            <p:ph sz="quarter" idx="15" hasCustomPrompt="1"/>
          </p:nvPr>
        </p:nvSpPr>
        <p:spPr>
          <a:xfrm>
            <a:off x="511907" y="1484314"/>
            <a:ext cx="11168183" cy="4824413"/>
          </a:xfrm>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endParaRPr lang="en-US" dirty="0"/>
          </a:p>
        </p:txBody>
      </p:sp>
      <p:sp>
        <p:nvSpPr>
          <p:cNvPr id="11"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endParaRPr lang="en-US" dirty="0"/>
          </a:p>
        </p:txBody>
      </p:sp>
      <p:sp>
        <p:nvSpPr>
          <p:cNvPr id="4" name="Title 3"/>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Click to edit Master title style</a:t>
            </a:r>
            <a:endParaRPr lang="en-US" dirty="0"/>
          </a:p>
        </p:txBody>
      </p:sp>
      <p:sp>
        <p:nvSpPr>
          <p:cNvPr id="10"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a:t>
            </a:r>
          </a:p>
        </p:txBody>
      </p:sp>
      <p:sp>
        <p:nvSpPr>
          <p:cNvPr id="13"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4"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Tree>
    <p:extLst>
      <p:ext uri="{BB962C8B-B14F-4D97-AF65-F5344CB8AC3E}">
        <p14:creationId xmlns:p14="http://schemas.microsoft.com/office/powerpoint/2010/main" val="33573784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D008797-4F44-44AA-9258-5D0723713100}"/>
              </a:ext>
            </a:extLst>
          </p:cNvPr>
          <p:cNvGraphicFramePr>
            <a:graphicFrameLocks noChangeAspect="1"/>
          </p:cNvGraphicFramePr>
          <p:nvPr userDrawn="1">
            <p:custDataLst>
              <p:tags r:id="rId2"/>
            </p:custDataLst>
            <p:extLst>
              <p:ext uri="{D42A27DB-BD31-4B8C-83A1-F6EECF244321}">
                <p14:modId xmlns:p14="http://schemas.microsoft.com/office/powerpoint/2010/main" val="3332542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22" name="think-cell Slide" r:id="rId5" imgW="592" imgH="595" progId="TCLayout.ActiveDocument.1">
                  <p:embed/>
                </p:oleObj>
              </mc:Choice>
              <mc:Fallback>
                <p:oleObj name="think-cell Slide" r:id="rId5" imgW="592" imgH="595" progId="TCLayout.ActiveDocument.1">
                  <p:embed/>
                  <p:pic>
                    <p:nvPicPr>
                      <p:cNvPr id="4" name="Object 3" hidden="1">
                        <a:extLst>
                          <a:ext uri="{FF2B5EF4-FFF2-40B4-BE49-F238E27FC236}">
                            <a16:creationId xmlns:a16="http://schemas.microsoft.com/office/drawing/2014/main" id="{4D008797-4F44-44AA-9258-5D07237131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493AA93-071C-470A-AE26-D5652E278169}"/>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8" name="Content Placeholder 17"/>
          <p:cNvSpPr>
            <a:spLocks noGrp="1"/>
          </p:cNvSpPr>
          <p:nvPr>
            <p:ph sz="quarter" idx="15" hasCustomPrompt="1"/>
          </p:nvPr>
        </p:nvSpPr>
        <p:spPr>
          <a:xfrm>
            <a:off x="511908" y="1484313"/>
            <a:ext cx="5406843" cy="4824412"/>
          </a:xfrm>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endParaRPr lang="en-US" dirty="0"/>
          </a:p>
        </p:txBody>
      </p:sp>
      <p:sp>
        <p:nvSpPr>
          <p:cNvPr id="8" name="Content Placeholder 17"/>
          <p:cNvSpPr>
            <a:spLocks noGrp="1"/>
          </p:cNvSpPr>
          <p:nvPr>
            <p:ph sz="quarter" idx="16" hasCustomPrompt="1"/>
          </p:nvPr>
        </p:nvSpPr>
        <p:spPr>
          <a:xfrm>
            <a:off x="6273801" y="1484313"/>
            <a:ext cx="5406843" cy="4824412"/>
          </a:xfrm>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endParaRPr lang="en-US" dirty="0"/>
          </a:p>
        </p:txBody>
      </p:sp>
      <p:sp>
        <p:nvSpPr>
          <p:cNvPr id="9" name="Textplatzhalter 2"/>
          <p:cNvSpPr>
            <a:spLocks noGrp="1"/>
          </p:cNvSpPr>
          <p:nvPr>
            <p:ph type="body" idx="1" hasCustomPrompt="1"/>
          </p:nvPr>
        </p:nvSpPr>
        <p:spPr>
          <a:xfrm>
            <a:off x="511910" y="728664"/>
            <a:ext cx="11168183"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endParaRPr lang="en-US" dirty="0"/>
          </a:p>
        </p:txBody>
      </p:sp>
      <p:sp>
        <p:nvSpPr>
          <p:cNvPr id="3" name="Title 2"/>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Click to edit Master title style</a:t>
            </a:r>
            <a:endParaRPr lang="en-US" dirty="0"/>
          </a:p>
        </p:txBody>
      </p:sp>
      <p:sp>
        <p:nvSpPr>
          <p:cNvPr id="14"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5"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12"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233459957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046413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46" name="think-cell Slide" r:id="rId5" imgW="592" imgH="595" progId="TCLayout.ActiveDocument.1">
                  <p:embed/>
                </p:oleObj>
              </mc:Choice>
              <mc:Fallback>
                <p:oleObj name="think-cell Slide" r:id="rId5" imgW="592" imgH="595"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78E5EF-6156-4A76-893D-7353792BB54F}"/>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8"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endParaRPr lang="en-US" dirty="0"/>
          </a:p>
        </p:txBody>
      </p:sp>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Click to edit Master title style</a:t>
            </a:r>
            <a:endParaRPr lang="en-US" dirty="0"/>
          </a:p>
        </p:txBody>
      </p:sp>
      <p:sp>
        <p:nvSpPr>
          <p:cNvPr id="10"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2"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9"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204754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Foot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8328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70" name="think-cell Slide" r:id="rId5" imgW="594" imgH="595" progId="TCLayout.ActiveDocument.1">
                  <p:embed/>
                </p:oleObj>
              </mc:Choice>
              <mc:Fallback>
                <p:oleObj name="think-cell Slide" r:id="rId5" imgW="594" imgH="595"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E9A35008-FCE3-4CFA-83E3-71A063043007}"/>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4"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endParaRPr lang="en-US" dirty="0"/>
          </a:p>
        </p:txBody>
      </p:sp>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Click to edit Master title style</a:t>
            </a:r>
            <a:endParaRPr lang="en-US" dirty="0"/>
          </a:p>
        </p:txBody>
      </p:sp>
      <p:sp>
        <p:nvSpPr>
          <p:cNvPr id="6"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7"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8"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Tree>
    <p:extLst>
      <p:ext uri="{BB962C8B-B14F-4D97-AF65-F5344CB8AC3E}">
        <p14:creationId xmlns:p14="http://schemas.microsoft.com/office/powerpoint/2010/main" val="153747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EFF67D2-A310-4D20-AAC7-2FB1ACB4566D}"/>
              </a:ext>
            </a:extLst>
          </p:cNvPr>
          <p:cNvGraphicFramePr>
            <a:graphicFrameLocks noChangeAspect="1"/>
          </p:cNvGraphicFramePr>
          <p:nvPr userDrawn="1">
            <p:custDataLst>
              <p:tags r:id="rId2"/>
            </p:custDataLst>
            <p:extLst>
              <p:ext uri="{D42A27DB-BD31-4B8C-83A1-F6EECF244321}">
                <p14:modId xmlns:p14="http://schemas.microsoft.com/office/powerpoint/2010/main" val="1516376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4" name="think-cell Slide" r:id="rId5" imgW="592" imgH="595" progId="TCLayout.ActiveDocument.1">
                  <p:embed/>
                </p:oleObj>
              </mc:Choice>
              <mc:Fallback>
                <p:oleObj name="think-cell Slide" r:id="rId5" imgW="592" imgH="595" progId="TCLayout.ActiveDocument.1">
                  <p:embed/>
                  <p:pic>
                    <p:nvPicPr>
                      <p:cNvPr id="3" name="Object 2" hidden="1">
                        <a:extLst>
                          <a:ext uri="{FF2B5EF4-FFF2-40B4-BE49-F238E27FC236}">
                            <a16:creationId xmlns:a16="http://schemas.microsoft.com/office/drawing/2014/main" id="{BEFF67D2-A310-4D20-AAC7-2FB1ACB4566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A51EAA-7BE1-40E7-A1F0-842E40DCFF8E}"/>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5000"/>
              </a:lnSpc>
              <a:spcBef>
                <a:spcPct val="0"/>
              </a:spcBef>
              <a:spcAft>
                <a:spcPct val="0"/>
              </a:spcAft>
              <a:buClr>
                <a:srgbClr val="44546A"/>
              </a:buClr>
              <a:buSzTx/>
              <a:buFontTx/>
              <a:buNone/>
              <a:tabLst/>
            </a:pPr>
            <a:endParaRPr kumimoji="0" lang="en-US" sz="38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12"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noProof="0"/>
              <a:t>Click to edit Master title style</a:t>
            </a:r>
            <a:endParaRPr lang="en-US" noProof="0" dirty="0"/>
          </a:p>
        </p:txBody>
      </p:sp>
      <p:sp>
        <p:nvSpPr>
          <p:cNvPr id="15" name="Text Placeholder 2"/>
          <p:cNvSpPr>
            <a:spLocks noGrp="1"/>
          </p:cNvSpPr>
          <p:nvPr>
            <p:ph type="body" idx="1" hasCustomPrompt="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dirty="0"/>
          </a:p>
        </p:txBody>
      </p:sp>
      <p:sp>
        <p:nvSpPr>
          <p:cNvPr id="11"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fld id="{E7E69083-84D8-4E59-86E6-37E14A15C756}" type="slidenum">
              <a:rPr lang="en-US" smtClean="0"/>
              <a:pPr/>
              <a:t>‹#›</a:t>
            </a:fld>
            <a:endParaRPr lang="en-US" dirty="0"/>
          </a:p>
        </p:txBody>
      </p:sp>
      <p:sp>
        <p:nvSpPr>
          <p:cNvPr id="13"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
        <p:nvSpPr>
          <p:cNvPr id="7" name="Fußzeilenplatzhalter 7"/>
          <p:cNvSpPr txBox="1">
            <a:spLocks/>
          </p:cNvSpPr>
          <p:nvPr userDrawn="1"/>
        </p:nvSpPr>
        <p:spPr>
          <a:xfrm>
            <a:off x="511175" y="6515399"/>
            <a:ext cx="2155826"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rPr>
              <a:t>© 2018 Deloitte The Netherlands</a:t>
            </a:r>
            <a:endPar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Tree>
    <p:extLst>
      <p:ext uri="{BB962C8B-B14F-4D97-AF65-F5344CB8AC3E}">
        <p14:creationId xmlns:p14="http://schemas.microsoft.com/office/powerpoint/2010/main" val="301794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17"/>
            </p:custDataLst>
            <p:extLst>
              <p:ext uri="{D42A27DB-BD31-4B8C-83A1-F6EECF244321}">
                <p14:modId xmlns:p14="http://schemas.microsoft.com/office/powerpoint/2010/main" val="3300111301"/>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1080" name="think-cell Slide" r:id="rId19" imgW="492" imgH="504" progId="TCLayout.ActiveDocument.1">
                  <p:embed/>
                </p:oleObj>
              </mc:Choice>
              <mc:Fallback>
                <p:oleObj name="think-cell Slide" r:id="rId19" imgW="492" imgH="504" progId="TCLayout.ActiveDocument.1">
                  <p:embed/>
                  <p:pic>
                    <p:nvPicPr>
                      <p:cNvPr id="31" name="Object 30" hidden="1"/>
                      <p:cNvPicPr/>
                      <p:nvPr/>
                    </p:nvPicPr>
                    <p:blipFill>
                      <a:blip r:embed="rId20"/>
                      <a:stretch>
                        <a:fillRect/>
                      </a:stretch>
                    </p:blipFill>
                    <p:spPr>
                      <a:xfrm>
                        <a:off x="1955" y="1589"/>
                        <a:ext cx="1953"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5EE00C4-AA1D-4862-A07F-779E624C960E}"/>
              </a:ext>
            </a:extLst>
          </p:cNvPr>
          <p:cNvSpPr/>
          <p:nvPr userDrawn="1">
            <p:custDataLst>
              <p:tags r:id="rId18"/>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
                <a:srgbClr val="44546A"/>
              </a:buClr>
              <a:buSzTx/>
              <a:buFontTx/>
              <a:buNone/>
              <a:tabLst/>
            </a:pPr>
            <a:endParaRPr kumimoji="0" lang="en-US" sz="20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24" name="Text Placeholder 23"/>
          <p:cNvSpPr>
            <a:spLocks noGrp="1"/>
          </p:cNvSpPr>
          <p:nvPr>
            <p:ph type="body" idx="1"/>
          </p:nvPr>
        </p:nvSpPr>
        <p:spPr>
          <a:xfrm>
            <a:off x="511909" y="1488559"/>
            <a:ext cx="11168183" cy="4820166"/>
          </a:xfrm>
          <a:prstGeom prst="rect">
            <a:avLst/>
          </a:prstGeom>
        </p:spPr>
        <p:txBody>
          <a:bodyPr vert="horz" lIns="0" tIns="0" rIns="0" bIns="0" rtlCol="0">
            <a:noAutofit/>
          </a:body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endParaRPr lang="en-US" dirty="0"/>
          </a:p>
        </p:txBody>
      </p:sp>
      <p:sp>
        <p:nvSpPr>
          <p:cNvPr id="11" name="Title Placeholder 22"/>
          <p:cNvSpPr>
            <a:spLocks noGrp="1"/>
          </p:cNvSpPr>
          <p:nvPr>
            <p:ph type="title"/>
          </p:nvPr>
        </p:nvSpPr>
        <p:spPr>
          <a:xfrm>
            <a:off x="511175" y="339923"/>
            <a:ext cx="11169650" cy="307777"/>
          </a:xfrm>
          <a:prstGeom prst="rect">
            <a:avLst/>
          </a:prstGeom>
        </p:spPr>
        <p:txBody>
          <a:bodyPr vert="horz" wrap="square" lIns="0" tIns="0" rIns="0" bIns="0" rtlCol="0" anchor="ctr">
            <a:spAutoFit/>
          </a:bodyPr>
          <a:lstStyle/>
          <a:p>
            <a:r>
              <a:rPr lang="en-US"/>
              <a:t>Click here to enter </a:t>
            </a:r>
            <a:r>
              <a:rPr lang="en-US" noProof="0"/>
              <a:t>chapter title</a:t>
            </a:r>
            <a:endParaRPr lang="en-US" dirty="0"/>
          </a:p>
        </p:txBody>
      </p:sp>
      <p:sp>
        <p:nvSpPr>
          <p:cNvPr id="6"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stStyle>
          <a:p>
            <a:r>
              <a:rPr lang="en-US"/>
              <a:t>Strategy analytics</a:t>
            </a:r>
            <a:endParaRPr lang="en-US" dirty="0"/>
          </a:p>
        </p:txBody>
      </p:sp>
    </p:spTree>
    <p:extLst>
      <p:ext uri="{BB962C8B-B14F-4D97-AF65-F5344CB8AC3E}">
        <p14:creationId xmlns:p14="http://schemas.microsoft.com/office/powerpoint/2010/main" val="1094338210"/>
      </p:ext>
    </p:extLst>
  </p:cSld>
  <p:clrMap bg1="lt1" tx1="dk1" bg2="lt2" tx2="dk2" accent1="accent1" accent2="accent2" accent3="accent3" accent4="accent4" accent5="accent5" accent6="accent6" hlink="hlink" folHlink="folHlink"/>
  <p:sldLayoutIdLst>
    <p:sldLayoutId id="2147483649" r:id="rId1"/>
    <p:sldLayoutId id="2147483697" r:id="rId2"/>
    <p:sldLayoutId id="2147483693" r:id="rId3"/>
    <p:sldLayoutId id="2147483696" r:id="rId4"/>
    <p:sldLayoutId id="2147483686" r:id="rId5"/>
    <p:sldLayoutId id="2147483687" r:id="rId6"/>
    <p:sldLayoutId id="2147483684" r:id="rId7"/>
    <p:sldLayoutId id="2147483695" r:id="rId8"/>
    <p:sldLayoutId id="2147483669" r:id="rId9"/>
    <p:sldLayoutId id="2147483692" r:id="rId10"/>
    <p:sldLayoutId id="2147483694" r:id="rId11"/>
    <p:sldLayoutId id="2147483668" r:id="rId12"/>
    <p:sldLayoutId id="2147483690" r:id="rId13"/>
    <p:sldLayoutId id="2147483698" r:id="rId14"/>
  </p:sldLayoutIdLst>
  <p:hf hdr="0" dt="0"/>
  <p:txStyles>
    <p:titleStyle>
      <a:lvl1pPr algn="l" defTabSz="1005083" rtl="0" eaLnBrk="1" latinLnBrk="0" hangingPunct="1">
        <a:spcBef>
          <a:spcPct val="0"/>
        </a:spcBef>
        <a:buNone/>
        <a:defRPr lang="de-DE" sz="2000" kern="12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p:titleStyle>
    <p:bodyStyle>
      <a:lvl1pPr marL="0" indent="0" algn="l" defTabSz="914400" rtl="0" eaLnBrk="1" latinLnBrk="0" hangingPunct="1">
        <a:spcBef>
          <a:spcPts val="600"/>
        </a:spcBef>
        <a:buClr>
          <a:schemeClr val="tx2"/>
        </a:buClr>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1pPr>
      <a:lvl2pPr marL="0" indent="0" algn="l" defTabSz="914400" rtl="0" eaLnBrk="1" latinLnBrk="0" hangingPunct="1">
        <a:spcBef>
          <a:spcPts val="600"/>
        </a:spcBef>
        <a:buClr>
          <a:schemeClr val="tx2"/>
        </a:buClr>
        <a:buFont typeface="Arial" panose="020B0604020202020204" pitchFamily="34" charset="0"/>
        <a:buNone/>
        <a:defRPr sz="1400" b="1"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2pPr>
      <a:lvl3pPr marL="180000" indent="-180000" algn="l" defTabSz="914400" rtl="0" eaLnBrk="1" latinLnBrk="0" hangingPunct="1">
        <a:spcBef>
          <a:spcPts val="600"/>
        </a:spcBef>
        <a:buClrTx/>
        <a:buFont typeface="Arial" panose="020B0604020202020204" pitchFamily="34" charset="0"/>
        <a:buChar char="•"/>
        <a:defRPr sz="14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3pPr>
      <a:lvl4pPr marL="447675" indent="-268288" algn="l" defTabSz="914400" rtl="0" eaLnBrk="1" latinLnBrk="0" hangingPunct="1">
        <a:spcBef>
          <a:spcPts val="600"/>
        </a:spcBef>
        <a:buClrTx/>
        <a:buFont typeface="Verdana" panose="020B0604030504040204" pitchFamily="34" charset="0"/>
        <a:buChar char="−"/>
        <a:defRPr lang="de-DE" sz="1400" kern="1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4pPr>
      <a:lvl5pPr marL="714375"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5pPr>
      <a:lvl6pPr marL="895350"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6pPr>
      <a:lvl7pPr marL="1162050"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7pPr>
      <a:lvl8pPr marL="1438275" indent="-276225" algn="l" defTabSz="914400" rtl="0" eaLnBrk="1" latinLnBrk="0" hangingPunct="1">
        <a:spcBef>
          <a:spcPts val="600"/>
        </a:spcBef>
        <a:buClrTx/>
        <a:buFont typeface="Verdana" panose="020B0604030504040204"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8pPr>
      <a:lvl9pPr marL="1704975" indent="-266700" algn="l" defTabSz="914400" rtl="0" eaLnBrk="1" latinLnBrk="0" hangingPunct="1">
        <a:spcBef>
          <a:spcPts val="600"/>
        </a:spcBef>
        <a:buClrTx/>
        <a:buFont typeface="Verdana" panose="020B0604030504040204" pitchFamily="34" charset="0"/>
        <a:buChar char="−"/>
        <a:defRPr sz="14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userDrawn="1">
          <p15:clr>
            <a:srgbClr val="F26B43"/>
          </p15:clr>
        </p15:guide>
        <p15:guide id="2" pos="3840" userDrawn="1">
          <p15:clr>
            <a:srgbClr val="F26B43"/>
          </p15:clr>
        </p15:guide>
        <p15:guide id="6" orient="horz" pos="935" userDrawn="1">
          <p15:clr>
            <a:srgbClr val="F26B43"/>
          </p15:clr>
        </p15:guide>
        <p15:guide id="7" pos="7358" userDrawn="1">
          <p15:clr>
            <a:srgbClr val="F26B43"/>
          </p15:clr>
        </p15:guide>
        <p15:guide id="8" pos="322" userDrawn="1">
          <p15:clr>
            <a:srgbClr val="F26B43"/>
          </p15:clr>
        </p15:guide>
        <p15:guide id="9" orient="horz" pos="3974" userDrawn="1">
          <p15:clr>
            <a:srgbClr val="F26B43"/>
          </p15:clr>
        </p15:guide>
        <p15:guide id="10" orient="horz" pos="414" userDrawn="1">
          <p15:clr>
            <a:srgbClr val="F26B43"/>
          </p15:clr>
        </p15:guide>
        <p15:guide id="11" orient="horz" pos="845" userDrawn="1">
          <p15:clr>
            <a:srgbClr val="F26B43"/>
          </p15:clr>
        </p15:guide>
        <p15:guide id="12"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0.xml"/><Relationship Id="rId7" Type="http://schemas.openxmlformats.org/officeDocument/2006/relationships/image" Target="../media/image4.jpeg"/><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B678231-BF76-48F9-889E-C2BB9F21055E}"/>
              </a:ext>
            </a:extLst>
          </p:cNvPr>
          <p:cNvGraphicFramePr>
            <a:graphicFrameLocks noChangeAspect="1"/>
          </p:cNvGraphicFramePr>
          <p:nvPr>
            <p:custDataLst>
              <p:tags r:id="rId2"/>
            </p:custDataLst>
            <p:extLst>
              <p:ext uri="{D42A27DB-BD31-4B8C-83A1-F6EECF244321}">
                <p14:modId xmlns:p14="http://schemas.microsoft.com/office/powerpoint/2010/main" val="1126416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04" name="think-cell Slide" r:id="rId5" imgW="594" imgH="595" progId="TCLayout.ActiveDocument.1">
                  <p:embed/>
                </p:oleObj>
              </mc:Choice>
              <mc:Fallback>
                <p:oleObj name="think-cell Slide" r:id="rId5" imgW="594"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C6F74B4-6274-4B4B-9523-E6006CD71F7A}"/>
              </a:ext>
            </a:extLst>
          </p:cNvPr>
          <p:cNvSpPr/>
          <p:nvPr>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buClr>
                <a:srgbClr val="44546A"/>
              </a:buClr>
            </a:pPr>
            <a:endParaRPr kumimoji="0" lang="en-US" sz="200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panose="020B0606030504020204" pitchFamily="34" charset="0"/>
            </a:endParaRPr>
          </a:p>
        </p:txBody>
      </p:sp>
      <p:sp>
        <p:nvSpPr>
          <p:cNvPr id="63" name="Rectangle 62">
            <a:extLst>
              <a:ext uri="{FF2B5EF4-FFF2-40B4-BE49-F238E27FC236}">
                <a16:creationId xmlns:a16="http://schemas.microsoft.com/office/drawing/2014/main" id="{11C447E1-340C-4986-8C62-C383D016F962}"/>
              </a:ext>
            </a:extLst>
          </p:cNvPr>
          <p:cNvSpPr>
            <a:spLocks/>
          </p:cNvSpPr>
          <p:nvPr/>
        </p:nvSpPr>
        <p:spPr>
          <a:xfrm>
            <a:off x="592091" y="5292630"/>
            <a:ext cx="11168916" cy="1016136"/>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92" name="Oval 91">
            <a:extLst>
              <a:ext uri="{FF2B5EF4-FFF2-40B4-BE49-F238E27FC236}">
                <a16:creationId xmlns:a16="http://schemas.microsoft.com/office/drawing/2014/main" id="{1C0C61EF-321E-49F5-9A8F-4FD27AE0BA8E}"/>
              </a:ext>
            </a:extLst>
          </p:cNvPr>
          <p:cNvSpPr/>
          <p:nvPr/>
        </p:nvSpPr>
        <p:spPr>
          <a:xfrm>
            <a:off x="927085" y="5577899"/>
            <a:ext cx="648000" cy="648000"/>
          </a:xfrm>
          <a:prstGeom prst="ellipse">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79" name="Rectangle 78">
            <a:extLst>
              <a:ext uri="{FF2B5EF4-FFF2-40B4-BE49-F238E27FC236}">
                <a16:creationId xmlns:a16="http://schemas.microsoft.com/office/drawing/2014/main" id="{CDB00823-341C-47C2-B33F-820E757A75A0}"/>
              </a:ext>
            </a:extLst>
          </p:cNvPr>
          <p:cNvSpPr>
            <a:spLocks/>
          </p:cNvSpPr>
          <p:nvPr/>
        </p:nvSpPr>
        <p:spPr>
          <a:xfrm>
            <a:off x="6136824" y="1479897"/>
            <a:ext cx="5531549" cy="1818000"/>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80" name="Rectangle 79">
            <a:extLst>
              <a:ext uri="{FF2B5EF4-FFF2-40B4-BE49-F238E27FC236}">
                <a16:creationId xmlns:a16="http://schemas.microsoft.com/office/drawing/2014/main" id="{15E15513-540E-4486-99CB-8CA2BFF873F6}"/>
              </a:ext>
            </a:extLst>
          </p:cNvPr>
          <p:cNvSpPr>
            <a:spLocks/>
          </p:cNvSpPr>
          <p:nvPr/>
        </p:nvSpPr>
        <p:spPr>
          <a:xfrm>
            <a:off x="6136825" y="3388961"/>
            <a:ext cx="5544000" cy="1824507"/>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62" name="Rectangle 61">
            <a:extLst>
              <a:ext uri="{FF2B5EF4-FFF2-40B4-BE49-F238E27FC236}">
                <a16:creationId xmlns:a16="http://schemas.microsoft.com/office/drawing/2014/main" id="{4A126C13-C2F0-46C6-B332-813D021BCDBF}"/>
              </a:ext>
            </a:extLst>
          </p:cNvPr>
          <p:cNvSpPr>
            <a:spLocks/>
          </p:cNvSpPr>
          <p:nvPr/>
        </p:nvSpPr>
        <p:spPr>
          <a:xfrm>
            <a:off x="523624" y="1491140"/>
            <a:ext cx="5531549" cy="1188000"/>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74" name="Rectangle 73">
            <a:extLst>
              <a:ext uri="{FF2B5EF4-FFF2-40B4-BE49-F238E27FC236}">
                <a16:creationId xmlns:a16="http://schemas.microsoft.com/office/drawing/2014/main" id="{4CF3F188-BA1D-4982-AFA0-E1E88C3E5969}"/>
              </a:ext>
            </a:extLst>
          </p:cNvPr>
          <p:cNvSpPr>
            <a:spLocks/>
          </p:cNvSpPr>
          <p:nvPr/>
        </p:nvSpPr>
        <p:spPr>
          <a:xfrm>
            <a:off x="511174" y="2758304"/>
            <a:ext cx="5544000" cy="1188000"/>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75" name="Rectangle 74">
            <a:extLst>
              <a:ext uri="{FF2B5EF4-FFF2-40B4-BE49-F238E27FC236}">
                <a16:creationId xmlns:a16="http://schemas.microsoft.com/office/drawing/2014/main" id="{1905609B-4F25-444C-A0E7-247EFC0DED1C}"/>
              </a:ext>
            </a:extLst>
          </p:cNvPr>
          <p:cNvSpPr>
            <a:spLocks/>
          </p:cNvSpPr>
          <p:nvPr/>
        </p:nvSpPr>
        <p:spPr>
          <a:xfrm>
            <a:off x="511174" y="4025468"/>
            <a:ext cx="5544000" cy="1188000"/>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fontAlgn="auto" latinLnBrk="0" hangingPunct="1">
              <a:lnSpc>
                <a:spcPct val="100000"/>
              </a:lnSpc>
              <a:spcBef>
                <a:spcPts val="600"/>
              </a:spcBef>
              <a:spcAft>
                <a:spcPts val="0"/>
              </a:spcAft>
              <a:buClr>
                <a:srgbClr val="44546A"/>
              </a:buClr>
              <a:buSzTx/>
              <a:tabLst/>
            </a:pP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
        <p:nvSpPr>
          <p:cNvPr id="6" name="Text Placeholder 5">
            <a:extLst>
              <a:ext uri="{FF2B5EF4-FFF2-40B4-BE49-F238E27FC236}">
                <a16:creationId xmlns:a16="http://schemas.microsoft.com/office/drawing/2014/main" id="{2A1B7D0A-1EBB-4FF3-891F-0DA407A3D5B1}"/>
              </a:ext>
            </a:extLst>
          </p:cNvPr>
          <p:cNvSpPr>
            <a:spLocks noGrp="1"/>
          </p:cNvSpPr>
          <p:nvPr>
            <p:ph type="body" idx="1"/>
          </p:nvPr>
        </p:nvSpPr>
        <p:spPr>
          <a:xfrm>
            <a:off x="511909" y="728663"/>
            <a:ext cx="11168916" cy="601013"/>
          </a:xfrm>
        </p:spPr>
        <p:txBody>
          <a:bodyPr/>
          <a:lstStyle/>
          <a:p>
            <a:r>
              <a:rPr lang="en-US" dirty="0"/>
              <a:t>A tool that provides an overview of data characteristics for any dataset</a:t>
            </a:r>
          </a:p>
        </p:txBody>
      </p:sp>
      <p:sp>
        <p:nvSpPr>
          <p:cNvPr id="5" name="Title 4">
            <a:extLst>
              <a:ext uri="{FF2B5EF4-FFF2-40B4-BE49-F238E27FC236}">
                <a16:creationId xmlns:a16="http://schemas.microsoft.com/office/drawing/2014/main" id="{009896B7-552C-473B-AFBF-15D490EEFE3F}"/>
              </a:ext>
            </a:extLst>
          </p:cNvPr>
          <p:cNvSpPr>
            <a:spLocks noGrp="1"/>
          </p:cNvSpPr>
          <p:nvPr>
            <p:ph type="title"/>
          </p:nvPr>
        </p:nvSpPr>
        <p:spPr>
          <a:xfrm>
            <a:off x="511175" y="339923"/>
            <a:ext cx="11169650" cy="307777"/>
          </a:xfrm>
        </p:spPr>
        <p:txBody>
          <a:bodyPr/>
          <a:lstStyle/>
          <a:p>
            <a:r>
              <a:rPr lang="en-US" dirty="0"/>
              <a:t>Innovation Initiative: Data Checker</a:t>
            </a:r>
          </a:p>
        </p:txBody>
      </p:sp>
      <p:sp>
        <p:nvSpPr>
          <p:cNvPr id="10" name="TextBox 9">
            <a:extLst>
              <a:ext uri="{FF2B5EF4-FFF2-40B4-BE49-F238E27FC236}">
                <a16:creationId xmlns:a16="http://schemas.microsoft.com/office/drawing/2014/main" id="{97B50ACC-6E3F-4010-91C2-0A0EACA0347F}"/>
              </a:ext>
            </a:extLst>
          </p:cNvPr>
          <p:cNvSpPr txBox="1"/>
          <p:nvPr/>
        </p:nvSpPr>
        <p:spPr>
          <a:xfrm>
            <a:off x="824359" y="1565370"/>
            <a:ext cx="5146326" cy="215444"/>
          </a:xfrm>
          <a:prstGeom prst="rect">
            <a:avLst/>
          </a:prstGeom>
          <a:noFill/>
        </p:spPr>
        <p:txBody>
          <a:bodyPr wrap="square" lIns="90000" tIns="0" rIns="9000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kumimoji="0" lang="en-US"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Why are we doing this?</a:t>
            </a:r>
            <a:endParaRPr kumimoji="0" lang="nl-NL"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Group 437">
            <a:extLst>
              <a:ext uri="{FF2B5EF4-FFF2-40B4-BE49-F238E27FC236}">
                <a16:creationId xmlns:a16="http://schemas.microsoft.com/office/drawing/2014/main" id="{43E08A54-E0DC-4910-A8C0-572F530BC386}"/>
              </a:ext>
            </a:extLst>
          </p:cNvPr>
          <p:cNvGrpSpPr>
            <a:grpSpLocks noChangeAspect="1"/>
          </p:cNvGrpSpPr>
          <p:nvPr/>
        </p:nvGrpSpPr>
        <p:grpSpPr bwMode="auto">
          <a:xfrm>
            <a:off x="6207777" y="3471686"/>
            <a:ext cx="250667" cy="250667"/>
            <a:chOff x="3130" y="1561"/>
            <a:chExt cx="340" cy="340"/>
          </a:xfrm>
          <a:solidFill>
            <a:schemeClr val="accent1"/>
          </a:solidFill>
        </p:grpSpPr>
        <p:sp>
          <p:nvSpPr>
            <p:cNvPr id="12" name="Freeform 438">
              <a:extLst>
                <a:ext uri="{FF2B5EF4-FFF2-40B4-BE49-F238E27FC236}">
                  <a16:creationId xmlns:a16="http://schemas.microsoft.com/office/drawing/2014/main" id="{8E839B81-1530-4BF4-82C9-7AA476BB5650}"/>
                </a:ext>
              </a:extLst>
            </p:cNvPr>
            <p:cNvSpPr>
              <a:spLocks/>
            </p:cNvSpPr>
            <p:nvPr/>
          </p:nvSpPr>
          <p:spPr bwMode="auto">
            <a:xfrm>
              <a:off x="3307" y="1696"/>
              <a:ext cx="28" cy="28"/>
            </a:xfrm>
            <a:custGeom>
              <a:avLst/>
              <a:gdLst>
                <a:gd name="T0" fmla="*/ 0 w 42"/>
                <a:gd name="T1" fmla="*/ 0 h 42"/>
                <a:gd name="T2" fmla="*/ 0 w 42"/>
                <a:gd name="T3" fmla="*/ 42 h 42"/>
                <a:gd name="T4" fmla="*/ 42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cubicBezTo>
                    <a:pt x="0" y="42"/>
                    <a:pt x="0" y="42"/>
                    <a:pt x="0" y="42"/>
                  </a:cubicBezTo>
                  <a:cubicBezTo>
                    <a:pt x="42" y="42"/>
                    <a:pt x="42" y="42"/>
                    <a:pt x="42" y="42"/>
                  </a:cubicBezTo>
                  <a:cubicBezTo>
                    <a:pt x="38" y="21"/>
                    <a:pt x="21" y="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3" name="Freeform 439">
              <a:extLst>
                <a:ext uri="{FF2B5EF4-FFF2-40B4-BE49-F238E27FC236}">
                  <a16:creationId xmlns:a16="http://schemas.microsoft.com/office/drawing/2014/main" id="{C7D04CBE-DDBE-431B-8723-920026630E14}"/>
                </a:ext>
              </a:extLst>
            </p:cNvPr>
            <p:cNvSpPr>
              <a:spLocks/>
            </p:cNvSpPr>
            <p:nvPr/>
          </p:nvSpPr>
          <p:spPr bwMode="auto">
            <a:xfrm>
              <a:off x="3265" y="1696"/>
              <a:ext cx="28" cy="28"/>
            </a:xfrm>
            <a:custGeom>
              <a:avLst/>
              <a:gdLst>
                <a:gd name="T0" fmla="*/ 0 w 42"/>
                <a:gd name="T1" fmla="*/ 42 h 42"/>
                <a:gd name="T2" fmla="*/ 42 w 42"/>
                <a:gd name="T3" fmla="*/ 42 h 42"/>
                <a:gd name="T4" fmla="*/ 42 w 42"/>
                <a:gd name="T5" fmla="*/ 0 h 42"/>
                <a:gd name="T6" fmla="*/ 0 w 42"/>
                <a:gd name="T7" fmla="*/ 42 h 42"/>
              </a:gdLst>
              <a:ahLst/>
              <a:cxnLst>
                <a:cxn ang="0">
                  <a:pos x="T0" y="T1"/>
                </a:cxn>
                <a:cxn ang="0">
                  <a:pos x="T2" y="T3"/>
                </a:cxn>
                <a:cxn ang="0">
                  <a:pos x="T4" y="T5"/>
                </a:cxn>
                <a:cxn ang="0">
                  <a:pos x="T6" y="T7"/>
                </a:cxn>
              </a:cxnLst>
              <a:rect l="0" t="0" r="r" b="b"/>
              <a:pathLst>
                <a:path w="42" h="42">
                  <a:moveTo>
                    <a:pt x="0" y="42"/>
                  </a:moveTo>
                  <a:cubicBezTo>
                    <a:pt x="42" y="42"/>
                    <a:pt x="42" y="42"/>
                    <a:pt x="42" y="42"/>
                  </a:cubicBezTo>
                  <a:cubicBezTo>
                    <a:pt x="42" y="0"/>
                    <a:pt x="42" y="0"/>
                    <a:pt x="42" y="0"/>
                  </a:cubicBezTo>
                  <a:cubicBezTo>
                    <a:pt x="21" y="5"/>
                    <a:pt x="5" y="21"/>
                    <a:pt x="0"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4" name="Freeform 440">
              <a:extLst>
                <a:ext uri="{FF2B5EF4-FFF2-40B4-BE49-F238E27FC236}">
                  <a16:creationId xmlns:a16="http://schemas.microsoft.com/office/drawing/2014/main" id="{22F84730-440F-4142-A347-009461F5D87E}"/>
                </a:ext>
              </a:extLst>
            </p:cNvPr>
            <p:cNvSpPr>
              <a:spLocks/>
            </p:cNvSpPr>
            <p:nvPr/>
          </p:nvSpPr>
          <p:spPr bwMode="auto">
            <a:xfrm>
              <a:off x="3230" y="1661"/>
              <a:ext cx="63" cy="63"/>
            </a:xfrm>
            <a:custGeom>
              <a:avLst/>
              <a:gdLst>
                <a:gd name="T0" fmla="*/ 0 w 95"/>
                <a:gd name="T1" fmla="*/ 95 h 95"/>
                <a:gd name="T2" fmla="*/ 32 w 95"/>
                <a:gd name="T3" fmla="*/ 95 h 95"/>
                <a:gd name="T4" fmla="*/ 95 w 95"/>
                <a:gd name="T5" fmla="*/ 32 h 95"/>
                <a:gd name="T6" fmla="*/ 95 w 95"/>
                <a:gd name="T7" fmla="*/ 0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5" name="Freeform 441">
              <a:extLst>
                <a:ext uri="{FF2B5EF4-FFF2-40B4-BE49-F238E27FC236}">
                  <a16:creationId xmlns:a16="http://schemas.microsoft.com/office/drawing/2014/main" id="{FB161670-48A9-463B-BCEF-DA3594AEFC6F}"/>
                </a:ext>
              </a:extLst>
            </p:cNvPr>
            <p:cNvSpPr>
              <a:spLocks/>
            </p:cNvSpPr>
            <p:nvPr/>
          </p:nvSpPr>
          <p:spPr bwMode="auto">
            <a:xfrm>
              <a:off x="3265" y="1738"/>
              <a:ext cx="28" cy="28"/>
            </a:xfrm>
            <a:custGeom>
              <a:avLst/>
              <a:gdLst>
                <a:gd name="T0" fmla="*/ 42 w 42"/>
                <a:gd name="T1" fmla="*/ 42 h 42"/>
                <a:gd name="T2" fmla="*/ 42 w 42"/>
                <a:gd name="T3" fmla="*/ 0 h 42"/>
                <a:gd name="T4" fmla="*/ 0 w 42"/>
                <a:gd name="T5" fmla="*/ 0 h 42"/>
                <a:gd name="T6" fmla="*/ 42 w 42"/>
                <a:gd name="T7" fmla="*/ 42 h 42"/>
              </a:gdLst>
              <a:ahLst/>
              <a:cxnLst>
                <a:cxn ang="0">
                  <a:pos x="T0" y="T1"/>
                </a:cxn>
                <a:cxn ang="0">
                  <a:pos x="T2" y="T3"/>
                </a:cxn>
                <a:cxn ang="0">
                  <a:pos x="T4" y="T5"/>
                </a:cxn>
                <a:cxn ang="0">
                  <a:pos x="T6" y="T7"/>
                </a:cxn>
              </a:cxnLst>
              <a:rect l="0" t="0" r="r" b="b"/>
              <a:pathLst>
                <a:path w="42" h="42">
                  <a:moveTo>
                    <a:pt x="42" y="42"/>
                  </a:moveTo>
                  <a:cubicBezTo>
                    <a:pt x="42" y="0"/>
                    <a:pt x="42" y="0"/>
                    <a:pt x="42" y="0"/>
                  </a:cubicBezTo>
                  <a:cubicBezTo>
                    <a:pt x="0" y="0"/>
                    <a:pt x="0" y="0"/>
                    <a:pt x="0" y="0"/>
                  </a:cubicBezTo>
                  <a:cubicBezTo>
                    <a:pt x="5" y="21"/>
                    <a:pt x="21" y="38"/>
                    <a:pt x="4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6" name="Freeform 442">
              <a:extLst>
                <a:ext uri="{FF2B5EF4-FFF2-40B4-BE49-F238E27FC236}">
                  <a16:creationId xmlns:a16="http://schemas.microsoft.com/office/drawing/2014/main" id="{BBD57CBC-A058-4984-89F7-235DCE44C20F}"/>
                </a:ext>
              </a:extLst>
            </p:cNvPr>
            <p:cNvSpPr>
              <a:spLocks/>
            </p:cNvSpPr>
            <p:nvPr/>
          </p:nvSpPr>
          <p:spPr bwMode="auto">
            <a:xfrm>
              <a:off x="3230" y="1738"/>
              <a:ext cx="63" cy="63"/>
            </a:xfrm>
            <a:custGeom>
              <a:avLst/>
              <a:gdLst>
                <a:gd name="T0" fmla="*/ 32 w 95"/>
                <a:gd name="T1" fmla="*/ 0 h 96"/>
                <a:gd name="T2" fmla="*/ 0 w 95"/>
                <a:gd name="T3" fmla="*/ 0 h 96"/>
                <a:gd name="T4" fmla="*/ 95 w 95"/>
                <a:gd name="T5" fmla="*/ 96 h 96"/>
                <a:gd name="T6" fmla="*/ 95 w 95"/>
                <a:gd name="T7" fmla="*/ 63 h 96"/>
                <a:gd name="T8" fmla="*/ 32 w 95"/>
                <a:gd name="T9" fmla="*/ 0 h 96"/>
              </a:gdLst>
              <a:ahLst/>
              <a:cxnLst>
                <a:cxn ang="0">
                  <a:pos x="T0" y="T1"/>
                </a:cxn>
                <a:cxn ang="0">
                  <a:pos x="T2" y="T3"/>
                </a:cxn>
                <a:cxn ang="0">
                  <a:pos x="T4" y="T5"/>
                </a:cxn>
                <a:cxn ang="0">
                  <a:pos x="T6" y="T7"/>
                </a:cxn>
                <a:cxn ang="0">
                  <a:pos x="T8" y="T9"/>
                </a:cxn>
              </a:cxnLst>
              <a:rect l="0" t="0" r="r" b="b"/>
              <a:pathLst>
                <a:path w="95" h="96">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7" name="Freeform 443">
              <a:extLst>
                <a:ext uri="{FF2B5EF4-FFF2-40B4-BE49-F238E27FC236}">
                  <a16:creationId xmlns:a16="http://schemas.microsoft.com/office/drawing/2014/main" id="{D8581D53-CA34-4E2B-A3C0-E095B1E83EF0}"/>
                </a:ext>
              </a:extLst>
            </p:cNvPr>
            <p:cNvSpPr>
              <a:spLocks/>
            </p:cNvSpPr>
            <p:nvPr/>
          </p:nvSpPr>
          <p:spPr bwMode="auto">
            <a:xfrm>
              <a:off x="3307" y="1738"/>
              <a:ext cx="28" cy="28"/>
            </a:xfrm>
            <a:custGeom>
              <a:avLst/>
              <a:gdLst>
                <a:gd name="T0" fmla="*/ 42 w 42"/>
                <a:gd name="T1" fmla="*/ 0 h 42"/>
                <a:gd name="T2" fmla="*/ 0 w 42"/>
                <a:gd name="T3" fmla="*/ 0 h 42"/>
                <a:gd name="T4" fmla="*/ 0 w 42"/>
                <a:gd name="T5" fmla="*/ 42 h 42"/>
                <a:gd name="T6" fmla="*/ 42 w 42"/>
                <a:gd name="T7" fmla="*/ 0 h 42"/>
              </a:gdLst>
              <a:ahLst/>
              <a:cxnLst>
                <a:cxn ang="0">
                  <a:pos x="T0" y="T1"/>
                </a:cxn>
                <a:cxn ang="0">
                  <a:pos x="T2" y="T3"/>
                </a:cxn>
                <a:cxn ang="0">
                  <a:pos x="T4" y="T5"/>
                </a:cxn>
                <a:cxn ang="0">
                  <a:pos x="T6" y="T7"/>
                </a:cxn>
              </a:cxnLst>
              <a:rect l="0" t="0" r="r" b="b"/>
              <a:pathLst>
                <a:path w="42" h="42">
                  <a:moveTo>
                    <a:pt x="42" y="0"/>
                  </a:moveTo>
                  <a:cubicBezTo>
                    <a:pt x="0" y="0"/>
                    <a:pt x="0" y="0"/>
                    <a:pt x="0" y="0"/>
                  </a:cubicBezTo>
                  <a:cubicBezTo>
                    <a:pt x="0" y="42"/>
                    <a:pt x="0" y="42"/>
                    <a:pt x="0" y="42"/>
                  </a:cubicBezTo>
                  <a:cubicBezTo>
                    <a:pt x="21" y="38"/>
                    <a:pt x="38" y="21"/>
                    <a:pt x="4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8" name="Freeform 444">
              <a:extLst>
                <a:ext uri="{FF2B5EF4-FFF2-40B4-BE49-F238E27FC236}">
                  <a16:creationId xmlns:a16="http://schemas.microsoft.com/office/drawing/2014/main" id="{E004200C-3D36-479F-83B8-C1DDC99777FB}"/>
                </a:ext>
              </a:extLst>
            </p:cNvPr>
            <p:cNvSpPr>
              <a:spLocks noEditPoints="1"/>
            </p:cNvSpPr>
            <p:nvPr/>
          </p:nvSpPr>
          <p:spPr bwMode="auto">
            <a:xfrm>
              <a:off x="3130" y="1561"/>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266 h 512"/>
                <a:gd name="T12" fmla="*/ 383 w 512"/>
                <a:gd name="T13" fmla="*/ 266 h 512"/>
                <a:gd name="T14" fmla="*/ 266 w 512"/>
                <a:gd name="T15" fmla="*/ 383 h 512"/>
                <a:gd name="T16" fmla="*/ 266 w 512"/>
                <a:gd name="T17" fmla="*/ 405 h 512"/>
                <a:gd name="T18" fmla="*/ 256 w 512"/>
                <a:gd name="T19" fmla="*/ 416 h 512"/>
                <a:gd name="T20" fmla="*/ 245 w 512"/>
                <a:gd name="T21" fmla="*/ 405 h 512"/>
                <a:gd name="T22" fmla="*/ 245 w 512"/>
                <a:gd name="T23" fmla="*/ 383 h 512"/>
                <a:gd name="T24" fmla="*/ 128 w 512"/>
                <a:gd name="T25" fmla="*/ 266 h 512"/>
                <a:gd name="T26" fmla="*/ 106 w 512"/>
                <a:gd name="T27" fmla="*/ 266 h 512"/>
                <a:gd name="T28" fmla="*/ 96 w 512"/>
                <a:gd name="T29" fmla="*/ 256 h 512"/>
                <a:gd name="T30" fmla="*/ 106 w 512"/>
                <a:gd name="T31" fmla="*/ 245 h 512"/>
                <a:gd name="T32" fmla="*/ 128 w 512"/>
                <a:gd name="T33" fmla="*/ 245 h 512"/>
                <a:gd name="T34" fmla="*/ 245 w 512"/>
                <a:gd name="T35" fmla="*/ 128 h 512"/>
                <a:gd name="T36" fmla="*/ 245 w 512"/>
                <a:gd name="T37" fmla="*/ 106 h 512"/>
                <a:gd name="T38" fmla="*/ 256 w 512"/>
                <a:gd name="T39" fmla="*/ 96 h 512"/>
                <a:gd name="T40" fmla="*/ 266 w 512"/>
                <a:gd name="T41" fmla="*/ 106 h 512"/>
                <a:gd name="T42" fmla="*/ 266 w 512"/>
                <a:gd name="T43" fmla="*/ 128 h 512"/>
                <a:gd name="T44" fmla="*/ 383 w 512"/>
                <a:gd name="T45" fmla="*/ 245 h 512"/>
                <a:gd name="T46" fmla="*/ 405 w 512"/>
                <a:gd name="T47" fmla="*/ 245 h 512"/>
                <a:gd name="T48" fmla="*/ 416 w 512"/>
                <a:gd name="T49" fmla="*/ 256 h 512"/>
                <a:gd name="T50" fmla="*/ 405 w 512"/>
                <a:gd name="T51"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19" name="Freeform 445">
              <a:extLst>
                <a:ext uri="{FF2B5EF4-FFF2-40B4-BE49-F238E27FC236}">
                  <a16:creationId xmlns:a16="http://schemas.microsoft.com/office/drawing/2014/main" id="{EF404496-4828-4336-BE7A-64B17E5FE691}"/>
                </a:ext>
              </a:extLst>
            </p:cNvPr>
            <p:cNvSpPr>
              <a:spLocks/>
            </p:cNvSpPr>
            <p:nvPr/>
          </p:nvSpPr>
          <p:spPr bwMode="auto">
            <a:xfrm>
              <a:off x="3307" y="1661"/>
              <a:ext cx="63" cy="63"/>
            </a:xfrm>
            <a:custGeom>
              <a:avLst/>
              <a:gdLst>
                <a:gd name="T0" fmla="*/ 0 w 96"/>
                <a:gd name="T1" fmla="*/ 0 h 95"/>
                <a:gd name="T2" fmla="*/ 0 w 96"/>
                <a:gd name="T3" fmla="*/ 32 h 95"/>
                <a:gd name="T4" fmla="*/ 63 w 96"/>
                <a:gd name="T5" fmla="*/ 95 h 95"/>
                <a:gd name="T6" fmla="*/ 96 w 96"/>
                <a:gd name="T7" fmla="*/ 95 h 95"/>
                <a:gd name="T8" fmla="*/ 0 w 96"/>
                <a:gd name="T9" fmla="*/ 0 h 95"/>
              </a:gdLst>
              <a:ahLst/>
              <a:cxnLst>
                <a:cxn ang="0">
                  <a:pos x="T0" y="T1"/>
                </a:cxn>
                <a:cxn ang="0">
                  <a:pos x="T2" y="T3"/>
                </a:cxn>
                <a:cxn ang="0">
                  <a:pos x="T4" y="T5"/>
                </a:cxn>
                <a:cxn ang="0">
                  <a:pos x="T6" y="T7"/>
                </a:cxn>
                <a:cxn ang="0">
                  <a:pos x="T8" y="T9"/>
                </a:cxn>
              </a:cxnLst>
              <a:rect l="0" t="0" r="r" b="b"/>
              <a:pathLst>
                <a:path w="96" h="95">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sp>
          <p:nvSpPr>
            <p:cNvPr id="20" name="Freeform 446">
              <a:extLst>
                <a:ext uri="{FF2B5EF4-FFF2-40B4-BE49-F238E27FC236}">
                  <a16:creationId xmlns:a16="http://schemas.microsoft.com/office/drawing/2014/main" id="{741296BC-D71E-4946-9E43-47EDD7CA9A59}"/>
                </a:ext>
              </a:extLst>
            </p:cNvPr>
            <p:cNvSpPr>
              <a:spLocks/>
            </p:cNvSpPr>
            <p:nvPr/>
          </p:nvSpPr>
          <p:spPr bwMode="auto">
            <a:xfrm>
              <a:off x="3307" y="1738"/>
              <a:ext cx="63" cy="63"/>
            </a:xfrm>
            <a:custGeom>
              <a:avLst/>
              <a:gdLst>
                <a:gd name="T0" fmla="*/ 0 w 96"/>
                <a:gd name="T1" fmla="*/ 63 h 96"/>
                <a:gd name="T2" fmla="*/ 0 w 96"/>
                <a:gd name="T3" fmla="*/ 96 h 96"/>
                <a:gd name="T4" fmla="*/ 96 w 96"/>
                <a:gd name="T5" fmla="*/ 0 h 96"/>
                <a:gd name="T6" fmla="*/ 63 w 96"/>
                <a:gd name="T7" fmla="*/ 0 h 96"/>
                <a:gd name="T8" fmla="*/ 0 w 96"/>
                <a:gd name="T9" fmla="*/ 63 h 96"/>
              </a:gdLst>
              <a:ahLst/>
              <a:cxnLst>
                <a:cxn ang="0">
                  <a:pos x="T0" y="T1"/>
                </a:cxn>
                <a:cxn ang="0">
                  <a:pos x="T2" y="T3"/>
                </a:cxn>
                <a:cxn ang="0">
                  <a:pos x="T4" y="T5"/>
                </a:cxn>
                <a:cxn ang="0">
                  <a:pos x="T6" y="T7"/>
                </a:cxn>
                <a:cxn ang="0">
                  <a:pos x="T8" y="T9"/>
                </a:cxn>
              </a:cxnLst>
              <a:rect l="0" t="0" r="r" b="b"/>
              <a:pathLst>
                <a:path w="96" h="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GB" sz="1400">
                <a:latin typeface="Open Sans" panose="020B0606030504020204" pitchFamily="34" charset="0"/>
                <a:ea typeface="Open Sans" panose="020B0606030504020204" pitchFamily="34" charset="0"/>
                <a:cs typeface="Open Sans" panose="020B0606030504020204" pitchFamily="34" charset="0"/>
              </a:endParaRPr>
            </a:p>
          </p:txBody>
        </p:sp>
      </p:grpSp>
      <p:sp>
        <p:nvSpPr>
          <p:cNvPr id="21" name="TextBox 20">
            <a:extLst>
              <a:ext uri="{FF2B5EF4-FFF2-40B4-BE49-F238E27FC236}">
                <a16:creationId xmlns:a16="http://schemas.microsoft.com/office/drawing/2014/main" id="{3B8ECCB6-18D1-4A64-B56D-ABD7B49F0216}"/>
              </a:ext>
            </a:extLst>
          </p:cNvPr>
          <p:cNvSpPr txBox="1"/>
          <p:nvPr/>
        </p:nvSpPr>
        <p:spPr>
          <a:xfrm>
            <a:off x="824357" y="2855806"/>
            <a:ext cx="5146326" cy="215444"/>
          </a:xfrm>
          <a:prstGeom prst="rect">
            <a:avLst/>
          </a:prstGeom>
          <a:noFill/>
        </p:spPr>
        <p:txBody>
          <a:bodyPr wrap="square" lIns="90000" tIns="0" rIns="9000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How are we going to achieve this?</a:t>
            </a:r>
            <a:endParaRPr kumimoji="0" lang="en-US"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32" name="Group 31">
            <a:extLst>
              <a:ext uri="{FF2B5EF4-FFF2-40B4-BE49-F238E27FC236}">
                <a16:creationId xmlns:a16="http://schemas.microsoft.com/office/drawing/2014/main" id="{27A5C5DE-FF24-44E9-892C-0E4ACEF93D6F}"/>
              </a:ext>
            </a:extLst>
          </p:cNvPr>
          <p:cNvGrpSpPr>
            <a:grpSpLocks noChangeAspect="1"/>
          </p:cNvGrpSpPr>
          <p:nvPr/>
        </p:nvGrpSpPr>
        <p:grpSpPr>
          <a:xfrm>
            <a:off x="572357" y="2812489"/>
            <a:ext cx="252000" cy="252000"/>
            <a:chOff x="1471613" y="3787775"/>
            <a:chExt cx="360000" cy="360000"/>
          </a:xfrm>
        </p:grpSpPr>
        <p:sp>
          <p:nvSpPr>
            <p:cNvPr id="33" name="Oval 32">
              <a:extLst>
                <a:ext uri="{FF2B5EF4-FFF2-40B4-BE49-F238E27FC236}">
                  <a16:creationId xmlns:a16="http://schemas.microsoft.com/office/drawing/2014/main" id="{1291E652-52AC-48EE-86AE-EDD56CDC8F1A}"/>
                </a:ext>
              </a:extLst>
            </p:cNvPr>
            <p:cNvSpPr/>
            <p:nvPr/>
          </p:nvSpPr>
          <p:spPr>
            <a:xfrm>
              <a:off x="1471613" y="3787775"/>
              <a:ext cx="360000" cy="360000"/>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34" name="Freeform 538">
              <a:extLst>
                <a:ext uri="{FF2B5EF4-FFF2-40B4-BE49-F238E27FC236}">
                  <a16:creationId xmlns:a16="http://schemas.microsoft.com/office/drawing/2014/main" id="{DF693616-7257-40E0-8310-AC05405F25F8}"/>
                </a:ext>
              </a:extLst>
            </p:cNvPr>
            <p:cNvSpPr>
              <a:spLocks noChangeAspect="1" noEditPoints="1"/>
            </p:cNvSpPr>
            <p:nvPr/>
          </p:nvSpPr>
          <p:spPr bwMode="auto">
            <a:xfrm>
              <a:off x="1471613" y="3787775"/>
              <a:ext cx="360000" cy="360000"/>
            </a:xfrm>
            <a:custGeom>
              <a:avLst/>
              <a:gdLst>
                <a:gd name="T0" fmla="*/ 226 w 512"/>
                <a:gd name="T1" fmla="*/ 352 h 512"/>
                <a:gd name="T2" fmla="*/ 286 w 512"/>
                <a:gd name="T3" fmla="*/ 352 h 512"/>
                <a:gd name="T4" fmla="*/ 279 w 512"/>
                <a:gd name="T5" fmla="*/ 394 h 512"/>
                <a:gd name="T6" fmla="*/ 233 w 512"/>
                <a:gd name="T7" fmla="*/ 394 h 512"/>
                <a:gd name="T8" fmla="*/ 226 w 512"/>
                <a:gd name="T9" fmla="*/ 352 h 512"/>
                <a:gd name="T10" fmla="*/ 256 w 512"/>
                <a:gd name="T11" fmla="*/ 117 h 512"/>
                <a:gd name="T12" fmla="*/ 178 w 512"/>
                <a:gd name="T13" fmla="*/ 191 h 512"/>
                <a:gd name="T14" fmla="*/ 194 w 512"/>
                <a:gd name="T15" fmla="*/ 242 h 512"/>
                <a:gd name="T16" fmla="*/ 224 w 512"/>
                <a:gd name="T17" fmla="*/ 309 h 512"/>
                <a:gd name="T18" fmla="*/ 224 w 512"/>
                <a:gd name="T19" fmla="*/ 330 h 512"/>
                <a:gd name="T20" fmla="*/ 245 w 512"/>
                <a:gd name="T21" fmla="*/ 330 h 512"/>
                <a:gd name="T22" fmla="*/ 245 w 512"/>
                <a:gd name="T23" fmla="*/ 249 h 512"/>
                <a:gd name="T24" fmla="*/ 227 w 512"/>
                <a:gd name="T25" fmla="*/ 231 h 512"/>
                <a:gd name="T26" fmla="*/ 227 w 512"/>
                <a:gd name="T27" fmla="*/ 216 h 512"/>
                <a:gd name="T28" fmla="*/ 242 w 512"/>
                <a:gd name="T29" fmla="*/ 216 h 512"/>
                <a:gd name="T30" fmla="*/ 256 w 512"/>
                <a:gd name="T31" fmla="*/ 230 h 512"/>
                <a:gd name="T32" fmla="*/ 269 w 512"/>
                <a:gd name="T33" fmla="*/ 216 h 512"/>
                <a:gd name="T34" fmla="*/ 285 w 512"/>
                <a:gd name="T35" fmla="*/ 216 h 512"/>
                <a:gd name="T36" fmla="*/ 285 w 512"/>
                <a:gd name="T37" fmla="*/ 231 h 512"/>
                <a:gd name="T38" fmla="*/ 266 w 512"/>
                <a:gd name="T39" fmla="*/ 249 h 512"/>
                <a:gd name="T40" fmla="*/ 266 w 512"/>
                <a:gd name="T41" fmla="*/ 330 h 512"/>
                <a:gd name="T42" fmla="*/ 288 w 512"/>
                <a:gd name="T43" fmla="*/ 330 h 512"/>
                <a:gd name="T44" fmla="*/ 288 w 512"/>
                <a:gd name="T45" fmla="*/ 309 h 512"/>
                <a:gd name="T46" fmla="*/ 318 w 512"/>
                <a:gd name="T47" fmla="*/ 243 h 512"/>
                <a:gd name="T48" fmla="*/ 334 w 512"/>
                <a:gd name="T49" fmla="*/ 191 h 512"/>
                <a:gd name="T50" fmla="*/ 256 w 512"/>
                <a:gd name="T51" fmla="*/ 117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56 w 512"/>
                <a:gd name="T63" fmla="*/ 191 h 512"/>
                <a:gd name="T64" fmla="*/ 256 w 512"/>
                <a:gd name="T65" fmla="*/ 96 h 512"/>
                <a:gd name="T66" fmla="*/ 256 w 512"/>
                <a:gd name="T67" fmla="*/ 96 h 512"/>
                <a:gd name="T68" fmla="*/ 256 w 512"/>
                <a:gd name="T69" fmla="*/ 96 h 512"/>
                <a:gd name="T70" fmla="*/ 256 w 512"/>
                <a:gd name="T71" fmla="*/ 96 h 512"/>
                <a:gd name="T72" fmla="*/ 255 w 512"/>
                <a:gd name="T73" fmla="*/ 96 h 512"/>
                <a:gd name="T74" fmla="*/ 157 w 512"/>
                <a:gd name="T75" fmla="*/ 191 h 512"/>
                <a:gd name="T76" fmla="*/ 176 w 512"/>
                <a:gd name="T77" fmla="*/ 254 h 512"/>
                <a:gd name="T78" fmla="*/ 202 w 512"/>
                <a:gd name="T79" fmla="*/ 309 h 512"/>
                <a:gd name="T80" fmla="*/ 202 w 512"/>
                <a:gd name="T81" fmla="*/ 341 h 512"/>
                <a:gd name="T82" fmla="*/ 203 w 512"/>
                <a:gd name="T83" fmla="*/ 342 h 512"/>
                <a:gd name="T84" fmla="*/ 202 w 512"/>
                <a:gd name="T85" fmla="*/ 343 h 512"/>
                <a:gd name="T86" fmla="*/ 213 w 512"/>
                <a:gd name="T87" fmla="*/ 407 h 512"/>
                <a:gd name="T88" fmla="*/ 224 w 512"/>
                <a:gd name="T89" fmla="*/ 416 h 512"/>
                <a:gd name="T90" fmla="*/ 288 w 512"/>
                <a:gd name="T91" fmla="*/ 416 h 512"/>
                <a:gd name="T92" fmla="*/ 298 w 512"/>
                <a:gd name="T93" fmla="*/ 407 h 512"/>
                <a:gd name="T94" fmla="*/ 309 w 512"/>
                <a:gd name="T95" fmla="*/ 343 h 512"/>
                <a:gd name="T96" fmla="*/ 309 w 512"/>
                <a:gd name="T97" fmla="*/ 342 h 512"/>
                <a:gd name="T98" fmla="*/ 309 w 512"/>
                <a:gd name="T99" fmla="*/ 341 h 512"/>
                <a:gd name="T100" fmla="*/ 309 w 512"/>
                <a:gd name="T101" fmla="*/ 309 h 512"/>
                <a:gd name="T102" fmla="*/ 336 w 512"/>
                <a:gd name="T103" fmla="*/ 254 h 512"/>
                <a:gd name="T104" fmla="*/ 356 w 512"/>
                <a:gd name="T105" fmla="*/ 19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26" y="352"/>
                  </a:moveTo>
                  <a:cubicBezTo>
                    <a:pt x="286" y="352"/>
                    <a:pt x="286" y="352"/>
                    <a:pt x="286" y="352"/>
                  </a:cubicBezTo>
                  <a:cubicBezTo>
                    <a:pt x="279" y="394"/>
                    <a:pt x="279" y="394"/>
                    <a:pt x="279" y="394"/>
                  </a:cubicBezTo>
                  <a:cubicBezTo>
                    <a:pt x="233" y="394"/>
                    <a:pt x="233" y="394"/>
                    <a:pt x="233" y="394"/>
                  </a:cubicBezTo>
                  <a:lnTo>
                    <a:pt x="226" y="352"/>
                  </a:lnTo>
                  <a:close/>
                  <a:moveTo>
                    <a:pt x="256" y="117"/>
                  </a:moveTo>
                  <a:cubicBezTo>
                    <a:pt x="214" y="117"/>
                    <a:pt x="178" y="151"/>
                    <a:pt x="178" y="191"/>
                  </a:cubicBezTo>
                  <a:cubicBezTo>
                    <a:pt x="178" y="219"/>
                    <a:pt x="194" y="242"/>
                    <a:pt x="194" y="242"/>
                  </a:cubicBezTo>
                  <a:cubicBezTo>
                    <a:pt x="201" y="254"/>
                    <a:pt x="224" y="292"/>
                    <a:pt x="224" y="309"/>
                  </a:cubicBezTo>
                  <a:cubicBezTo>
                    <a:pt x="224" y="330"/>
                    <a:pt x="224" y="330"/>
                    <a:pt x="224" y="330"/>
                  </a:cubicBezTo>
                  <a:cubicBezTo>
                    <a:pt x="245" y="330"/>
                    <a:pt x="245" y="330"/>
                    <a:pt x="245" y="330"/>
                  </a:cubicBezTo>
                  <a:cubicBezTo>
                    <a:pt x="245" y="249"/>
                    <a:pt x="245" y="249"/>
                    <a:pt x="245" y="249"/>
                  </a:cubicBezTo>
                  <a:cubicBezTo>
                    <a:pt x="227" y="231"/>
                    <a:pt x="227" y="231"/>
                    <a:pt x="227" y="231"/>
                  </a:cubicBezTo>
                  <a:cubicBezTo>
                    <a:pt x="223" y="227"/>
                    <a:pt x="223" y="220"/>
                    <a:pt x="227" y="216"/>
                  </a:cubicBezTo>
                  <a:cubicBezTo>
                    <a:pt x="231" y="212"/>
                    <a:pt x="238" y="212"/>
                    <a:pt x="242" y="216"/>
                  </a:cubicBezTo>
                  <a:cubicBezTo>
                    <a:pt x="256" y="230"/>
                    <a:pt x="256" y="230"/>
                    <a:pt x="256" y="230"/>
                  </a:cubicBezTo>
                  <a:cubicBezTo>
                    <a:pt x="269" y="216"/>
                    <a:pt x="269" y="216"/>
                    <a:pt x="269" y="216"/>
                  </a:cubicBezTo>
                  <a:cubicBezTo>
                    <a:pt x="274" y="212"/>
                    <a:pt x="280" y="212"/>
                    <a:pt x="285" y="216"/>
                  </a:cubicBezTo>
                  <a:cubicBezTo>
                    <a:pt x="289" y="220"/>
                    <a:pt x="289" y="227"/>
                    <a:pt x="285" y="231"/>
                  </a:cubicBezTo>
                  <a:cubicBezTo>
                    <a:pt x="266" y="249"/>
                    <a:pt x="266" y="249"/>
                    <a:pt x="266" y="249"/>
                  </a:cubicBezTo>
                  <a:cubicBezTo>
                    <a:pt x="266" y="330"/>
                    <a:pt x="266" y="330"/>
                    <a:pt x="266" y="330"/>
                  </a:cubicBezTo>
                  <a:cubicBezTo>
                    <a:pt x="288" y="330"/>
                    <a:pt x="288" y="330"/>
                    <a:pt x="288" y="330"/>
                  </a:cubicBezTo>
                  <a:cubicBezTo>
                    <a:pt x="288" y="309"/>
                    <a:pt x="288" y="309"/>
                    <a:pt x="288" y="309"/>
                  </a:cubicBezTo>
                  <a:cubicBezTo>
                    <a:pt x="288" y="292"/>
                    <a:pt x="311" y="254"/>
                    <a:pt x="318" y="243"/>
                  </a:cubicBezTo>
                  <a:cubicBezTo>
                    <a:pt x="318" y="242"/>
                    <a:pt x="334" y="218"/>
                    <a:pt x="334" y="191"/>
                  </a:cubicBezTo>
                  <a:cubicBezTo>
                    <a:pt x="334" y="151"/>
                    <a:pt x="298" y="117"/>
                    <a:pt x="256" y="11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56" y="191"/>
                  </a:moveTo>
                  <a:cubicBezTo>
                    <a:pt x="356" y="140"/>
                    <a:pt x="310" y="96"/>
                    <a:pt x="256" y="96"/>
                  </a:cubicBezTo>
                  <a:cubicBezTo>
                    <a:pt x="256" y="96"/>
                    <a:pt x="256" y="96"/>
                    <a:pt x="256" y="96"/>
                  </a:cubicBezTo>
                  <a:cubicBezTo>
                    <a:pt x="256" y="96"/>
                    <a:pt x="256" y="96"/>
                    <a:pt x="256" y="96"/>
                  </a:cubicBezTo>
                  <a:cubicBezTo>
                    <a:pt x="256" y="96"/>
                    <a:pt x="256" y="96"/>
                    <a:pt x="256" y="96"/>
                  </a:cubicBezTo>
                  <a:cubicBezTo>
                    <a:pt x="256" y="96"/>
                    <a:pt x="256" y="96"/>
                    <a:pt x="255" y="96"/>
                  </a:cubicBezTo>
                  <a:cubicBezTo>
                    <a:pt x="202" y="96"/>
                    <a:pt x="157" y="140"/>
                    <a:pt x="157" y="191"/>
                  </a:cubicBezTo>
                  <a:cubicBezTo>
                    <a:pt x="157" y="225"/>
                    <a:pt x="175" y="253"/>
                    <a:pt x="176" y="254"/>
                  </a:cubicBezTo>
                  <a:cubicBezTo>
                    <a:pt x="189" y="275"/>
                    <a:pt x="202" y="302"/>
                    <a:pt x="202" y="309"/>
                  </a:cubicBezTo>
                  <a:cubicBezTo>
                    <a:pt x="202" y="341"/>
                    <a:pt x="202" y="341"/>
                    <a:pt x="202" y="341"/>
                  </a:cubicBezTo>
                  <a:cubicBezTo>
                    <a:pt x="202" y="341"/>
                    <a:pt x="202" y="342"/>
                    <a:pt x="203" y="342"/>
                  </a:cubicBezTo>
                  <a:cubicBezTo>
                    <a:pt x="203" y="342"/>
                    <a:pt x="202" y="342"/>
                    <a:pt x="202" y="343"/>
                  </a:cubicBezTo>
                  <a:cubicBezTo>
                    <a:pt x="213" y="407"/>
                    <a:pt x="213" y="407"/>
                    <a:pt x="213" y="407"/>
                  </a:cubicBezTo>
                  <a:cubicBezTo>
                    <a:pt x="214" y="412"/>
                    <a:pt x="218" y="416"/>
                    <a:pt x="224" y="416"/>
                  </a:cubicBezTo>
                  <a:cubicBezTo>
                    <a:pt x="288" y="416"/>
                    <a:pt x="288" y="416"/>
                    <a:pt x="288" y="416"/>
                  </a:cubicBezTo>
                  <a:cubicBezTo>
                    <a:pt x="293" y="416"/>
                    <a:pt x="297" y="412"/>
                    <a:pt x="298" y="407"/>
                  </a:cubicBezTo>
                  <a:cubicBezTo>
                    <a:pt x="309" y="343"/>
                    <a:pt x="309" y="343"/>
                    <a:pt x="309" y="343"/>
                  </a:cubicBezTo>
                  <a:cubicBezTo>
                    <a:pt x="309" y="342"/>
                    <a:pt x="309" y="342"/>
                    <a:pt x="309" y="342"/>
                  </a:cubicBezTo>
                  <a:cubicBezTo>
                    <a:pt x="309" y="342"/>
                    <a:pt x="309" y="341"/>
                    <a:pt x="309" y="341"/>
                  </a:cubicBezTo>
                  <a:cubicBezTo>
                    <a:pt x="309" y="309"/>
                    <a:pt x="309" y="309"/>
                    <a:pt x="309" y="309"/>
                  </a:cubicBezTo>
                  <a:cubicBezTo>
                    <a:pt x="309" y="302"/>
                    <a:pt x="323" y="275"/>
                    <a:pt x="336" y="254"/>
                  </a:cubicBezTo>
                  <a:cubicBezTo>
                    <a:pt x="337" y="253"/>
                    <a:pt x="356" y="225"/>
                    <a:pt x="356" y="191"/>
                  </a:cubicBez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US" sz="1950" dirty="0"/>
            </a:p>
          </p:txBody>
        </p:sp>
      </p:grpSp>
      <p:grpSp>
        <p:nvGrpSpPr>
          <p:cNvPr id="35" name="Group 34">
            <a:extLst>
              <a:ext uri="{FF2B5EF4-FFF2-40B4-BE49-F238E27FC236}">
                <a16:creationId xmlns:a16="http://schemas.microsoft.com/office/drawing/2014/main" id="{15C2348F-F45C-411B-91BF-835BD4F4F365}"/>
              </a:ext>
            </a:extLst>
          </p:cNvPr>
          <p:cNvGrpSpPr>
            <a:grpSpLocks noChangeAspect="1"/>
          </p:cNvGrpSpPr>
          <p:nvPr/>
        </p:nvGrpSpPr>
        <p:grpSpPr>
          <a:xfrm>
            <a:off x="572357" y="4077886"/>
            <a:ext cx="252000" cy="252000"/>
            <a:chOff x="1243333" y="5124661"/>
            <a:chExt cx="848861" cy="848862"/>
          </a:xfrm>
        </p:grpSpPr>
        <p:sp>
          <p:nvSpPr>
            <p:cNvPr id="36" name="Oval 35">
              <a:extLst>
                <a:ext uri="{FF2B5EF4-FFF2-40B4-BE49-F238E27FC236}">
                  <a16:creationId xmlns:a16="http://schemas.microsoft.com/office/drawing/2014/main" id="{E3C62F37-30E0-4A90-B683-ABDC48682396}"/>
                </a:ext>
              </a:extLst>
            </p:cNvPr>
            <p:cNvSpPr/>
            <p:nvPr/>
          </p:nvSpPr>
          <p:spPr>
            <a:xfrm>
              <a:off x="1243333" y="5124661"/>
              <a:ext cx="848861" cy="848862"/>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grpSp>
          <p:nvGrpSpPr>
            <p:cNvPr id="37" name="Group 674">
              <a:extLst>
                <a:ext uri="{FF2B5EF4-FFF2-40B4-BE49-F238E27FC236}">
                  <a16:creationId xmlns:a16="http://schemas.microsoft.com/office/drawing/2014/main" id="{781D57DF-0AA5-4067-823C-531F514AE42C}"/>
                </a:ext>
              </a:extLst>
            </p:cNvPr>
            <p:cNvGrpSpPr>
              <a:grpSpLocks noChangeAspect="1"/>
            </p:cNvGrpSpPr>
            <p:nvPr/>
          </p:nvGrpSpPr>
          <p:grpSpPr bwMode="auto">
            <a:xfrm>
              <a:off x="1243333" y="5124661"/>
              <a:ext cx="848861" cy="848862"/>
              <a:chOff x="1549" y="2327"/>
              <a:chExt cx="340" cy="340"/>
            </a:xfrm>
            <a:solidFill>
              <a:schemeClr val="accent1"/>
            </a:solidFill>
          </p:grpSpPr>
          <p:sp>
            <p:nvSpPr>
              <p:cNvPr id="38" name="Freeform 675">
                <a:extLst>
                  <a:ext uri="{FF2B5EF4-FFF2-40B4-BE49-F238E27FC236}">
                    <a16:creationId xmlns:a16="http://schemas.microsoft.com/office/drawing/2014/main" id="{23BBC094-573A-4F6D-8ACD-861F95D848EF}"/>
                  </a:ext>
                </a:extLst>
              </p:cNvPr>
              <p:cNvSpPr>
                <a:spLocks/>
              </p:cNvSpPr>
              <p:nvPr/>
            </p:nvSpPr>
            <p:spPr bwMode="auto">
              <a:xfrm>
                <a:off x="1708" y="2565"/>
                <a:ext cx="21" cy="24"/>
              </a:xfrm>
              <a:custGeom>
                <a:avLst/>
                <a:gdLst>
                  <a:gd name="T0" fmla="*/ 0 w 21"/>
                  <a:gd name="T1" fmla="*/ 24 h 24"/>
                  <a:gd name="T2" fmla="*/ 21 w 21"/>
                  <a:gd name="T3" fmla="*/ 24 h 24"/>
                  <a:gd name="T4" fmla="*/ 11 w 21"/>
                  <a:gd name="T5" fmla="*/ 0 h 24"/>
                  <a:gd name="T6" fmla="*/ 0 w 21"/>
                  <a:gd name="T7" fmla="*/ 24 h 24"/>
                </a:gdLst>
                <a:ahLst/>
                <a:cxnLst>
                  <a:cxn ang="0">
                    <a:pos x="T0" y="T1"/>
                  </a:cxn>
                  <a:cxn ang="0">
                    <a:pos x="T2" y="T3"/>
                  </a:cxn>
                  <a:cxn ang="0">
                    <a:pos x="T4" y="T5"/>
                  </a:cxn>
                  <a:cxn ang="0">
                    <a:pos x="T6" y="T7"/>
                  </a:cxn>
                </a:cxnLst>
                <a:rect l="0" t="0" r="r" b="b"/>
                <a:pathLst>
                  <a:path w="21" h="24">
                    <a:moveTo>
                      <a:pt x="0" y="24"/>
                    </a:moveTo>
                    <a:lnTo>
                      <a:pt x="21" y="24"/>
                    </a:lnTo>
                    <a:lnTo>
                      <a:pt x="11" y="0"/>
                    </a:lnTo>
                    <a:lnTo>
                      <a:pt x="0"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39" name="Freeform 676">
                <a:extLst>
                  <a:ext uri="{FF2B5EF4-FFF2-40B4-BE49-F238E27FC236}">
                    <a16:creationId xmlns:a16="http://schemas.microsoft.com/office/drawing/2014/main" id="{8B85BBA6-617E-4610-9290-64793DC1EC21}"/>
                  </a:ext>
                </a:extLst>
              </p:cNvPr>
              <p:cNvSpPr>
                <a:spLocks/>
              </p:cNvSpPr>
              <p:nvPr/>
            </p:nvSpPr>
            <p:spPr bwMode="auto">
              <a:xfrm>
                <a:off x="1628" y="2439"/>
                <a:ext cx="48" cy="75"/>
              </a:xfrm>
              <a:custGeom>
                <a:avLst/>
                <a:gdLst>
                  <a:gd name="T0" fmla="*/ 15 w 73"/>
                  <a:gd name="T1" fmla="*/ 9 h 114"/>
                  <a:gd name="T2" fmla="*/ 42 w 73"/>
                  <a:gd name="T3" fmla="*/ 89 h 114"/>
                  <a:gd name="T4" fmla="*/ 73 w 73"/>
                  <a:gd name="T5" fmla="*/ 114 h 114"/>
                  <a:gd name="T6" fmla="*/ 53 w 73"/>
                  <a:gd name="T7" fmla="*/ 5 h 114"/>
                  <a:gd name="T8" fmla="*/ 15 w 73"/>
                  <a:gd name="T9" fmla="*/ 9 h 114"/>
                </a:gdLst>
                <a:ahLst/>
                <a:cxnLst>
                  <a:cxn ang="0">
                    <a:pos x="T0" y="T1"/>
                  </a:cxn>
                  <a:cxn ang="0">
                    <a:pos x="T2" y="T3"/>
                  </a:cxn>
                  <a:cxn ang="0">
                    <a:pos x="T4" y="T5"/>
                  </a:cxn>
                  <a:cxn ang="0">
                    <a:pos x="T6" y="T7"/>
                  </a:cxn>
                  <a:cxn ang="0">
                    <a:pos x="T8" y="T9"/>
                  </a:cxn>
                </a:cxnLst>
                <a:rect l="0" t="0" r="r" b="b"/>
                <a:pathLst>
                  <a:path w="73" h="114">
                    <a:moveTo>
                      <a:pt x="15" y="9"/>
                    </a:moveTo>
                    <a:cubicBezTo>
                      <a:pt x="0" y="25"/>
                      <a:pt x="13" y="62"/>
                      <a:pt x="42" y="89"/>
                    </a:cubicBezTo>
                    <a:cubicBezTo>
                      <a:pt x="52" y="98"/>
                      <a:pt x="62" y="107"/>
                      <a:pt x="73" y="114"/>
                    </a:cubicBezTo>
                    <a:cubicBezTo>
                      <a:pt x="61" y="81"/>
                      <a:pt x="55" y="40"/>
                      <a:pt x="53" y="5"/>
                    </a:cubicBezTo>
                    <a:cubicBezTo>
                      <a:pt x="36" y="0"/>
                      <a:pt x="22" y="2"/>
                      <a:pt x="15"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40" name="Freeform 677">
                <a:extLst>
                  <a:ext uri="{FF2B5EF4-FFF2-40B4-BE49-F238E27FC236}">
                    <a16:creationId xmlns:a16="http://schemas.microsoft.com/office/drawing/2014/main" id="{71BD8363-7433-4F6B-ACDC-9ABF0A117A66}"/>
                  </a:ext>
                </a:extLst>
              </p:cNvPr>
              <p:cNvSpPr>
                <a:spLocks/>
              </p:cNvSpPr>
              <p:nvPr/>
            </p:nvSpPr>
            <p:spPr bwMode="auto">
              <a:xfrm>
                <a:off x="1676" y="2405"/>
                <a:ext cx="85" cy="134"/>
              </a:xfrm>
              <a:custGeom>
                <a:avLst/>
                <a:gdLst>
                  <a:gd name="T0" fmla="*/ 129 w 129"/>
                  <a:gd name="T1" fmla="*/ 0 h 203"/>
                  <a:gd name="T2" fmla="*/ 0 w 129"/>
                  <a:gd name="T3" fmla="*/ 0 h 203"/>
                  <a:gd name="T4" fmla="*/ 40 w 129"/>
                  <a:gd name="T5" fmla="*/ 192 h 203"/>
                  <a:gd name="T6" fmla="*/ 65 w 129"/>
                  <a:gd name="T7" fmla="*/ 203 h 203"/>
                  <a:gd name="T8" fmla="*/ 89 w 129"/>
                  <a:gd name="T9" fmla="*/ 192 h 203"/>
                  <a:gd name="T10" fmla="*/ 129 w 129"/>
                  <a:gd name="T11" fmla="*/ 0 h 203"/>
                </a:gdLst>
                <a:ahLst/>
                <a:cxnLst>
                  <a:cxn ang="0">
                    <a:pos x="T0" y="T1"/>
                  </a:cxn>
                  <a:cxn ang="0">
                    <a:pos x="T2" y="T3"/>
                  </a:cxn>
                  <a:cxn ang="0">
                    <a:pos x="T4" y="T5"/>
                  </a:cxn>
                  <a:cxn ang="0">
                    <a:pos x="T6" y="T7"/>
                  </a:cxn>
                  <a:cxn ang="0">
                    <a:pos x="T8" y="T9"/>
                  </a:cxn>
                  <a:cxn ang="0">
                    <a:pos x="T10" y="T11"/>
                  </a:cxn>
                </a:cxnLst>
                <a:rect l="0" t="0" r="r" b="b"/>
                <a:pathLst>
                  <a:path w="129" h="203">
                    <a:moveTo>
                      <a:pt x="129" y="0"/>
                    </a:moveTo>
                    <a:cubicBezTo>
                      <a:pt x="0" y="0"/>
                      <a:pt x="0" y="0"/>
                      <a:pt x="0" y="0"/>
                    </a:cubicBezTo>
                    <a:cubicBezTo>
                      <a:pt x="0" y="49"/>
                      <a:pt x="6" y="156"/>
                      <a:pt x="40" y="192"/>
                    </a:cubicBezTo>
                    <a:cubicBezTo>
                      <a:pt x="47" y="199"/>
                      <a:pt x="55" y="203"/>
                      <a:pt x="65" y="203"/>
                    </a:cubicBezTo>
                    <a:cubicBezTo>
                      <a:pt x="74" y="203"/>
                      <a:pt x="82" y="199"/>
                      <a:pt x="89" y="192"/>
                    </a:cubicBezTo>
                    <a:cubicBezTo>
                      <a:pt x="124" y="156"/>
                      <a:pt x="129" y="49"/>
                      <a:pt x="1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41" name="Freeform 678">
                <a:extLst>
                  <a:ext uri="{FF2B5EF4-FFF2-40B4-BE49-F238E27FC236}">
                    <a16:creationId xmlns:a16="http://schemas.microsoft.com/office/drawing/2014/main" id="{E156BB1B-D9A8-4285-9107-EA507AFA516A}"/>
                  </a:ext>
                </a:extLst>
              </p:cNvPr>
              <p:cNvSpPr>
                <a:spLocks noEditPoints="1"/>
              </p:cNvSpPr>
              <p:nvPr/>
            </p:nvSpPr>
            <p:spPr bwMode="auto">
              <a:xfrm>
                <a:off x="1549" y="2327"/>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65 w 512"/>
                  <a:gd name="T11" fmla="*/ 273 h 512"/>
                  <a:gd name="T12" fmla="*/ 312 w 512"/>
                  <a:gd name="T13" fmla="*/ 309 h 512"/>
                  <a:gd name="T14" fmla="*/ 309 w 512"/>
                  <a:gd name="T15" fmla="*/ 309 h 512"/>
                  <a:gd name="T16" fmla="*/ 307 w 512"/>
                  <a:gd name="T17" fmla="*/ 309 h 512"/>
                  <a:gd name="T18" fmla="*/ 296 w 512"/>
                  <a:gd name="T19" fmla="*/ 323 h 512"/>
                  <a:gd name="T20" fmla="*/ 271 w 512"/>
                  <a:gd name="T21" fmla="*/ 339 h 512"/>
                  <a:gd name="T22" fmla="*/ 297 w 512"/>
                  <a:gd name="T23" fmla="*/ 401 h 512"/>
                  <a:gd name="T24" fmla="*/ 297 w 512"/>
                  <a:gd name="T25" fmla="*/ 411 h 512"/>
                  <a:gd name="T26" fmla="*/ 288 w 512"/>
                  <a:gd name="T27" fmla="*/ 416 h 512"/>
                  <a:gd name="T28" fmla="*/ 224 w 512"/>
                  <a:gd name="T29" fmla="*/ 416 h 512"/>
                  <a:gd name="T30" fmla="*/ 215 w 512"/>
                  <a:gd name="T31" fmla="*/ 411 h 512"/>
                  <a:gd name="T32" fmla="*/ 214 w 512"/>
                  <a:gd name="T33" fmla="*/ 401 h 512"/>
                  <a:gd name="T34" fmla="*/ 241 w 512"/>
                  <a:gd name="T35" fmla="*/ 339 h 512"/>
                  <a:gd name="T36" fmla="*/ 216 w 512"/>
                  <a:gd name="T37" fmla="*/ 323 h 512"/>
                  <a:gd name="T38" fmla="*/ 204 w 512"/>
                  <a:gd name="T39" fmla="*/ 309 h 512"/>
                  <a:gd name="T40" fmla="*/ 202 w 512"/>
                  <a:gd name="T41" fmla="*/ 309 h 512"/>
                  <a:gd name="T42" fmla="*/ 199 w 512"/>
                  <a:gd name="T43" fmla="*/ 309 h 512"/>
                  <a:gd name="T44" fmla="*/ 147 w 512"/>
                  <a:gd name="T45" fmla="*/ 273 h 512"/>
                  <a:gd name="T46" fmla="*/ 118 w 512"/>
                  <a:gd name="T47" fmla="*/ 163 h 512"/>
                  <a:gd name="T48" fmla="*/ 171 w 512"/>
                  <a:gd name="T49" fmla="*/ 151 h 512"/>
                  <a:gd name="T50" fmla="*/ 170 w 512"/>
                  <a:gd name="T51" fmla="*/ 106 h 512"/>
                  <a:gd name="T52" fmla="*/ 181 w 512"/>
                  <a:gd name="T53" fmla="*/ 96 h 512"/>
                  <a:gd name="T54" fmla="*/ 330 w 512"/>
                  <a:gd name="T55" fmla="*/ 96 h 512"/>
                  <a:gd name="T56" fmla="*/ 341 w 512"/>
                  <a:gd name="T57" fmla="*/ 106 h 512"/>
                  <a:gd name="T58" fmla="*/ 341 w 512"/>
                  <a:gd name="T59" fmla="*/ 151 h 512"/>
                  <a:gd name="T60" fmla="*/ 393 w 512"/>
                  <a:gd name="T61" fmla="*/ 163 h 512"/>
                  <a:gd name="T62" fmla="*/ 365 w 512"/>
                  <a:gd name="T63" fmla="*/ 2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5" y="273"/>
                    </a:moveTo>
                    <a:cubicBezTo>
                      <a:pt x="349" y="287"/>
                      <a:pt x="331" y="303"/>
                      <a:pt x="312" y="309"/>
                    </a:cubicBezTo>
                    <a:cubicBezTo>
                      <a:pt x="311" y="309"/>
                      <a:pt x="310" y="309"/>
                      <a:pt x="309" y="309"/>
                    </a:cubicBezTo>
                    <a:cubicBezTo>
                      <a:pt x="308" y="309"/>
                      <a:pt x="308" y="309"/>
                      <a:pt x="307" y="309"/>
                    </a:cubicBezTo>
                    <a:cubicBezTo>
                      <a:pt x="304" y="314"/>
                      <a:pt x="300" y="319"/>
                      <a:pt x="296" y="323"/>
                    </a:cubicBezTo>
                    <a:cubicBezTo>
                      <a:pt x="288" y="331"/>
                      <a:pt x="280" y="336"/>
                      <a:pt x="271" y="339"/>
                    </a:cubicBezTo>
                    <a:cubicBezTo>
                      <a:pt x="297" y="401"/>
                      <a:pt x="297" y="401"/>
                      <a:pt x="297" y="401"/>
                    </a:cubicBezTo>
                    <a:cubicBezTo>
                      <a:pt x="299" y="404"/>
                      <a:pt x="299" y="408"/>
                      <a:pt x="297" y="411"/>
                    </a:cubicBezTo>
                    <a:cubicBezTo>
                      <a:pt x="295" y="414"/>
                      <a:pt x="291" y="416"/>
                      <a:pt x="288" y="416"/>
                    </a:cubicBezTo>
                    <a:cubicBezTo>
                      <a:pt x="224" y="416"/>
                      <a:pt x="224" y="416"/>
                      <a:pt x="224" y="416"/>
                    </a:cubicBezTo>
                    <a:cubicBezTo>
                      <a:pt x="220" y="416"/>
                      <a:pt x="217" y="414"/>
                      <a:pt x="215" y="411"/>
                    </a:cubicBezTo>
                    <a:cubicBezTo>
                      <a:pt x="213" y="408"/>
                      <a:pt x="212" y="404"/>
                      <a:pt x="214" y="401"/>
                    </a:cubicBezTo>
                    <a:cubicBezTo>
                      <a:pt x="241" y="339"/>
                      <a:pt x="241" y="339"/>
                      <a:pt x="241" y="339"/>
                    </a:cubicBezTo>
                    <a:cubicBezTo>
                      <a:pt x="231" y="336"/>
                      <a:pt x="223" y="331"/>
                      <a:pt x="216" y="323"/>
                    </a:cubicBezTo>
                    <a:cubicBezTo>
                      <a:pt x="212" y="319"/>
                      <a:pt x="208" y="314"/>
                      <a:pt x="204" y="309"/>
                    </a:cubicBezTo>
                    <a:cubicBezTo>
                      <a:pt x="204" y="309"/>
                      <a:pt x="203" y="309"/>
                      <a:pt x="202" y="309"/>
                    </a:cubicBezTo>
                    <a:cubicBezTo>
                      <a:pt x="201" y="309"/>
                      <a:pt x="200" y="309"/>
                      <a:pt x="199" y="309"/>
                    </a:cubicBezTo>
                    <a:cubicBezTo>
                      <a:pt x="180" y="303"/>
                      <a:pt x="162" y="287"/>
                      <a:pt x="147" y="273"/>
                    </a:cubicBezTo>
                    <a:cubicBezTo>
                      <a:pt x="107" y="236"/>
                      <a:pt x="95" y="188"/>
                      <a:pt x="118" y="163"/>
                    </a:cubicBezTo>
                    <a:cubicBezTo>
                      <a:pt x="130" y="150"/>
                      <a:pt x="149" y="146"/>
                      <a:pt x="171" y="151"/>
                    </a:cubicBezTo>
                    <a:cubicBezTo>
                      <a:pt x="170" y="126"/>
                      <a:pt x="170" y="108"/>
                      <a:pt x="170" y="106"/>
                    </a:cubicBezTo>
                    <a:cubicBezTo>
                      <a:pt x="171" y="100"/>
                      <a:pt x="175" y="96"/>
                      <a:pt x="181" y="96"/>
                    </a:cubicBezTo>
                    <a:cubicBezTo>
                      <a:pt x="330" y="96"/>
                      <a:pt x="330" y="96"/>
                      <a:pt x="330" y="96"/>
                    </a:cubicBezTo>
                    <a:cubicBezTo>
                      <a:pt x="336" y="96"/>
                      <a:pt x="341" y="100"/>
                      <a:pt x="341" y="106"/>
                    </a:cubicBezTo>
                    <a:cubicBezTo>
                      <a:pt x="341" y="108"/>
                      <a:pt x="342" y="126"/>
                      <a:pt x="341" y="151"/>
                    </a:cubicBezTo>
                    <a:cubicBezTo>
                      <a:pt x="363" y="146"/>
                      <a:pt x="381" y="150"/>
                      <a:pt x="393" y="163"/>
                    </a:cubicBezTo>
                    <a:cubicBezTo>
                      <a:pt x="417" y="188"/>
                      <a:pt x="404" y="236"/>
                      <a:pt x="365" y="2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42" name="Freeform 679">
                <a:extLst>
                  <a:ext uri="{FF2B5EF4-FFF2-40B4-BE49-F238E27FC236}">
                    <a16:creationId xmlns:a16="http://schemas.microsoft.com/office/drawing/2014/main" id="{E8693CDF-E83F-4CB3-AA4F-BA9535403E4B}"/>
                  </a:ext>
                </a:extLst>
              </p:cNvPr>
              <p:cNvSpPr>
                <a:spLocks/>
              </p:cNvSpPr>
              <p:nvPr/>
            </p:nvSpPr>
            <p:spPr bwMode="auto">
              <a:xfrm>
                <a:off x="1761" y="2439"/>
                <a:ext cx="48" cy="75"/>
              </a:xfrm>
              <a:custGeom>
                <a:avLst/>
                <a:gdLst>
                  <a:gd name="T0" fmla="*/ 20 w 72"/>
                  <a:gd name="T1" fmla="*/ 5 h 114"/>
                  <a:gd name="T2" fmla="*/ 0 w 72"/>
                  <a:gd name="T3" fmla="*/ 114 h 114"/>
                  <a:gd name="T4" fmla="*/ 30 w 72"/>
                  <a:gd name="T5" fmla="*/ 89 h 114"/>
                  <a:gd name="T6" fmla="*/ 58 w 72"/>
                  <a:gd name="T7" fmla="*/ 9 h 114"/>
                  <a:gd name="T8" fmla="*/ 20 w 72"/>
                  <a:gd name="T9" fmla="*/ 5 h 114"/>
                </a:gdLst>
                <a:ahLst/>
                <a:cxnLst>
                  <a:cxn ang="0">
                    <a:pos x="T0" y="T1"/>
                  </a:cxn>
                  <a:cxn ang="0">
                    <a:pos x="T2" y="T3"/>
                  </a:cxn>
                  <a:cxn ang="0">
                    <a:pos x="T4" y="T5"/>
                  </a:cxn>
                  <a:cxn ang="0">
                    <a:pos x="T6" y="T7"/>
                  </a:cxn>
                  <a:cxn ang="0">
                    <a:pos x="T8" y="T9"/>
                  </a:cxn>
                </a:cxnLst>
                <a:rect l="0" t="0" r="r" b="b"/>
                <a:pathLst>
                  <a:path w="72" h="114">
                    <a:moveTo>
                      <a:pt x="20" y="5"/>
                    </a:moveTo>
                    <a:cubicBezTo>
                      <a:pt x="17" y="40"/>
                      <a:pt x="12" y="81"/>
                      <a:pt x="0" y="114"/>
                    </a:cubicBezTo>
                    <a:cubicBezTo>
                      <a:pt x="10" y="107"/>
                      <a:pt x="21" y="98"/>
                      <a:pt x="30" y="89"/>
                    </a:cubicBezTo>
                    <a:cubicBezTo>
                      <a:pt x="59" y="62"/>
                      <a:pt x="72" y="25"/>
                      <a:pt x="58" y="9"/>
                    </a:cubicBezTo>
                    <a:cubicBezTo>
                      <a:pt x="50" y="2"/>
                      <a:pt x="36" y="0"/>
                      <a:pt x="20"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grpSp>
      </p:grpSp>
      <p:grpSp>
        <p:nvGrpSpPr>
          <p:cNvPr id="43" name="Group 42">
            <a:extLst>
              <a:ext uri="{FF2B5EF4-FFF2-40B4-BE49-F238E27FC236}">
                <a16:creationId xmlns:a16="http://schemas.microsoft.com/office/drawing/2014/main" id="{D48C5726-A48F-42DF-8B94-28D449CEC89D}"/>
              </a:ext>
            </a:extLst>
          </p:cNvPr>
          <p:cNvGrpSpPr>
            <a:grpSpLocks noChangeAspect="1"/>
          </p:cNvGrpSpPr>
          <p:nvPr/>
        </p:nvGrpSpPr>
        <p:grpSpPr>
          <a:xfrm>
            <a:off x="572357" y="1547092"/>
            <a:ext cx="252000" cy="252000"/>
            <a:chOff x="1246235" y="2030409"/>
            <a:chExt cx="848861" cy="848861"/>
          </a:xfrm>
        </p:grpSpPr>
        <p:sp>
          <p:nvSpPr>
            <p:cNvPr id="44" name="Oval 43">
              <a:extLst>
                <a:ext uri="{FF2B5EF4-FFF2-40B4-BE49-F238E27FC236}">
                  <a16:creationId xmlns:a16="http://schemas.microsoft.com/office/drawing/2014/main" id="{68A72EB2-D9EC-43A0-9CAB-29AF1CCF0AFB}"/>
                </a:ext>
              </a:extLst>
            </p:cNvPr>
            <p:cNvSpPr/>
            <p:nvPr/>
          </p:nvSpPr>
          <p:spPr>
            <a:xfrm>
              <a:off x="1246235" y="2030409"/>
              <a:ext cx="848861" cy="848861"/>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5" name="Freeform 858">
              <a:extLst>
                <a:ext uri="{FF2B5EF4-FFF2-40B4-BE49-F238E27FC236}">
                  <a16:creationId xmlns:a16="http://schemas.microsoft.com/office/drawing/2014/main" id="{8FF84C08-91B6-437B-B9F9-358B782C4204}"/>
                </a:ext>
              </a:extLst>
            </p:cNvPr>
            <p:cNvSpPr>
              <a:spLocks noChangeAspect="1" noEditPoints="1"/>
            </p:cNvSpPr>
            <p:nvPr/>
          </p:nvSpPr>
          <p:spPr bwMode="auto">
            <a:xfrm>
              <a:off x="1246235" y="2030409"/>
              <a:ext cx="848861" cy="848861"/>
            </a:xfrm>
            <a:custGeom>
              <a:avLst/>
              <a:gdLst>
                <a:gd name="T0" fmla="*/ 352 w 512"/>
                <a:gd name="T1" fmla="*/ 146 h 512"/>
                <a:gd name="T2" fmla="*/ 352 w 512"/>
                <a:gd name="T3" fmla="*/ 260 h 512"/>
                <a:gd name="T4" fmla="*/ 263 w 512"/>
                <a:gd name="T5" fmla="*/ 259 h 512"/>
                <a:gd name="T6" fmla="*/ 208 w 512"/>
                <a:gd name="T7" fmla="*/ 236 h 512"/>
                <a:gd name="T8" fmla="*/ 160 w 512"/>
                <a:gd name="T9" fmla="*/ 248 h 512"/>
                <a:gd name="T10" fmla="*/ 160 w 512"/>
                <a:gd name="T11" fmla="*/ 134 h 512"/>
                <a:gd name="T12" fmla="*/ 248 w 512"/>
                <a:gd name="T13" fmla="*/ 135 h 512"/>
                <a:gd name="T14" fmla="*/ 352 w 512"/>
                <a:gd name="T15" fmla="*/ 146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373 w 512"/>
                <a:gd name="T27" fmla="*/ 128 h 512"/>
                <a:gd name="T28" fmla="*/ 367 w 512"/>
                <a:gd name="T29" fmla="*/ 118 h 512"/>
                <a:gd name="T30" fmla="*/ 356 w 512"/>
                <a:gd name="T31" fmla="*/ 119 h 512"/>
                <a:gd name="T32" fmla="*/ 263 w 512"/>
                <a:gd name="T33" fmla="*/ 120 h 512"/>
                <a:gd name="T34" fmla="*/ 143 w 512"/>
                <a:gd name="T35" fmla="*/ 119 h 512"/>
                <a:gd name="T36" fmla="*/ 138 w 512"/>
                <a:gd name="T37" fmla="*/ 128 h 512"/>
                <a:gd name="T38" fmla="*/ 138 w 512"/>
                <a:gd name="T39" fmla="*/ 384 h 512"/>
                <a:gd name="T40" fmla="*/ 149 w 512"/>
                <a:gd name="T41" fmla="*/ 394 h 512"/>
                <a:gd name="T42" fmla="*/ 160 w 512"/>
                <a:gd name="T43" fmla="*/ 384 h 512"/>
                <a:gd name="T44" fmla="*/ 160 w 512"/>
                <a:gd name="T45" fmla="*/ 272 h 512"/>
                <a:gd name="T46" fmla="*/ 248 w 512"/>
                <a:gd name="T47" fmla="*/ 274 h 512"/>
                <a:gd name="T48" fmla="*/ 368 w 512"/>
                <a:gd name="T49" fmla="*/ 275 h 512"/>
                <a:gd name="T50" fmla="*/ 373 w 512"/>
                <a:gd name="T51" fmla="*/ 266 h 512"/>
                <a:gd name="T52" fmla="*/ 373 w 512"/>
                <a:gd name="T53"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2" h="512">
                  <a:moveTo>
                    <a:pt x="352" y="146"/>
                  </a:moveTo>
                  <a:cubicBezTo>
                    <a:pt x="352" y="260"/>
                    <a:pt x="352" y="260"/>
                    <a:pt x="352" y="260"/>
                  </a:cubicBezTo>
                  <a:cubicBezTo>
                    <a:pt x="337" y="268"/>
                    <a:pt x="293" y="288"/>
                    <a:pt x="263" y="259"/>
                  </a:cubicBezTo>
                  <a:cubicBezTo>
                    <a:pt x="247" y="242"/>
                    <a:pt x="227" y="236"/>
                    <a:pt x="208" y="236"/>
                  </a:cubicBezTo>
                  <a:cubicBezTo>
                    <a:pt x="191" y="236"/>
                    <a:pt x="173" y="242"/>
                    <a:pt x="160" y="248"/>
                  </a:cubicBezTo>
                  <a:cubicBezTo>
                    <a:pt x="160" y="134"/>
                    <a:pt x="160" y="134"/>
                    <a:pt x="160" y="134"/>
                  </a:cubicBezTo>
                  <a:cubicBezTo>
                    <a:pt x="174" y="126"/>
                    <a:pt x="218" y="105"/>
                    <a:pt x="248" y="135"/>
                  </a:cubicBezTo>
                  <a:cubicBezTo>
                    <a:pt x="280" y="167"/>
                    <a:pt x="323" y="159"/>
                    <a:pt x="352" y="146"/>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28"/>
                  </a:moveTo>
                  <a:cubicBezTo>
                    <a:pt x="373" y="124"/>
                    <a:pt x="371" y="120"/>
                    <a:pt x="367" y="118"/>
                  </a:cubicBezTo>
                  <a:cubicBezTo>
                    <a:pt x="364" y="116"/>
                    <a:pt x="360" y="117"/>
                    <a:pt x="356" y="119"/>
                  </a:cubicBezTo>
                  <a:cubicBezTo>
                    <a:pt x="356" y="119"/>
                    <a:pt x="299" y="156"/>
                    <a:pt x="263" y="120"/>
                  </a:cubicBezTo>
                  <a:cubicBezTo>
                    <a:pt x="224" y="81"/>
                    <a:pt x="167" y="102"/>
                    <a:pt x="143" y="119"/>
                  </a:cubicBezTo>
                  <a:cubicBezTo>
                    <a:pt x="140" y="121"/>
                    <a:pt x="138" y="124"/>
                    <a:pt x="138" y="128"/>
                  </a:cubicBezTo>
                  <a:cubicBezTo>
                    <a:pt x="138" y="384"/>
                    <a:pt x="138" y="384"/>
                    <a:pt x="138" y="384"/>
                  </a:cubicBezTo>
                  <a:cubicBezTo>
                    <a:pt x="138" y="390"/>
                    <a:pt x="143" y="394"/>
                    <a:pt x="149" y="394"/>
                  </a:cubicBezTo>
                  <a:cubicBezTo>
                    <a:pt x="155" y="394"/>
                    <a:pt x="160" y="390"/>
                    <a:pt x="160" y="384"/>
                  </a:cubicBezTo>
                  <a:cubicBezTo>
                    <a:pt x="160" y="272"/>
                    <a:pt x="160" y="272"/>
                    <a:pt x="160" y="272"/>
                  </a:cubicBezTo>
                  <a:cubicBezTo>
                    <a:pt x="174" y="264"/>
                    <a:pt x="217" y="243"/>
                    <a:pt x="248" y="274"/>
                  </a:cubicBezTo>
                  <a:cubicBezTo>
                    <a:pt x="286" y="312"/>
                    <a:pt x="343" y="292"/>
                    <a:pt x="368" y="275"/>
                  </a:cubicBezTo>
                  <a:cubicBezTo>
                    <a:pt x="371" y="273"/>
                    <a:pt x="373" y="270"/>
                    <a:pt x="373" y="266"/>
                  </a:cubicBezTo>
                  <a:lnTo>
                    <a:pt x="373" y="128"/>
                  </a:ln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US" sz="1950" dirty="0"/>
            </a:p>
          </p:txBody>
        </p:sp>
        <p:sp>
          <p:nvSpPr>
            <p:cNvPr id="46" name="Oval 45">
              <a:extLst>
                <a:ext uri="{FF2B5EF4-FFF2-40B4-BE49-F238E27FC236}">
                  <a16:creationId xmlns:a16="http://schemas.microsoft.com/office/drawing/2014/main" id="{59A50538-1659-4185-B602-4B627C970453}"/>
                </a:ext>
              </a:extLst>
            </p:cNvPr>
            <p:cNvSpPr/>
            <p:nvPr/>
          </p:nvSpPr>
          <p:spPr>
            <a:xfrm>
              <a:off x="1246235" y="2030409"/>
              <a:ext cx="848860" cy="848861"/>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grpSp>
          <p:nvGrpSpPr>
            <p:cNvPr id="47" name="Group 437">
              <a:extLst>
                <a:ext uri="{FF2B5EF4-FFF2-40B4-BE49-F238E27FC236}">
                  <a16:creationId xmlns:a16="http://schemas.microsoft.com/office/drawing/2014/main" id="{E2F5B6CD-AF73-4C5A-99A5-467BC5DCBE80}"/>
                </a:ext>
              </a:extLst>
            </p:cNvPr>
            <p:cNvGrpSpPr>
              <a:grpSpLocks noChangeAspect="1"/>
            </p:cNvGrpSpPr>
            <p:nvPr/>
          </p:nvGrpSpPr>
          <p:grpSpPr bwMode="auto">
            <a:xfrm>
              <a:off x="1246235" y="2030409"/>
              <a:ext cx="848861" cy="848861"/>
              <a:chOff x="3130" y="1561"/>
              <a:chExt cx="340" cy="340"/>
            </a:xfrm>
            <a:solidFill>
              <a:schemeClr val="accent5"/>
            </a:solidFill>
          </p:grpSpPr>
          <p:sp>
            <p:nvSpPr>
              <p:cNvPr id="52" name="Freeform 438">
                <a:extLst>
                  <a:ext uri="{FF2B5EF4-FFF2-40B4-BE49-F238E27FC236}">
                    <a16:creationId xmlns:a16="http://schemas.microsoft.com/office/drawing/2014/main" id="{54EAC3B0-E475-491B-BEDF-7B7E21D53CA4}"/>
                  </a:ext>
                </a:extLst>
              </p:cNvPr>
              <p:cNvSpPr>
                <a:spLocks/>
              </p:cNvSpPr>
              <p:nvPr/>
            </p:nvSpPr>
            <p:spPr bwMode="auto">
              <a:xfrm>
                <a:off x="3307" y="1696"/>
                <a:ext cx="28" cy="28"/>
              </a:xfrm>
              <a:custGeom>
                <a:avLst/>
                <a:gdLst>
                  <a:gd name="T0" fmla="*/ 0 w 42"/>
                  <a:gd name="T1" fmla="*/ 0 h 42"/>
                  <a:gd name="T2" fmla="*/ 0 w 42"/>
                  <a:gd name="T3" fmla="*/ 42 h 42"/>
                  <a:gd name="T4" fmla="*/ 42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3" name="Freeform 439">
                <a:extLst>
                  <a:ext uri="{FF2B5EF4-FFF2-40B4-BE49-F238E27FC236}">
                    <a16:creationId xmlns:a16="http://schemas.microsoft.com/office/drawing/2014/main" id="{19DD8202-DECA-42CE-A6C4-43519D6A7B7B}"/>
                  </a:ext>
                </a:extLst>
              </p:cNvPr>
              <p:cNvSpPr>
                <a:spLocks/>
              </p:cNvSpPr>
              <p:nvPr/>
            </p:nvSpPr>
            <p:spPr bwMode="auto">
              <a:xfrm>
                <a:off x="3265" y="1696"/>
                <a:ext cx="28" cy="28"/>
              </a:xfrm>
              <a:custGeom>
                <a:avLst/>
                <a:gdLst>
                  <a:gd name="T0" fmla="*/ 0 w 42"/>
                  <a:gd name="T1" fmla="*/ 42 h 42"/>
                  <a:gd name="T2" fmla="*/ 42 w 42"/>
                  <a:gd name="T3" fmla="*/ 42 h 42"/>
                  <a:gd name="T4" fmla="*/ 42 w 42"/>
                  <a:gd name="T5" fmla="*/ 0 h 42"/>
                  <a:gd name="T6" fmla="*/ 0 w 42"/>
                  <a:gd name="T7" fmla="*/ 42 h 42"/>
                </a:gdLst>
                <a:ahLst/>
                <a:cxnLst>
                  <a:cxn ang="0">
                    <a:pos x="T0" y="T1"/>
                  </a:cxn>
                  <a:cxn ang="0">
                    <a:pos x="T2" y="T3"/>
                  </a:cxn>
                  <a:cxn ang="0">
                    <a:pos x="T4" y="T5"/>
                  </a:cxn>
                  <a:cxn ang="0">
                    <a:pos x="T6" y="T7"/>
                  </a:cxn>
                </a:cxnLst>
                <a:rect l="0" t="0" r="r" b="b"/>
                <a:pathLst>
                  <a:path w="42" h="42">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4" name="Freeform 440">
                <a:extLst>
                  <a:ext uri="{FF2B5EF4-FFF2-40B4-BE49-F238E27FC236}">
                    <a16:creationId xmlns:a16="http://schemas.microsoft.com/office/drawing/2014/main" id="{D5F10214-8BAC-4644-9A6D-D1A7EB174B26}"/>
                  </a:ext>
                </a:extLst>
              </p:cNvPr>
              <p:cNvSpPr>
                <a:spLocks/>
              </p:cNvSpPr>
              <p:nvPr/>
            </p:nvSpPr>
            <p:spPr bwMode="auto">
              <a:xfrm>
                <a:off x="3230" y="1661"/>
                <a:ext cx="63" cy="63"/>
              </a:xfrm>
              <a:custGeom>
                <a:avLst/>
                <a:gdLst>
                  <a:gd name="T0" fmla="*/ 0 w 95"/>
                  <a:gd name="T1" fmla="*/ 95 h 95"/>
                  <a:gd name="T2" fmla="*/ 32 w 95"/>
                  <a:gd name="T3" fmla="*/ 95 h 95"/>
                  <a:gd name="T4" fmla="*/ 95 w 95"/>
                  <a:gd name="T5" fmla="*/ 32 h 95"/>
                  <a:gd name="T6" fmla="*/ 95 w 95"/>
                  <a:gd name="T7" fmla="*/ 0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5" name="Freeform 441">
                <a:extLst>
                  <a:ext uri="{FF2B5EF4-FFF2-40B4-BE49-F238E27FC236}">
                    <a16:creationId xmlns:a16="http://schemas.microsoft.com/office/drawing/2014/main" id="{AF25D6D0-81F5-4ED8-A8D7-959BE9E083BC}"/>
                  </a:ext>
                </a:extLst>
              </p:cNvPr>
              <p:cNvSpPr>
                <a:spLocks/>
              </p:cNvSpPr>
              <p:nvPr/>
            </p:nvSpPr>
            <p:spPr bwMode="auto">
              <a:xfrm>
                <a:off x="3265" y="1738"/>
                <a:ext cx="28" cy="28"/>
              </a:xfrm>
              <a:custGeom>
                <a:avLst/>
                <a:gdLst>
                  <a:gd name="T0" fmla="*/ 42 w 42"/>
                  <a:gd name="T1" fmla="*/ 42 h 42"/>
                  <a:gd name="T2" fmla="*/ 42 w 42"/>
                  <a:gd name="T3" fmla="*/ 0 h 42"/>
                  <a:gd name="T4" fmla="*/ 0 w 42"/>
                  <a:gd name="T5" fmla="*/ 0 h 42"/>
                  <a:gd name="T6" fmla="*/ 42 w 42"/>
                  <a:gd name="T7" fmla="*/ 42 h 42"/>
                </a:gdLst>
                <a:ahLst/>
                <a:cxnLst>
                  <a:cxn ang="0">
                    <a:pos x="T0" y="T1"/>
                  </a:cxn>
                  <a:cxn ang="0">
                    <a:pos x="T2" y="T3"/>
                  </a:cxn>
                  <a:cxn ang="0">
                    <a:pos x="T4" y="T5"/>
                  </a:cxn>
                  <a:cxn ang="0">
                    <a:pos x="T6" y="T7"/>
                  </a:cxn>
                </a:cxnLst>
                <a:rect l="0" t="0" r="r" b="b"/>
                <a:pathLst>
                  <a:path w="42" h="42">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6" name="Freeform 442">
                <a:extLst>
                  <a:ext uri="{FF2B5EF4-FFF2-40B4-BE49-F238E27FC236}">
                    <a16:creationId xmlns:a16="http://schemas.microsoft.com/office/drawing/2014/main" id="{A0911877-DE3C-4A8F-AC9D-A1F593C5B43C}"/>
                  </a:ext>
                </a:extLst>
              </p:cNvPr>
              <p:cNvSpPr>
                <a:spLocks/>
              </p:cNvSpPr>
              <p:nvPr/>
            </p:nvSpPr>
            <p:spPr bwMode="auto">
              <a:xfrm>
                <a:off x="3230" y="1738"/>
                <a:ext cx="63" cy="63"/>
              </a:xfrm>
              <a:custGeom>
                <a:avLst/>
                <a:gdLst>
                  <a:gd name="T0" fmla="*/ 32 w 95"/>
                  <a:gd name="T1" fmla="*/ 0 h 96"/>
                  <a:gd name="T2" fmla="*/ 0 w 95"/>
                  <a:gd name="T3" fmla="*/ 0 h 96"/>
                  <a:gd name="T4" fmla="*/ 95 w 95"/>
                  <a:gd name="T5" fmla="*/ 96 h 96"/>
                  <a:gd name="T6" fmla="*/ 95 w 95"/>
                  <a:gd name="T7" fmla="*/ 63 h 96"/>
                  <a:gd name="T8" fmla="*/ 32 w 95"/>
                  <a:gd name="T9" fmla="*/ 0 h 96"/>
                </a:gdLst>
                <a:ahLst/>
                <a:cxnLst>
                  <a:cxn ang="0">
                    <a:pos x="T0" y="T1"/>
                  </a:cxn>
                  <a:cxn ang="0">
                    <a:pos x="T2" y="T3"/>
                  </a:cxn>
                  <a:cxn ang="0">
                    <a:pos x="T4" y="T5"/>
                  </a:cxn>
                  <a:cxn ang="0">
                    <a:pos x="T6" y="T7"/>
                  </a:cxn>
                  <a:cxn ang="0">
                    <a:pos x="T8" y="T9"/>
                  </a:cxn>
                </a:cxnLst>
                <a:rect l="0" t="0" r="r" b="b"/>
                <a:pathLst>
                  <a:path w="95" h="96">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7" name="Freeform 443">
                <a:extLst>
                  <a:ext uri="{FF2B5EF4-FFF2-40B4-BE49-F238E27FC236}">
                    <a16:creationId xmlns:a16="http://schemas.microsoft.com/office/drawing/2014/main" id="{99669D52-9F31-45EA-BE97-2E8C57347BC3}"/>
                  </a:ext>
                </a:extLst>
              </p:cNvPr>
              <p:cNvSpPr>
                <a:spLocks/>
              </p:cNvSpPr>
              <p:nvPr/>
            </p:nvSpPr>
            <p:spPr bwMode="auto">
              <a:xfrm>
                <a:off x="3307" y="1738"/>
                <a:ext cx="28" cy="28"/>
              </a:xfrm>
              <a:custGeom>
                <a:avLst/>
                <a:gdLst>
                  <a:gd name="T0" fmla="*/ 42 w 42"/>
                  <a:gd name="T1" fmla="*/ 0 h 42"/>
                  <a:gd name="T2" fmla="*/ 0 w 42"/>
                  <a:gd name="T3" fmla="*/ 0 h 42"/>
                  <a:gd name="T4" fmla="*/ 0 w 42"/>
                  <a:gd name="T5" fmla="*/ 42 h 42"/>
                  <a:gd name="T6" fmla="*/ 42 w 42"/>
                  <a:gd name="T7" fmla="*/ 0 h 42"/>
                </a:gdLst>
                <a:ahLst/>
                <a:cxnLst>
                  <a:cxn ang="0">
                    <a:pos x="T0" y="T1"/>
                  </a:cxn>
                  <a:cxn ang="0">
                    <a:pos x="T2" y="T3"/>
                  </a:cxn>
                  <a:cxn ang="0">
                    <a:pos x="T4" y="T5"/>
                  </a:cxn>
                  <a:cxn ang="0">
                    <a:pos x="T6" y="T7"/>
                  </a:cxn>
                </a:cxnLst>
                <a:rect l="0" t="0" r="r" b="b"/>
                <a:pathLst>
                  <a:path w="42" h="42">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8" name="Freeform 444">
                <a:extLst>
                  <a:ext uri="{FF2B5EF4-FFF2-40B4-BE49-F238E27FC236}">
                    <a16:creationId xmlns:a16="http://schemas.microsoft.com/office/drawing/2014/main" id="{C3D38E65-AE01-4C03-BC21-F8C304E27CEB}"/>
                  </a:ext>
                </a:extLst>
              </p:cNvPr>
              <p:cNvSpPr>
                <a:spLocks noEditPoints="1"/>
              </p:cNvSpPr>
              <p:nvPr/>
            </p:nvSpPr>
            <p:spPr bwMode="auto">
              <a:xfrm>
                <a:off x="3130" y="1561"/>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266 h 512"/>
                  <a:gd name="T12" fmla="*/ 383 w 512"/>
                  <a:gd name="T13" fmla="*/ 266 h 512"/>
                  <a:gd name="T14" fmla="*/ 266 w 512"/>
                  <a:gd name="T15" fmla="*/ 383 h 512"/>
                  <a:gd name="T16" fmla="*/ 266 w 512"/>
                  <a:gd name="T17" fmla="*/ 405 h 512"/>
                  <a:gd name="T18" fmla="*/ 256 w 512"/>
                  <a:gd name="T19" fmla="*/ 416 h 512"/>
                  <a:gd name="T20" fmla="*/ 245 w 512"/>
                  <a:gd name="T21" fmla="*/ 405 h 512"/>
                  <a:gd name="T22" fmla="*/ 245 w 512"/>
                  <a:gd name="T23" fmla="*/ 383 h 512"/>
                  <a:gd name="T24" fmla="*/ 128 w 512"/>
                  <a:gd name="T25" fmla="*/ 266 h 512"/>
                  <a:gd name="T26" fmla="*/ 106 w 512"/>
                  <a:gd name="T27" fmla="*/ 266 h 512"/>
                  <a:gd name="T28" fmla="*/ 96 w 512"/>
                  <a:gd name="T29" fmla="*/ 256 h 512"/>
                  <a:gd name="T30" fmla="*/ 106 w 512"/>
                  <a:gd name="T31" fmla="*/ 245 h 512"/>
                  <a:gd name="T32" fmla="*/ 128 w 512"/>
                  <a:gd name="T33" fmla="*/ 245 h 512"/>
                  <a:gd name="T34" fmla="*/ 245 w 512"/>
                  <a:gd name="T35" fmla="*/ 128 h 512"/>
                  <a:gd name="T36" fmla="*/ 245 w 512"/>
                  <a:gd name="T37" fmla="*/ 106 h 512"/>
                  <a:gd name="T38" fmla="*/ 256 w 512"/>
                  <a:gd name="T39" fmla="*/ 96 h 512"/>
                  <a:gd name="T40" fmla="*/ 266 w 512"/>
                  <a:gd name="T41" fmla="*/ 106 h 512"/>
                  <a:gd name="T42" fmla="*/ 266 w 512"/>
                  <a:gd name="T43" fmla="*/ 128 h 512"/>
                  <a:gd name="T44" fmla="*/ 383 w 512"/>
                  <a:gd name="T45" fmla="*/ 245 h 512"/>
                  <a:gd name="T46" fmla="*/ 405 w 512"/>
                  <a:gd name="T47" fmla="*/ 245 h 512"/>
                  <a:gd name="T48" fmla="*/ 416 w 512"/>
                  <a:gd name="T49" fmla="*/ 256 h 512"/>
                  <a:gd name="T50" fmla="*/ 405 w 512"/>
                  <a:gd name="T51"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59" name="Freeform 445">
                <a:extLst>
                  <a:ext uri="{FF2B5EF4-FFF2-40B4-BE49-F238E27FC236}">
                    <a16:creationId xmlns:a16="http://schemas.microsoft.com/office/drawing/2014/main" id="{0FC6D285-7D38-4454-81AD-62487798C396}"/>
                  </a:ext>
                </a:extLst>
              </p:cNvPr>
              <p:cNvSpPr>
                <a:spLocks/>
              </p:cNvSpPr>
              <p:nvPr/>
            </p:nvSpPr>
            <p:spPr bwMode="auto">
              <a:xfrm>
                <a:off x="3307" y="1661"/>
                <a:ext cx="63" cy="63"/>
              </a:xfrm>
              <a:custGeom>
                <a:avLst/>
                <a:gdLst>
                  <a:gd name="T0" fmla="*/ 0 w 96"/>
                  <a:gd name="T1" fmla="*/ 0 h 95"/>
                  <a:gd name="T2" fmla="*/ 0 w 96"/>
                  <a:gd name="T3" fmla="*/ 32 h 95"/>
                  <a:gd name="T4" fmla="*/ 63 w 96"/>
                  <a:gd name="T5" fmla="*/ 95 h 95"/>
                  <a:gd name="T6" fmla="*/ 96 w 96"/>
                  <a:gd name="T7" fmla="*/ 95 h 95"/>
                  <a:gd name="T8" fmla="*/ 0 w 96"/>
                  <a:gd name="T9" fmla="*/ 0 h 95"/>
                </a:gdLst>
                <a:ahLst/>
                <a:cxnLst>
                  <a:cxn ang="0">
                    <a:pos x="T0" y="T1"/>
                  </a:cxn>
                  <a:cxn ang="0">
                    <a:pos x="T2" y="T3"/>
                  </a:cxn>
                  <a:cxn ang="0">
                    <a:pos x="T4" y="T5"/>
                  </a:cxn>
                  <a:cxn ang="0">
                    <a:pos x="T6" y="T7"/>
                  </a:cxn>
                  <a:cxn ang="0">
                    <a:pos x="T8" y="T9"/>
                  </a:cxn>
                </a:cxnLst>
                <a:rect l="0" t="0" r="r" b="b"/>
                <a:pathLst>
                  <a:path w="96" h="95">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sp>
            <p:nvSpPr>
              <p:cNvPr id="60" name="Freeform 446">
                <a:extLst>
                  <a:ext uri="{FF2B5EF4-FFF2-40B4-BE49-F238E27FC236}">
                    <a16:creationId xmlns:a16="http://schemas.microsoft.com/office/drawing/2014/main" id="{9181D231-1573-4AA3-977E-6B59149FBAB4}"/>
                  </a:ext>
                </a:extLst>
              </p:cNvPr>
              <p:cNvSpPr>
                <a:spLocks/>
              </p:cNvSpPr>
              <p:nvPr/>
            </p:nvSpPr>
            <p:spPr bwMode="auto">
              <a:xfrm>
                <a:off x="3307" y="1738"/>
                <a:ext cx="63" cy="63"/>
              </a:xfrm>
              <a:custGeom>
                <a:avLst/>
                <a:gdLst>
                  <a:gd name="T0" fmla="*/ 0 w 96"/>
                  <a:gd name="T1" fmla="*/ 63 h 96"/>
                  <a:gd name="T2" fmla="*/ 0 w 96"/>
                  <a:gd name="T3" fmla="*/ 96 h 96"/>
                  <a:gd name="T4" fmla="*/ 96 w 96"/>
                  <a:gd name="T5" fmla="*/ 0 h 96"/>
                  <a:gd name="T6" fmla="*/ 63 w 96"/>
                  <a:gd name="T7" fmla="*/ 0 h 96"/>
                  <a:gd name="T8" fmla="*/ 0 w 96"/>
                  <a:gd name="T9" fmla="*/ 63 h 96"/>
                </a:gdLst>
                <a:ahLst/>
                <a:cxnLst>
                  <a:cxn ang="0">
                    <a:pos x="T0" y="T1"/>
                  </a:cxn>
                  <a:cxn ang="0">
                    <a:pos x="T2" y="T3"/>
                  </a:cxn>
                  <a:cxn ang="0">
                    <a:pos x="T4" y="T5"/>
                  </a:cxn>
                  <a:cxn ang="0">
                    <a:pos x="T6" y="T7"/>
                  </a:cxn>
                  <a:cxn ang="0">
                    <a:pos x="T8" y="T9"/>
                  </a:cxn>
                </a:cxnLst>
                <a:rect l="0" t="0" r="r" b="b"/>
                <a:pathLst>
                  <a:path w="96" h="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9060" tIns="49530" rIns="99060" bIns="49530" numCol="1" anchor="t" anchorCtr="0" compatLnSpc="1">
                <a:prstTxWarp prst="textNoShape">
                  <a:avLst/>
                </a:prstTxWarp>
              </a:bodyPr>
              <a:lstStyle/>
              <a:p>
                <a:endParaRPr lang="en-US" sz="1950" dirty="0"/>
              </a:p>
            </p:txBody>
          </p:sp>
        </p:grpSp>
        <p:sp>
          <p:nvSpPr>
            <p:cNvPr id="48" name="Oval 47">
              <a:extLst>
                <a:ext uri="{FF2B5EF4-FFF2-40B4-BE49-F238E27FC236}">
                  <a16:creationId xmlns:a16="http://schemas.microsoft.com/office/drawing/2014/main" id="{0E8FAFDB-2AC5-4893-BEEE-9B2D2AD41A1E}"/>
                </a:ext>
              </a:extLst>
            </p:cNvPr>
            <p:cNvSpPr/>
            <p:nvPr/>
          </p:nvSpPr>
          <p:spPr>
            <a:xfrm>
              <a:off x="1246235" y="2030409"/>
              <a:ext cx="848861" cy="848861"/>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9" name="Freeform 723">
              <a:extLst>
                <a:ext uri="{FF2B5EF4-FFF2-40B4-BE49-F238E27FC236}">
                  <a16:creationId xmlns:a16="http://schemas.microsoft.com/office/drawing/2014/main" id="{B752B654-E497-425E-8A63-58A10DA88F1F}"/>
                </a:ext>
              </a:extLst>
            </p:cNvPr>
            <p:cNvSpPr>
              <a:spLocks noChangeAspect="1" noEditPoints="1"/>
            </p:cNvSpPr>
            <p:nvPr/>
          </p:nvSpPr>
          <p:spPr bwMode="auto">
            <a:xfrm>
              <a:off x="1246235" y="2030409"/>
              <a:ext cx="848861" cy="848861"/>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US" sz="1950" dirty="0"/>
            </a:p>
          </p:txBody>
        </p:sp>
        <p:sp>
          <p:nvSpPr>
            <p:cNvPr id="50" name="Oval 49">
              <a:extLst>
                <a:ext uri="{FF2B5EF4-FFF2-40B4-BE49-F238E27FC236}">
                  <a16:creationId xmlns:a16="http://schemas.microsoft.com/office/drawing/2014/main" id="{EEA85AA8-106A-4ED6-89A8-35DA6B2BE087}"/>
                </a:ext>
              </a:extLst>
            </p:cNvPr>
            <p:cNvSpPr/>
            <p:nvPr/>
          </p:nvSpPr>
          <p:spPr>
            <a:xfrm>
              <a:off x="1246235" y="2030409"/>
              <a:ext cx="848861" cy="848861"/>
            </a:xfrm>
            <a:prstGeom prst="ellipse">
              <a:avLst/>
            </a:prstGeom>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51" name="Freeform 518">
              <a:extLst>
                <a:ext uri="{FF2B5EF4-FFF2-40B4-BE49-F238E27FC236}">
                  <a16:creationId xmlns:a16="http://schemas.microsoft.com/office/drawing/2014/main" id="{B122DC25-B377-48ED-B9BC-0ECEA3A6629C}"/>
                </a:ext>
              </a:extLst>
            </p:cNvPr>
            <p:cNvSpPr>
              <a:spLocks noChangeAspect="1" noEditPoints="1"/>
            </p:cNvSpPr>
            <p:nvPr/>
          </p:nvSpPr>
          <p:spPr bwMode="auto">
            <a:xfrm>
              <a:off x="1246235" y="2030409"/>
              <a:ext cx="848861" cy="848861"/>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US" sz="1950" dirty="0"/>
            </a:p>
          </p:txBody>
        </p:sp>
      </p:grpSp>
      <p:sp>
        <p:nvSpPr>
          <p:cNvPr id="61" name="TextBox 60">
            <a:extLst>
              <a:ext uri="{FF2B5EF4-FFF2-40B4-BE49-F238E27FC236}">
                <a16:creationId xmlns:a16="http://schemas.microsoft.com/office/drawing/2014/main" id="{F1DFDA11-076F-4A20-8521-DF1B4B445615}"/>
              </a:ext>
            </a:extLst>
          </p:cNvPr>
          <p:cNvSpPr txBox="1"/>
          <p:nvPr/>
        </p:nvSpPr>
        <p:spPr>
          <a:xfrm>
            <a:off x="824359" y="4121337"/>
            <a:ext cx="5146326" cy="215444"/>
          </a:xfrm>
          <a:prstGeom prst="rect">
            <a:avLst/>
          </a:prstGeom>
          <a:noFill/>
        </p:spPr>
        <p:txBody>
          <a:bodyPr wrap="square" lIns="90000" tIns="0" rIns="9000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kumimoji="0" lang="en-US"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are the benefits?</a:t>
            </a:r>
            <a:endParaRPr kumimoji="0" lang="nl-NL"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4" name="TextBox 63">
            <a:extLst>
              <a:ext uri="{FF2B5EF4-FFF2-40B4-BE49-F238E27FC236}">
                <a16:creationId xmlns:a16="http://schemas.microsoft.com/office/drawing/2014/main" id="{35683474-EB34-4009-8E87-2F53121FE899}"/>
              </a:ext>
            </a:extLst>
          </p:cNvPr>
          <p:cNvSpPr txBox="1"/>
          <p:nvPr/>
        </p:nvSpPr>
        <p:spPr>
          <a:xfrm>
            <a:off x="927085" y="5361930"/>
            <a:ext cx="3431062" cy="215444"/>
          </a:xfrm>
          <a:prstGeom prst="rect">
            <a:avLst/>
          </a:prstGeom>
          <a:noFill/>
        </p:spPr>
        <p:txBody>
          <a:bodyPr wrap="square" lIns="0" tIns="0" rIns="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kumimoji="0" lang="en-US"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Who to contact for more information?</a:t>
            </a:r>
            <a:endParaRPr kumimoji="0" lang="nl-NL"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6" name="TextBox 24">
            <a:extLst>
              <a:ext uri="{FF2B5EF4-FFF2-40B4-BE49-F238E27FC236}">
                <a16:creationId xmlns:a16="http://schemas.microsoft.com/office/drawing/2014/main" id="{126F2575-65A3-4844-81BE-85C31EE8F646}"/>
              </a:ext>
            </a:extLst>
          </p:cNvPr>
          <p:cNvSpPr txBox="1">
            <a:spLocks/>
          </p:cNvSpPr>
          <p:nvPr/>
        </p:nvSpPr>
        <p:spPr>
          <a:xfrm>
            <a:off x="1575085" y="5700775"/>
            <a:ext cx="1393107" cy="402249"/>
          </a:xfrm>
          <a:prstGeom prst="rect">
            <a:avLst/>
          </a:prstGeom>
          <a:noFill/>
        </p:spPr>
        <p:txBody>
          <a:bodyPr vert="horz" lIns="90000" tIns="0" rIns="0" bIns="0" rtlCol="0" anchor="ctr">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Björn van Dijkman</a:t>
            </a:r>
          </a:p>
        </p:txBody>
      </p:sp>
      <p:sp>
        <p:nvSpPr>
          <p:cNvPr id="69" name="AutoShape 8" descr="https://people.deloitteresources.com/User%20Photos/Profile%20Pictures/i_0%c7%b5.t_adfs%20prod_cwolvius_MThumb.jpg?1546594441474">
            <a:extLst>
              <a:ext uri="{FF2B5EF4-FFF2-40B4-BE49-F238E27FC236}">
                <a16:creationId xmlns:a16="http://schemas.microsoft.com/office/drawing/2014/main" id="{76E02C0C-EC98-4CD6-BDE7-2F03306375CA}"/>
              </a:ext>
            </a:extLst>
          </p:cNvPr>
          <p:cNvSpPr>
            <a:spLocks noChangeAspect="1" noChangeArrowheads="1"/>
          </p:cNvSpPr>
          <p:nvPr/>
        </p:nvSpPr>
        <p:spPr bwMode="auto">
          <a:xfrm>
            <a:off x="1415571" y="350170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TextBox 81">
            <a:extLst>
              <a:ext uri="{FF2B5EF4-FFF2-40B4-BE49-F238E27FC236}">
                <a16:creationId xmlns:a16="http://schemas.microsoft.com/office/drawing/2014/main" id="{C4C30F15-9249-4624-83A0-557BC07FF539}"/>
              </a:ext>
            </a:extLst>
          </p:cNvPr>
          <p:cNvSpPr txBox="1"/>
          <p:nvPr/>
        </p:nvSpPr>
        <p:spPr>
          <a:xfrm>
            <a:off x="6458444" y="1564703"/>
            <a:ext cx="5146326" cy="215444"/>
          </a:xfrm>
          <a:prstGeom prst="rect">
            <a:avLst/>
          </a:prstGeom>
          <a:noFill/>
        </p:spPr>
        <p:txBody>
          <a:bodyPr wrap="square" lIns="90000" tIns="0" rIns="9000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lang="en-US" sz="1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What are the next steps &amp; what support do we need?</a:t>
            </a:r>
            <a:endParaRPr kumimoji="0" lang="nl-NL"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3" name="TextBox 82">
            <a:extLst>
              <a:ext uri="{FF2B5EF4-FFF2-40B4-BE49-F238E27FC236}">
                <a16:creationId xmlns:a16="http://schemas.microsoft.com/office/drawing/2014/main" id="{C330624B-84B0-4A25-8867-2FACF8212DA9}"/>
              </a:ext>
            </a:extLst>
          </p:cNvPr>
          <p:cNvSpPr txBox="1"/>
          <p:nvPr/>
        </p:nvSpPr>
        <p:spPr>
          <a:xfrm>
            <a:off x="6458444" y="3435627"/>
            <a:ext cx="5146326" cy="215444"/>
          </a:xfrm>
          <a:prstGeom prst="rect">
            <a:avLst/>
          </a:prstGeom>
          <a:noFill/>
        </p:spPr>
        <p:txBody>
          <a:bodyPr wrap="square" lIns="90000" tIns="0" rIns="90000" bIns="0" rtlCol="0">
            <a:spAutoFit/>
          </a:bodyPr>
          <a:lstStyle/>
          <a:p>
            <a:pPr marR="0" algn="l" defTabSz="914400" rtl="0" eaLnBrk="1" fontAlgn="auto" latinLnBrk="0" hangingPunct="1">
              <a:lnSpc>
                <a:spcPct val="100000"/>
              </a:lnSpc>
              <a:spcBef>
                <a:spcPts val="600"/>
              </a:spcBef>
              <a:spcAft>
                <a:spcPts val="0"/>
              </a:spcAft>
              <a:buClr>
                <a:srgbClr val="44546A"/>
              </a:buClr>
              <a:buSzTx/>
              <a:tabLst/>
            </a:pPr>
            <a:r>
              <a:rPr kumimoji="0" lang="en-US"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are the first results?</a:t>
            </a:r>
            <a:endParaRPr kumimoji="0" lang="nl-NL" sz="14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4" name="Freeform 259">
            <a:extLst>
              <a:ext uri="{FF2B5EF4-FFF2-40B4-BE49-F238E27FC236}">
                <a16:creationId xmlns:a16="http://schemas.microsoft.com/office/drawing/2014/main" id="{D99527AE-5C44-455C-BF77-9852AFF982E0}"/>
              </a:ext>
            </a:extLst>
          </p:cNvPr>
          <p:cNvSpPr>
            <a:spLocks noChangeAspect="1" noEditPoints="1"/>
          </p:cNvSpPr>
          <p:nvPr/>
        </p:nvSpPr>
        <p:spPr bwMode="auto">
          <a:xfrm>
            <a:off x="6207777" y="1547092"/>
            <a:ext cx="251261" cy="252000"/>
          </a:xfrm>
          <a:custGeom>
            <a:avLst/>
            <a:gdLst>
              <a:gd name="T0" fmla="*/ 174 w 512"/>
              <a:gd name="T1" fmla="*/ 245 h 512"/>
              <a:gd name="T2" fmla="*/ 373 w 512"/>
              <a:gd name="T3" fmla="*/ 245 h 512"/>
              <a:gd name="T4" fmla="*/ 373 w 512"/>
              <a:gd name="T5" fmla="*/ 288 h 512"/>
              <a:gd name="T6" fmla="*/ 174 w 512"/>
              <a:gd name="T7" fmla="*/ 288 h 512"/>
              <a:gd name="T8" fmla="*/ 145 w 512"/>
              <a:gd name="T9" fmla="*/ 266 h 512"/>
              <a:gd name="T10" fmla="*/ 174 w 512"/>
              <a:gd name="T11" fmla="*/ 245 h 512"/>
              <a:gd name="T12" fmla="*/ 366 w 512"/>
              <a:gd name="T13" fmla="*/ 160 h 512"/>
              <a:gd name="T14" fmla="*/ 337 w 512"/>
              <a:gd name="T15" fmla="*/ 138 h 512"/>
              <a:gd name="T16" fmla="*/ 138 w 512"/>
              <a:gd name="T17" fmla="*/ 138 h 512"/>
              <a:gd name="T18" fmla="*/ 138 w 512"/>
              <a:gd name="T19" fmla="*/ 181 h 512"/>
              <a:gd name="T20" fmla="*/ 337 w 512"/>
              <a:gd name="T21" fmla="*/ 181 h 512"/>
              <a:gd name="T22" fmla="*/ 366 w 512"/>
              <a:gd name="T23" fmla="*/ 160 h 512"/>
              <a:gd name="T24" fmla="*/ 512 w 512"/>
              <a:gd name="T25" fmla="*/ 256 h 512"/>
              <a:gd name="T26" fmla="*/ 256 w 512"/>
              <a:gd name="T27" fmla="*/ 512 h 512"/>
              <a:gd name="T28" fmla="*/ 0 w 512"/>
              <a:gd name="T29" fmla="*/ 256 h 512"/>
              <a:gd name="T30" fmla="*/ 256 w 512"/>
              <a:gd name="T31" fmla="*/ 0 h 512"/>
              <a:gd name="T32" fmla="*/ 512 w 512"/>
              <a:gd name="T33" fmla="*/ 256 h 512"/>
              <a:gd name="T34" fmla="*/ 266 w 512"/>
              <a:gd name="T35" fmla="*/ 224 h 512"/>
              <a:gd name="T36" fmla="*/ 266 w 512"/>
              <a:gd name="T37" fmla="*/ 202 h 512"/>
              <a:gd name="T38" fmla="*/ 341 w 512"/>
              <a:gd name="T39" fmla="*/ 202 h 512"/>
              <a:gd name="T40" fmla="*/ 347 w 512"/>
              <a:gd name="T41" fmla="*/ 200 h 512"/>
              <a:gd name="T42" fmla="*/ 390 w 512"/>
              <a:gd name="T43" fmla="*/ 168 h 512"/>
              <a:gd name="T44" fmla="*/ 394 w 512"/>
              <a:gd name="T45" fmla="*/ 160 h 512"/>
              <a:gd name="T46" fmla="*/ 390 w 512"/>
              <a:gd name="T47" fmla="*/ 151 h 512"/>
              <a:gd name="T48" fmla="*/ 347 w 512"/>
              <a:gd name="T49" fmla="*/ 119 h 512"/>
              <a:gd name="T50" fmla="*/ 341 w 512"/>
              <a:gd name="T51" fmla="*/ 117 h 512"/>
              <a:gd name="T52" fmla="*/ 266 w 512"/>
              <a:gd name="T53" fmla="*/ 117 h 512"/>
              <a:gd name="T54" fmla="*/ 266 w 512"/>
              <a:gd name="T55" fmla="*/ 106 h 512"/>
              <a:gd name="T56" fmla="*/ 256 w 512"/>
              <a:gd name="T57" fmla="*/ 96 h 512"/>
              <a:gd name="T58" fmla="*/ 245 w 512"/>
              <a:gd name="T59" fmla="*/ 106 h 512"/>
              <a:gd name="T60" fmla="*/ 245 w 512"/>
              <a:gd name="T61" fmla="*/ 117 h 512"/>
              <a:gd name="T62" fmla="*/ 128 w 512"/>
              <a:gd name="T63" fmla="*/ 117 h 512"/>
              <a:gd name="T64" fmla="*/ 117 w 512"/>
              <a:gd name="T65" fmla="*/ 128 h 512"/>
              <a:gd name="T66" fmla="*/ 117 w 512"/>
              <a:gd name="T67" fmla="*/ 192 h 512"/>
              <a:gd name="T68" fmla="*/ 128 w 512"/>
              <a:gd name="T69" fmla="*/ 202 h 512"/>
              <a:gd name="T70" fmla="*/ 245 w 512"/>
              <a:gd name="T71" fmla="*/ 202 h 512"/>
              <a:gd name="T72" fmla="*/ 245 w 512"/>
              <a:gd name="T73" fmla="*/ 224 h 512"/>
              <a:gd name="T74" fmla="*/ 170 w 512"/>
              <a:gd name="T75" fmla="*/ 224 h 512"/>
              <a:gd name="T76" fmla="*/ 164 w 512"/>
              <a:gd name="T77" fmla="*/ 226 h 512"/>
              <a:gd name="T78" fmla="*/ 121 w 512"/>
              <a:gd name="T79" fmla="*/ 258 h 512"/>
              <a:gd name="T80" fmla="*/ 117 w 512"/>
              <a:gd name="T81" fmla="*/ 266 h 512"/>
              <a:gd name="T82" fmla="*/ 121 w 512"/>
              <a:gd name="T83" fmla="*/ 275 h 512"/>
              <a:gd name="T84" fmla="*/ 164 w 512"/>
              <a:gd name="T85" fmla="*/ 307 h 512"/>
              <a:gd name="T86" fmla="*/ 170 w 512"/>
              <a:gd name="T87" fmla="*/ 309 h 512"/>
              <a:gd name="T88" fmla="*/ 245 w 512"/>
              <a:gd name="T89" fmla="*/ 309 h 512"/>
              <a:gd name="T90" fmla="*/ 245 w 512"/>
              <a:gd name="T91" fmla="*/ 405 h 512"/>
              <a:gd name="T92" fmla="*/ 256 w 512"/>
              <a:gd name="T93" fmla="*/ 416 h 512"/>
              <a:gd name="T94" fmla="*/ 266 w 512"/>
              <a:gd name="T95" fmla="*/ 405 h 512"/>
              <a:gd name="T96" fmla="*/ 266 w 512"/>
              <a:gd name="T97" fmla="*/ 309 h 512"/>
              <a:gd name="T98" fmla="*/ 384 w 512"/>
              <a:gd name="T99" fmla="*/ 309 h 512"/>
              <a:gd name="T100" fmla="*/ 394 w 512"/>
              <a:gd name="T101" fmla="*/ 298 h 512"/>
              <a:gd name="T102" fmla="*/ 394 w 512"/>
              <a:gd name="T103" fmla="*/ 234 h 512"/>
              <a:gd name="T104" fmla="*/ 384 w 512"/>
              <a:gd name="T105" fmla="*/ 224 h 512"/>
              <a:gd name="T106" fmla="*/ 266 w 512"/>
              <a:gd name="T107"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174" y="245"/>
                </a:moveTo>
                <a:cubicBezTo>
                  <a:pt x="373" y="245"/>
                  <a:pt x="373" y="245"/>
                  <a:pt x="373" y="245"/>
                </a:cubicBezTo>
                <a:cubicBezTo>
                  <a:pt x="373" y="288"/>
                  <a:pt x="373" y="288"/>
                  <a:pt x="373" y="288"/>
                </a:cubicBezTo>
                <a:cubicBezTo>
                  <a:pt x="174" y="288"/>
                  <a:pt x="174" y="288"/>
                  <a:pt x="174" y="288"/>
                </a:cubicBezTo>
                <a:cubicBezTo>
                  <a:pt x="145" y="266"/>
                  <a:pt x="145" y="266"/>
                  <a:pt x="145" y="266"/>
                </a:cubicBezTo>
                <a:lnTo>
                  <a:pt x="174" y="245"/>
                </a:lnTo>
                <a:close/>
                <a:moveTo>
                  <a:pt x="366" y="160"/>
                </a:moveTo>
                <a:cubicBezTo>
                  <a:pt x="337" y="138"/>
                  <a:pt x="337" y="138"/>
                  <a:pt x="337" y="138"/>
                </a:cubicBezTo>
                <a:cubicBezTo>
                  <a:pt x="138" y="138"/>
                  <a:pt x="138" y="138"/>
                  <a:pt x="138" y="138"/>
                </a:cubicBezTo>
                <a:cubicBezTo>
                  <a:pt x="138" y="181"/>
                  <a:pt x="138" y="181"/>
                  <a:pt x="138" y="181"/>
                </a:cubicBezTo>
                <a:cubicBezTo>
                  <a:pt x="337" y="181"/>
                  <a:pt x="337" y="181"/>
                  <a:pt x="337" y="181"/>
                </a:cubicBezTo>
                <a:lnTo>
                  <a:pt x="366"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66" y="224"/>
                </a:moveTo>
                <a:cubicBezTo>
                  <a:pt x="266" y="202"/>
                  <a:pt x="266" y="202"/>
                  <a:pt x="266" y="202"/>
                </a:cubicBezTo>
                <a:cubicBezTo>
                  <a:pt x="341" y="202"/>
                  <a:pt x="341" y="202"/>
                  <a:pt x="341" y="202"/>
                </a:cubicBezTo>
                <a:cubicBezTo>
                  <a:pt x="343" y="202"/>
                  <a:pt x="346" y="202"/>
                  <a:pt x="347" y="200"/>
                </a:cubicBezTo>
                <a:cubicBezTo>
                  <a:pt x="390" y="168"/>
                  <a:pt x="390" y="168"/>
                  <a:pt x="390" y="168"/>
                </a:cubicBezTo>
                <a:cubicBezTo>
                  <a:pt x="393" y="166"/>
                  <a:pt x="394" y="163"/>
                  <a:pt x="394" y="160"/>
                </a:cubicBezTo>
                <a:cubicBezTo>
                  <a:pt x="394" y="156"/>
                  <a:pt x="393" y="153"/>
                  <a:pt x="390" y="151"/>
                </a:cubicBezTo>
                <a:cubicBezTo>
                  <a:pt x="347" y="119"/>
                  <a:pt x="347" y="119"/>
                  <a:pt x="347" y="119"/>
                </a:cubicBezTo>
                <a:cubicBezTo>
                  <a:pt x="346" y="118"/>
                  <a:pt x="343" y="117"/>
                  <a:pt x="341" y="117"/>
                </a:cubicBezTo>
                <a:cubicBezTo>
                  <a:pt x="266" y="117"/>
                  <a:pt x="266" y="117"/>
                  <a:pt x="266" y="117"/>
                </a:cubicBezTo>
                <a:cubicBezTo>
                  <a:pt x="266" y="106"/>
                  <a:pt x="266" y="106"/>
                  <a:pt x="266" y="106"/>
                </a:cubicBezTo>
                <a:cubicBezTo>
                  <a:pt x="266" y="100"/>
                  <a:pt x="262" y="96"/>
                  <a:pt x="256" y="96"/>
                </a:cubicBezTo>
                <a:cubicBezTo>
                  <a:pt x="250" y="96"/>
                  <a:pt x="245" y="100"/>
                  <a:pt x="245" y="106"/>
                </a:cubicBezTo>
                <a:cubicBezTo>
                  <a:pt x="245" y="117"/>
                  <a:pt x="245" y="117"/>
                  <a:pt x="245" y="117"/>
                </a:cubicBezTo>
                <a:cubicBezTo>
                  <a:pt x="128" y="117"/>
                  <a:pt x="128" y="117"/>
                  <a:pt x="128" y="117"/>
                </a:cubicBezTo>
                <a:cubicBezTo>
                  <a:pt x="122" y="117"/>
                  <a:pt x="117" y="122"/>
                  <a:pt x="117" y="128"/>
                </a:cubicBezTo>
                <a:cubicBezTo>
                  <a:pt x="117" y="192"/>
                  <a:pt x="117" y="192"/>
                  <a:pt x="117" y="192"/>
                </a:cubicBezTo>
                <a:cubicBezTo>
                  <a:pt x="117" y="198"/>
                  <a:pt x="122" y="202"/>
                  <a:pt x="128" y="202"/>
                </a:cubicBezTo>
                <a:cubicBezTo>
                  <a:pt x="245" y="202"/>
                  <a:pt x="245" y="202"/>
                  <a:pt x="245" y="202"/>
                </a:cubicBezTo>
                <a:cubicBezTo>
                  <a:pt x="245" y="224"/>
                  <a:pt x="245" y="224"/>
                  <a:pt x="245" y="224"/>
                </a:cubicBezTo>
                <a:cubicBezTo>
                  <a:pt x="170" y="224"/>
                  <a:pt x="170" y="224"/>
                  <a:pt x="170" y="224"/>
                </a:cubicBezTo>
                <a:cubicBezTo>
                  <a:pt x="168" y="224"/>
                  <a:pt x="166" y="224"/>
                  <a:pt x="164" y="226"/>
                </a:cubicBezTo>
                <a:cubicBezTo>
                  <a:pt x="121" y="258"/>
                  <a:pt x="121" y="258"/>
                  <a:pt x="121" y="258"/>
                </a:cubicBezTo>
                <a:cubicBezTo>
                  <a:pt x="119" y="260"/>
                  <a:pt x="117" y="263"/>
                  <a:pt x="117" y="266"/>
                </a:cubicBezTo>
                <a:cubicBezTo>
                  <a:pt x="117" y="270"/>
                  <a:pt x="119" y="273"/>
                  <a:pt x="121" y="275"/>
                </a:cubicBezTo>
                <a:cubicBezTo>
                  <a:pt x="164" y="307"/>
                  <a:pt x="164" y="307"/>
                  <a:pt x="164" y="307"/>
                </a:cubicBezTo>
                <a:cubicBezTo>
                  <a:pt x="166" y="308"/>
                  <a:pt x="168" y="309"/>
                  <a:pt x="170" y="309"/>
                </a:cubicBezTo>
                <a:cubicBezTo>
                  <a:pt x="245" y="309"/>
                  <a:pt x="245" y="309"/>
                  <a:pt x="245" y="309"/>
                </a:cubicBezTo>
                <a:cubicBezTo>
                  <a:pt x="245" y="405"/>
                  <a:pt x="245" y="405"/>
                  <a:pt x="245" y="405"/>
                </a:cubicBezTo>
                <a:cubicBezTo>
                  <a:pt x="245" y="411"/>
                  <a:pt x="250" y="416"/>
                  <a:pt x="256" y="416"/>
                </a:cubicBezTo>
                <a:cubicBezTo>
                  <a:pt x="262" y="416"/>
                  <a:pt x="266" y="411"/>
                  <a:pt x="266" y="405"/>
                </a:cubicBezTo>
                <a:cubicBezTo>
                  <a:pt x="266" y="309"/>
                  <a:pt x="266" y="309"/>
                  <a:pt x="266" y="309"/>
                </a:cubicBezTo>
                <a:cubicBezTo>
                  <a:pt x="384" y="309"/>
                  <a:pt x="384" y="309"/>
                  <a:pt x="384" y="309"/>
                </a:cubicBezTo>
                <a:cubicBezTo>
                  <a:pt x="390" y="309"/>
                  <a:pt x="394" y="304"/>
                  <a:pt x="394" y="298"/>
                </a:cubicBezTo>
                <a:cubicBezTo>
                  <a:pt x="394" y="234"/>
                  <a:pt x="394" y="234"/>
                  <a:pt x="394" y="234"/>
                </a:cubicBezTo>
                <a:cubicBezTo>
                  <a:pt x="394" y="228"/>
                  <a:pt x="390" y="224"/>
                  <a:pt x="384" y="224"/>
                </a:cubicBezTo>
                <a:lnTo>
                  <a:pt x="266" y="224"/>
                </a:ln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GB" sz="1950"/>
          </a:p>
        </p:txBody>
      </p:sp>
      <p:sp>
        <p:nvSpPr>
          <p:cNvPr id="85" name="Freeform 393">
            <a:extLst>
              <a:ext uri="{FF2B5EF4-FFF2-40B4-BE49-F238E27FC236}">
                <a16:creationId xmlns:a16="http://schemas.microsoft.com/office/drawing/2014/main" id="{F7F2442F-6B5D-4FE6-B01A-5C02CC177977}"/>
              </a:ext>
            </a:extLst>
          </p:cNvPr>
          <p:cNvSpPr>
            <a:spLocks noChangeAspect="1" noEditPoints="1"/>
          </p:cNvSpPr>
          <p:nvPr/>
        </p:nvSpPr>
        <p:spPr bwMode="auto">
          <a:xfrm>
            <a:off x="572357" y="5343282"/>
            <a:ext cx="252000" cy="252741"/>
          </a:xfrm>
          <a:custGeom>
            <a:avLst/>
            <a:gdLst>
              <a:gd name="T0" fmla="*/ 0 w 512"/>
              <a:gd name="T1" fmla="*/ 256 h 512"/>
              <a:gd name="T2" fmla="*/ 512 w 512"/>
              <a:gd name="T3" fmla="*/ 256 h 512"/>
              <a:gd name="T4" fmla="*/ 231 w 512"/>
              <a:gd name="T5" fmla="*/ 381 h 512"/>
              <a:gd name="T6" fmla="*/ 216 w 512"/>
              <a:gd name="T7" fmla="*/ 382 h 512"/>
              <a:gd name="T8" fmla="*/ 177 w 512"/>
              <a:gd name="T9" fmla="*/ 372 h 512"/>
              <a:gd name="T10" fmla="*/ 161 w 512"/>
              <a:gd name="T11" fmla="*/ 324 h 512"/>
              <a:gd name="T12" fmla="*/ 172 w 512"/>
              <a:gd name="T13" fmla="*/ 250 h 512"/>
              <a:gd name="T14" fmla="*/ 149 w 512"/>
              <a:gd name="T15" fmla="*/ 240 h 512"/>
              <a:gd name="T16" fmla="*/ 125 w 512"/>
              <a:gd name="T17" fmla="*/ 250 h 512"/>
              <a:gd name="T18" fmla="*/ 136 w 512"/>
              <a:gd name="T19" fmla="*/ 324 h 512"/>
              <a:gd name="T20" fmla="*/ 121 w 512"/>
              <a:gd name="T21" fmla="*/ 372 h 512"/>
              <a:gd name="T22" fmla="*/ 107 w 512"/>
              <a:gd name="T23" fmla="*/ 366 h 512"/>
              <a:gd name="T24" fmla="*/ 118 w 512"/>
              <a:gd name="T25" fmla="*/ 336 h 512"/>
              <a:gd name="T26" fmla="*/ 109 w 512"/>
              <a:gd name="T27" fmla="*/ 237 h 512"/>
              <a:gd name="T28" fmla="*/ 149 w 512"/>
              <a:gd name="T29" fmla="*/ 218 h 512"/>
              <a:gd name="T30" fmla="*/ 149 w 512"/>
              <a:gd name="T31" fmla="*/ 218 h 512"/>
              <a:gd name="T32" fmla="*/ 189 w 512"/>
              <a:gd name="T33" fmla="*/ 237 h 512"/>
              <a:gd name="T34" fmla="*/ 180 w 512"/>
              <a:gd name="T35" fmla="*/ 336 h 512"/>
              <a:gd name="T36" fmla="*/ 198 w 512"/>
              <a:gd name="T37" fmla="*/ 355 h 512"/>
              <a:gd name="T38" fmla="*/ 231 w 512"/>
              <a:gd name="T39" fmla="*/ 381 h 512"/>
              <a:gd name="T40" fmla="*/ 405 w 512"/>
              <a:gd name="T41" fmla="*/ 330 h 512"/>
              <a:gd name="T42" fmla="*/ 213 w 512"/>
              <a:gd name="T43" fmla="*/ 320 h 512"/>
              <a:gd name="T44" fmla="*/ 394 w 512"/>
              <a:gd name="T45" fmla="*/ 309 h 512"/>
              <a:gd name="T46" fmla="*/ 170 w 512"/>
              <a:gd name="T47" fmla="*/ 181 h 512"/>
              <a:gd name="T48" fmla="*/ 160 w 512"/>
              <a:gd name="T49" fmla="*/ 202 h 512"/>
              <a:gd name="T50" fmla="*/ 149 w 512"/>
              <a:gd name="T51" fmla="*/ 170 h 512"/>
              <a:gd name="T52" fmla="*/ 405 w 512"/>
              <a:gd name="T53" fmla="*/ 160 h 512"/>
              <a:gd name="T54" fmla="*/ 416 w 512"/>
              <a:gd name="T55" fmla="*/ 320 h 512"/>
              <a:gd name="T56" fmla="*/ 362 w 512"/>
              <a:gd name="T57" fmla="*/ 256 h 512"/>
              <a:gd name="T58" fmla="*/ 362 w 512"/>
              <a:gd name="T59" fmla="*/ 277 h 512"/>
              <a:gd name="T60" fmla="*/ 224 w 512"/>
              <a:gd name="T61" fmla="*/ 266 h 512"/>
              <a:gd name="T62" fmla="*/ 224 w 512"/>
              <a:gd name="T63" fmla="*/ 224 h 512"/>
              <a:gd name="T64" fmla="*/ 362 w 512"/>
              <a:gd name="T65" fmla="*/ 213 h 512"/>
              <a:gd name="T66" fmla="*/ 362 w 512"/>
              <a:gd name="T67" fmla="*/ 234 h 512"/>
              <a:gd name="T68" fmla="*/ 224 w 512"/>
              <a:gd name="T6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1" y="381"/>
                </a:moveTo>
                <a:cubicBezTo>
                  <a:pt x="229" y="383"/>
                  <a:pt x="226" y="384"/>
                  <a:pt x="223" y="384"/>
                </a:cubicBezTo>
                <a:cubicBezTo>
                  <a:pt x="221" y="384"/>
                  <a:pt x="218" y="383"/>
                  <a:pt x="216" y="382"/>
                </a:cubicBezTo>
                <a:cubicBezTo>
                  <a:pt x="213" y="379"/>
                  <a:pt x="200" y="377"/>
                  <a:pt x="194" y="376"/>
                </a:cubicBezTo>
                <a:cubicBezTo>
                  <a:pt x="187" y="375"/>
                  <a:pt x="181" y="374"/>
                  <a:pt x="177" y="372"/>
                </a:cubicBezTo>
                <a:cubicBezTo>
                  <a:pt x="167" y="369"/>
                  <a:pt x="162" y="357"/>
                  <a:pt x="160" y="350"/>
                </a:cubicBezTo>
                <a:cubicBezTo>
                  <a:pt x="159" y="343"/>
                  <a:pt x="156" y="332"/>
                  <a:pt x="161" y="324"/>
                </a:cubicBezTo>
                <a:cubicBezTo>
                  <a:pt x="167" y="317"/>
                  <a:pt x="173" y="302"/>
                  <a:pt x="176" y="291"/>
                </a:cubicBezTo>
                <a:cubicBezTo>
                  <a:pt x="180" y="272"/>
                  <a:pt x="179" y="258"/>
                  <a:pt x="172" y="250"/>
                </a:cubicBezTo>
                <a:cubicBezTo>
                  <a:pt x="164" y="240"/>
                  <a:pt x="149" y="240"/>
                  <a:pt x="149" y="240"/>
                </a:cubicBezTo>
                <a:cubicBezTo>
                  <a:pt x="149" y="240"/>
                  <a:pt x="149" y="240"/>
                  <a:pt x="149" y="240"/>
                </a:cubicBezTo>
                <a:cubicBezTo>
                  <a:pt x="149" y="240"/>
                  <a:pt x="149" y="240"/>
                  <a:pt x="149" y="240"/>
                </a:cubicBezTo>
                <a:cubicBezTo>
                  <a:pt x="148" y="240"/>
                  <a:pt x="134" y="240"/>
                  <a:pt x="125" y="250"/>
                </a:cubicBezTo>
                <a:cubicBezTo>
                  <a:pt x="119" y="259"/>
                  <a:pt x="118" y="272"/>
                  <a:pt x="122" y="291"/>
                </a:cubicBezTo>
                <a:cubicBezTo>
                  <a:pt x="125" y="302"/>
                  <a:pt x="131" y="317"/>
                  <a:pt x="136" y="324"/>
                </a:cubicBezTo>
                <a:cubicBezTo>
                  <a:pt x="142" y="332"/>
                  <a:pt x="139" y="344"/>
                  <a:pt x="137" y="350"/>
                </a:cubicBezTo>
                <a:cubicBezTo>
                  <a:pt x="135" y="357"/>
                  <a:pt x="131" y="369"/>
                  <a:pt x="121" y="372"/>
                </a:cubicBezTo>
                <a:cubicBezTo>
                  <a:pt x="120" y="373"/>
                  <a:pt x="118" y="373"/>
                  <a:pt x="117" y="373"/>
                </a:cubicBezTo>
                <a:cubicBezTo>
                  <a:pt x="113" y="373"/>
                  <a:pt x="109" y="370"/>
                  <a:pt x="107" y="366"/>
                </a:cubicBezTo>
                <a:cubicBezTo>
                  <a:pt x="105" y="361"/>
                  <a:pt x="108" y="354"/>
                  <a:pt x="113" y="352"/>
                </a:cubicBezTo>
                <a:cubicBezTo>
                  <a:pt x="115" y="351"/>
                  <a:pt x="119" y="340"/>
                  <a:pt x="118" y="336"/>
                </a:cubicBezTo>
                <a:cubicBezTo>
                  <a:pt x="112" y="326"/>
                  <a:pt x="105" y="310"/>
                  <a:pt x="101" y="296"/>
                </a:cubicBezTo>
                <a:cubicBezTo>
                  <a:pt x="95" y="270"/>
                  <a:pt x="98" y="250"/>
                  <a:pt x="109" y="237"/>
                </a:cubicBezTo>
                <a:cubicBezTo>
                  <a:pt x="123" y="219"/>
                  <a:pt x="146" y="218"/>
                  <a:pt x="149" y="218"/>
                </a:cubicBezTo>
                <a:cubicBezTo>
                  <a:pt x="149" y="218"/>
                  <a:pt x="149" y="218"/>
                  <a:pt x="149" y="218"/>
                </a:cubicBezTo>
                <a:cubicBezTo>
                  <a:pt x="149" y="218"/>
                  <a:pt x="149" y="218"/>
                  <a:pt x="149" y="218"/>
                </a:cubicBezTo>
                <a:cubicBezTo>
                  <a:pt x="149" y="218"/>
                  <a:pt x="149" y="218"/>
                  <a:pt x="149" y="218"/>
                </a:cubicBezTo>
                <a:cubicBezTo>
                  <a:pt x="149" y="218"/>
                  <a:pt x="149" y="218"/>
                  <a:pt x="149" y="218"/>
                </a:cubicBezTo>
                <a:cubicBezTo>
                  <a:pt x="153" y="218"/>
                  <a:pt x="175" y="219"/>
                  <a:pt x="189" y="237"/>
                </a:cubicBezTo>
                <a:cubicBezTo>
                  <a:pt x="200" y="250"/>
                  <a:pt x="203" y="270"/>
                  <a:pt x="196" y="296"/>
                </a:cubicBezTo>
                <a:cubicBezTo>
                  <a:pt x="193" y="310"/>
                  <a:pt x="186" y="326"/>
                  <a:pt x="180" y="336"/>
                </a:cubicBezTo>
                <a:cubicBezTo>
                  <a:pt x="179" y="340"/>
                  <a:pt x="183" y="351"/>
                  <a:pt x="185" y="353"/>
                </a:cubicBezTo>
                <a:cubicBezTo>
                  <a:pt x="187" y="353"/>
                  <a:pt x="193" y="354"/>
                  <a:pt x="198" y="355"/>
                </a:cubicBezTo>
                <a:cubicBezTo>
                  <a:pt x="210" y="357"/>
                  <a:pt x="223" y="359"/>
                  <a:pt x="230" y="366"/>
                </a:cubicBezTo>
                <a:cubicBezTo>
                  <a:pt x="235" y="370"/>
                  <a:pt x="235" y="376"/>
                  <a:pt x="231" y="381"/>
                </a:cubicBezTo>
                <a:close/>
                <a:moveTo>
                  <a:pt x="416" y="320"/>
                </a:moveTo>
                <a:cubicBezTo>
                  <a:pt x="416" y="326"/>
                  <a:pt x="411" y="330"/>
                  <a:pt x="405" y="330"/>
                </a:cubicBezTo>
                <a:cubicBezTo>
                  <a:pt x="224" y="330"/>
                  <a:pt x="224" y="330"/>
                  <a:pt x="224" y="330"/>
                </a:cubicBezTo>
                <a:cubicBezTo>
                  <a:pt x="218" y="330"/>
                  <a:pt x="213" y="326"/>
                  <a:pt x="213" y="320"/>
                </a:cubicBezTo>
                <a:cubicBezTo>
                  <a:pt x="213" y="314"/>
                  <a:pt x="218" y="309"/>
                  <a:pt x="224" y="309"/>
                </a:cubicBezTo>
                <a:cubicBezTo>
                  <a:pt x="394" y="309"/>
                  <a:pt x="394" y="309"/>
                  <a:pt x="394" y="309"/>
                </a:cubicBezTo>
                <a:cubicBezTo>
                  <a:pt x="394" y="181"/>
                  <a:pt x="394" y="181"/>
                  <a:pt x="394" y="181"/>
                </a:cubicBezTo>
                <a:cubicBezTo>
                  <a:pt x="170" y="181"/>
                  <a:pt x="170" y="181"/>
                  <a:pt x="170" y="181"/>
                </a:cubicBezTo>
                <a:cubicBezTo>
                  <a:pt x="170" y="192"/>
                  <a:pt x="170" y="192"/>
                  <a:pt x="170" y="192"/>
                </a:cubicBezTo>
                <a:cubicBezTo>
                  <a:pt x="170" y="198"/>
                  <a:pt x="166" y="202"/>
                  <a:pt x="160" y="202"/>
                </a:cubicBezTo>
                <a:cubicBezTo>
                  <a:pt x="154" y="202"/>
                  <a:pt x="149" y="198"/>
                  <a:pt x="149" y="192"/>
                </a:cubicBezTo>
                <a:cubicBezTo>
                  <a:pt x="149" y="170"/>
                  <a:pt x="149" y="170"/>
                  <a:pt x="149" y="170"/>
                </a:cubicBezTo>
                <a:cubicBezTo>
                  <a:pt x="149" y="164"/>
                  <a:pt x="154" y="160"/>
                  <a:pt x="160" y="160"/>
                </a:cubicBezTo>
                <a:cubicBezTo>
                  <a:pt x="405" y="160"/>
                  <a:pt x="405" y="160"/>
                  <a:pt x="405" y="160"/>
                </a:cubicBezTo>
                <a:cubicBezTo>
                  <a:pt x="411" y="160"/>
                  <a:pt x="416" y="164"/>
                  <a:pt x="416" y="170"/>
                </a:cubicBezTo>
                <a:lnTo>
                  <a:pt x="416" y="320"/>
                </a:lnTo>
                <a:close/>
                <a:moveTo>
                  <a:pt x="234" y="256"/>
                </a:moveTo>
                <a:cubicBezTo>
                  <a:pt x="362" y="256"/>
                  <a:pt x="362" y="256"/>
                  <a:pt x="362" y="256"/>
                </a:cubicBezTo>
                <a:cubicBezTo>
                  <a:pt x="368" y="256"/>
                  <a:pt x="373" y="260"/>
                  <a:pt x="373" y="266"/>
                </a:cubicBezTo>
                <a:cubicBezTo>
                  <a:pt x="373" y="272"/>
                  <a:pt x="368" y="277"/>
                  <a:pt x="362" y="277"/>
                </a:cubicBezTo>
                <a:cubicBezTo>
                  <a:pt x="234" y="277"/>
                  <a:pt x="234" y="277"/>
                  <a:pt x="234" y="277"/>
                </a:cubicBezTo>
                <a:cubicBezTo>
                  <a:pt x="228" y="277"/>
                  <a:pt x="224" y="272"/>
                  <a:pt x="224" y="266"/>
                </a:cubicBezTo>
                <a:cubicBezTo>
                  <a:pt x="224" y="260"/>
                  <a:pt x="228" y="256"/>
                  <a:pt x="234" y="256"/>
                </a:cubicBezTo>
                <a:close/>
                <a:moveTo>
                  <a:pt x="224" y="224"/>
                </a:moveTo>
                <a:cubicBezTo>
                  <a:pt x="224" y="218"/>
                  <a:pt x="228" y="213"/>
                  <a:pt x="234" y="213"/>
                </a:cubicBezTo>
                <a:cubicBezTo>
                  <a:pt x="362" y="213"/>
                  <a:pt x="362" y="213"/>
                  <a:pt x="362" y="213"/>
                </a:cubicBezTo>
                <a:cubicBezTo>
                  <a:pt x="368" y="213"/>
                  <a:pt x="373" y="218"/>
                  <a:pt x="373" y="224"/>
                </a:cubicBezTo>
                <a:cubicBezTo>
                  <a:pt x="373" y="230"/>
                  <a:pt x="368" y="234"/>
                  <a:pt x="362" y="234"/>
                </a:cubicBezTo>
                <a:cubicBezTo>
                  <a:pt x="234" y="234"/>
                  <a:pt x="234" y="234"/>
                  <a:pt x="234" y="234"/>
                </a:cubicBezTo>
                <a:cubicBezTo>
                  <a:pt x="228" y="234"/>
                  <a:pt x="224" y="230"/>
                  <a:pt x="224" y="224"/>
                </a:cubicBezTo>
                <a:close/>
              </a:path>
            </a:pathLst>
          </a:custGeom>
          <a:solidFill>
            <a:schemeClr val="accent1"/>
          </a:solidFill>
          <a:ln>
            <a:noFill/>
          </a:ln>
        </p:spPr>
        <p:txBody>
          <a:bodyPr vert="horz" wrap="square" lIns="99060" tIns="49530" rIns="99060" bIns="49530" numCol="1" anchor="t" anchorCtr="0" compatLnSpc="1">
            <a:prstTxWarp prst="textNoShape">
              <a:avLst/>
            </a:prstTxWarp>
          </a:bodyPr>
          <a:lstStyle/>
          <a:p>
            <a:endParaRPr lang="en-GB" sz="1950"/>
          </a:p>
        </p:txBody>
      </p:sp>
      <p:sp>
        <p:nvSpPr>
          <p:cNvPr id="86" name="Rectangle 85">
            <a:extLst>
              <a:ext uri="{FF2B5EF4-FFF2-40B4-BE49-F238E27FC236}">
                <a16:creationId xmlns:a16="http://schemas.microsoft.com/office/drawing/2014/main" id="{4A6E21AE-C7BD-4233-B50A-A6E675DFC1F3}"/>
              </a:ext>
            </a:extLst>
          </p:cNvPr>
          <p:cNvSpPr/>
          <p:nvPr/>
        </p:nvSpPr>
        <p:spPr>
          <a:xfrm>
            <a:off x="822683" y="3080472"/>
            <a:ext cx="5148000" cy="900246"/>
          </a:xfrm>
          <a:prstGeom prst="rect">
            <a:avLst/>
          </a:prstGeom>
        </p:spPr>
        <p:txBody>
          <a:bodyPr>
            <a:spAutoFit/>
          </a:bodyPr>
          <a:lstStyle/>
          <a:p>
            <a:pPr>
              <a:spcBef>
                <a:spcPts val="600"/>
              </a:spcBef>
              <a:buClr>
                <a:srgbClr val="44546A"/>
              </a:buCl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By building a web application that can load any type of dataset. The dataset will be analyzed and the relevant data characteristics will be displayed. The user will have the option to visualize the data using built-in visualization options. Interactive messages will be shown to make preprocessing recommendations about for example the number of missing values. </a:t>
            </a:r>
            <a:endParaRPr lang="nl-NL"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7" name="Rectangle 86">
            <a:extLst>
              <a:ext uri="{FF2B5EF4-FFF2-40B4-BE49-F238E27FC236}">
                <a16:creationId xmlns:a16="http://schemas.microsoft.com/office/drawing/2014/main" id="{66AAFC5B-2453-4FF3-8F96-FA7E5C776620}"/>
              </a:ext>
            </a:extLst>
          </p:cNvPr>
          <p:cNvSpPr/>
          <p:nvPr/>
        </p:nvSpPr>
        <p:spPr>
          <a:xfrm>
            <a:off x="822685" y="1780814"/>
            <a:ext cx="5232489" cy="900246"/>
          </a:xfrm>
          <a:prstGeom prst="rect">
            <a:avLst/>
          </a:prstGeom>
        </p:spPr>
        <p:txBody>
          <a:bodyPr wrap="square">
            <a:spAutoFit/>
          </a:bodyPr>
          <a:lstStyle/>
          <a:p>
            <a:pPr>
              <a:spcBef>
                <a:spcPts val="600"/>
              </a:spcBef>
              <a:buClr>
                <a:srgbClr val="44546A"/>
              </a:buCl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Visualizing data and checking a dataset for characteristics like missing values, unique values and extreme outliers is always the first step when doing any type of data analysis. Standardizing this step ensures that this first check is done properly and efficiently, saving valuable hours on client projects and providing the same data quality check each and every time. </a:t>
            </a:r>
            <a:endParaRPr lang="nl-NL"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8" name="Rectangle 87">
            <a:extLst>
              <a:ext uri="{FF2B5EF4-FFF2-40B4-BE49-F238E27FC236}">
                <a16:creationId xmlns:a16="http://schemas.microsoft.com/office/drawing/2014/main" id="{71767FF6-B6F0-4177-96D3-1F25D4635A54}"/>
              </a:ext>
            </a:extLst>
          </p:cNvPr>
          <p:cNvSpPr/>
          <p:nvPr/>
        </p:nvSpPr>
        <p:spPr>
          <a:xfrm>
            <a:off x="824359" y="4340379"/>
            <a:ext cx="5148000" cy="900246"/>
          </a:xfrm>
          <a:prstGeom prst="rect">
            <a:avLst/>
          </a:prstGeom>
        </p:spPr>
        <p:txBody>
          <a:bodyPr>
            <a:spAutoFit/>
          </a:bodyPr>
          <a:lstStyle/>
          <a:p>
            <a:pPr>
              <a:spcBef>
                <a:spcPts val="600"/>
              </a:spcBef>
              <a:buClr>
                <a:srgbClr val="44546A"/>
              </a:buCl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Less time spent on data quality checks means more time spent on generating useful business insights. Furthermore, this tool with result in a consistent and complete data quality check when first receiving client data. Deloitte can quickly go back to the client with questions on the data, and even go through the data characteristics with them together. </a:t>
            </a:r>
            <a:endParaRPr lang="nl-NL"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9" name="Rectangle 88">
            <a:extLst>
              <a:ext uri="{FF2B5EF4-FFF2-40B4-BE49-F238E27FC236}">
                <a16:creationId xmlns:a16="http://schemas.microsoft.com/office/drawing/2014/main" id="{85CA464A-D8AC-4232-A793-63C1E01295EF}"/>
              </a:ext>
            </a:extLst>
          </p:cNvPr>
          <p:cNvSpPr/>
          <p:nvPr/>
        </p:nvSpPr>
        <p:spPr>
          <a:xfrm>
            <a:off x="6458444" y="1780814"/>
            <a:ext cx="5148000" cy="1923604"/>
          </a:xfrm>
          <a:prstGeom prst="rect">
            <a:avLst/>
          </a:prstGeom>
        </p:spPr>
        <p:txBody>
          <a:bodyPr>
            <a:spAutoFit/>
          </a:bodyPr>
          <a:lstStyle/>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Finish the application for CSV/Excel files</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Add extra quality checks and visualization options</a:t>
            </a:r>
          </a:p>
          <a:p>
            <a:pPr>
              <a:spcBef>
                <a:spcPts val="600"/>
              </a:spcBef>
              <a:buClr>
                <a:srgbClr val="44546A"/>
              </a:buClr>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Support needed</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Python developers </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A code reviewer</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Advice on the deployment of the application </a:t>
            </a:r>
          </a:p>
          <a:p>
            <a:pPr marL="171450" indent="-171450">
              <a:spcBef>
                <a:spcPts val="600"/>
              </a:spcBef>
              <a:buClr>
                <a:srgbClr val="44546A"/>
              </a:buClr>
              <a:buFont typeface="Arial" panose="020B0604020202020204" pitchFamily="34" charset="0"/>
              <a:buChar char="•"/>
            </a:pPr>
            <a:endPar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600"/>
              </a:spcBef>
              <a:buClr>
                <a:srgbClr val="44546A"/>
              </a:buClr>
              <a:buFont typeface="Arial" panose="020B0604020202020204" pitchFamily="34" charset="0"/>
              <a:buChar char="•"/>
            </a:pPr>
            <a:endParaRPr lang="nl-NL"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person wearing a suit and tie smiling at the camera&#10;&#10;Description automatically generated">
            <a:extLst>
              <a:ext uri="{FF2B5EF4-FFF2-40B4-BE49-F238E27FC236}">
                <a16:creationId xmlns:a16="http://schemas.microsoft.com/office/drawing/2014/main" id="{93FBC404-6195-4DA8-98CF-C670C7B2C1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199" y="5596023"/>
            <a:ext cx="640886" cy="61518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3" name="Picture 72">
            <a:extLst>
              <a:ext uri="{FF2B5EF4-FFF2-40B4-BE49-F238E27FC236}">
                <a16:creationId xmlns:a16="http://schemas.microsoft.com/office/drawing/2014/main" id="{F6F70FC5-5993-4D9E-AA19-937ABFB1E921}"/>
              </a:ext>
            </a:extLst>
          </p:cNvPr>
          <p:cNvPicPr>
            <a:picLocks noChangeAspect="1"/>
          </p:cNvPicPr>
          <p:nvPr/>
        </p:nvPicPr>
        <p:blipFill>
          <a:blip r:embed="rId8"/>
          <a:stretch>
            <a:fillRect/>
          </a:stretch>
        </p:blipFill>
        <p:spPr>
          <a:xfrm>
            <a:off x="9514687" y="3487284"/>
            <a:ext cx="2074002" cy="2487322"/>
          </a:xfrm>
          <a:prstGeom prst="rect">
            <a:avLst/>
          </a:prstGeom>
        </p:spPr>
      </p:pic>
      <p:sp>
        <p:nvSpPr>
          <p:cNvPr id="81" name="Rectangle 80">
            <a:extLst>
              <a:ext uri="{FF2B5EF4-FFF2-40B4-BE49-F238E27FC236}">
                <a16:creationId xmlns:a16="http://schemas.microsoft.com/office/drawing/2014/main" id="{8783CB48-1F6E-474C-AC74-9D996957BEF9}"/>
              </a:ext>
            </a:extLst>
          </p:cNvPr>
          <p:cNvSpPr/>
          <p:nvPr/>
        </p:nvSpPr>
        <p:spPr>
          <a:xfrm>
            <a:off x="6157902" y="3795482"/>
            <a:ext cx="3431062" cy="1531188"/>
          </a:xfrm>
          <a:prstGeom prst="rect">
            <a:avLst/>
          </a:prstGeom>
        </p:spPr>
        <p:txBody>
          <a:bodyPr wrap="square">
            <a:spAutoFit/>
          </a:bodyPr>
          <a:lstStyle/>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Shows data characteristics (missing values, unique values, outliers)</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Built-in visualization options (boxplots, scatterplots)</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Some recommendations based on data quality checks (what to do with the missing values?)</a:t>
            </a:r>
          </a:p>
          <a:p>
            <a:pPr marL="171450" indent="-171450">
              <a:spcBef>
                <a:spcPts val="600"/>
              </a:spcBef>
              <a:buClr>
                <a:srgbClr val="44546A"/>
              </a:buClr>
              <a:buFont typeface="Arial" panose="020B0604020202020204" pitchFamily="34" charset="0"/>
              <a:buChar char="•"/>
            </a:pP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A deployable web application with a nice UI</a:t>
            </a:r>
          </a:p>
          <a:p>
            <a:pPr marL="171450" indent="-171450">
              <a:spcBef>
                <a:spcPts val="600"/>
              </a:spcBef>
              <a:buClr>
                <a:srgbClr val="44546A"/>
              </a:buClr>
              <a:buFont typeface="Arial" panose="020B0604020202020204" pitchFamily="34" charset="0"/>
              <a:buChar char="•"/>
            </a:pPr>
            <a:endParaRPr lang="nl-NL"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74476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9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4.36138981114815926787E+00&quot;&gt;&lt;m_msothmcolidx val=&quot;0&quot;/&gt;&lt;m_rgb r=&quot;C0&quot; g=&quot;00&quot; b=&quot;00&quot;/&gt;&lt;m_nBrightness tagver0=&quot;26206&quot; tagname0=&quot;m_nBrightnessUNRECOGNIZED&quot; val=&quot;0&quot;/&gt;&lt;/elem&gt;&lt;elem m_fUsage=&quot;1.97559000000000017927E+00&quot;&gt;&lt;m_msothmcolidx val=&quot;0&quot;/&gt;&lt;m_rgb r=&quot;00&quot; g=&quot;34&quot; b=&quot;00&quot;/&gt;&lt;m_nBrightness tagver0=&quot;26206&quot; tagname0=&quot;m_nBrightnessUNRECOGNIZED&quot; val=&quot;0&quot;/&gt;&lt;/elem&gt;&lt;elem m_fUsage=&quot;1.00000000000000000000E+00&quot;&gt;&lt;m_msothmcolidx val=&quot;0&quot;/&gt;&lt;m_rgb r=&quot;00&quot; g=&quot;A1&quot; b=&quot;DE&quot;/&gt;&lt;m_nBrightness tagver0=&quot;26206&quot; tagname0=&quot;m_nBrightnessUNRECOGNIZED&quot; val=&quot;0&quot;/&gt;&lt;/elem&gt;&lt;elem m_fUsage=&quot;8.10000000000000053291E-01&quot;&gt;&lt;m_msothmcolidx val=&quot;0&quot;/&gt;&lt;m_rgb r=&quot;FF&quot; g=&quot;85&quot; b=&quot;33&quot;/&gt;&lt;m_nBrightness tagver0=&quot;26206&quot; tagname0=&quot;m_nBrightnessUNRECOGNIZED&quot;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ALgJet8S2KyAVZ6gpHXy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YZtIAfIQTxipQA7q4qIAV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9_REz2vS0yZ2Qz2IE9o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UIZwbl_RyedwgLNonC0R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e3x3xn7SbGmQI4Eu_KuT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g_.tpJUTiaj2SsSe2ko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6rMBlpQTcq5gsGb55Wzq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w8pu_3PBRm.zIP8ZifCeD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5Jl4QLaRMah7ai1gv980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93mynNvoSE6s6HiGvEqR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omW7rmTqSUWbXC1yUgfA8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0XWJBXvZRC6yfBraIT_U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QNtT0rLTJqCAHD0fKHcgA"/>
</p:tagLst>
</file>

<file path=ppt/theme/theme1.xml><?xml version="1.0" encoding="utf-8"?>
<a:theme xmlns:a="http://schemas.openxmlformats.org/drawingml/2006/main" name="Deloitte Brand New 16to9 June 2016">
  <a:themeElements>
    <a:clrScheme name="Deloitte NEW">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NEW">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rgbClr val="86BC25"/>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defRPr kumimoji="0" sz="1400" b="0" i="0" u="none" strike="noStrike" kern="1200" cap="none" spc="0" normalizeH="0" baseline="0" noProof="0" dirty="0" smtClean="0">
            <a:ln>
              <a:noFill/>
            </a:ln>
            <a:solidFill>
              <a:prstClr val="black"/>
            </a:solidFill>
            <a:effectLst/>
            <a:uLnTx/>
            <a:uFillTx/>
            <a:latin typeface="+mn-lt"/>
            <a:ea typeface="+mn-ea"/>
            <a:cs typeface="+mn-cs"/>
          </a:defRPr>
        </a:defPPr>
      </a:lstStyle>
      <a:style>
        <a:lnRef idx="2">
          <a:schemeClr val="accent1"/>
        </a:lnRef>
        <a:fillRef idx="1">
          <a:schemeClr val="lt1"/>
        </a:fillRef>
        <a:effectRef idx="0">
          <a:schemeClr val="accent1"/>
        </a:effectRef>
        <a:fontRef idx="minor">
          <a:schemeClr val="dk1"/>
        </a:fontRef>
      </a:style>
    </a:spDef>
    <a:lnDef>
      <a:spPr>
        <a:ln w="12700">
          <a:solidFill>
            <a:srgbClr val="86BC2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defRPr kumimoji="0" sz="14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Monitor Deloitte 16to9 2016 [Read-Only]" id="{051D7CB5-1903-4C55-99BA-B0D881CF6CB9}" vid="{4A6C7946-3780-4170-AB89-1A904596C9C5}"/>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90BC40720288408D4288D398953348" ma:contentTypeVersion="2" ma:contentTypeDescription="Create a new document." ma:contentTypeScope="" ma:versionID="d9c3484650d9475c87f2f97e2c247013">
  <xsd:schema xmlns:xsd="http://www.w3.org/2001/XMLSchema" xmlns:xs="http://www.w3.org/2001/XMLSchema" xmlns:p="http://schemas.microsoft.com/office/2006/metadata/properties" xmlns:ns2="4201c3af-30fa-4383-90de-ed9f1b640b86" targetNamespace="http://schemas.microsoft.com/office/2006/metadata/properties" ma:root="true" ma:fieldsID="84e8dd32c05259ece674f3a45b6677dd" ns2:_="">
    <xsd:import namespace="4201c3af-30fa-4383-90de-ed9f1b640b8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1c3af-30fa-4383-90de-ed9f1b640b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941C7-70FA-4E11-92D5-C812F4131099}">
  <ds:schemaRefs>
    <ds:schemaRef ds:uri="http://schemas.microsoft.com/sharepoint/v3/contenttype/forms"/>
  </ds:schemaRefs>
</ds:datastoreItem>
</file>

<file path=customXml/itemProps2.xml><?xml version="1.0" encoding="utf-8"?>
<ds:datastoreItem xmlns:ds="http://schemas.openxmlformats.org/officeDocument/2006/customXml" ds:itemID="{D94BD8D5-516B-4F6C-AC25-2CF1DFDA22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1c3af-30fa-4383-90de-ed9f1b640b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0FAD23-CC85-43B0-822E-AC49D57CA6E5}">
  <ds:schemaRefs>
    <ds:schemaRef ds:uri="4201c3af-30fa-4383-90de-ed9f1b640b86"/>
    <ds:schemaRef ds:uri="http://schemas.microsoft.com/office/2006/metadata/properties"/>
    <ds:schemaRef ds:uri="http://purl.org/dc/dcmitype/"/>
    <ds:schemaRef ds:uri="http://schemas.microsoft.com/office/infopath/2007/PartnerControl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Monitor Deloitte 16to9 2016</Template>
  <TotalTime>50594</TotalTime>
  <Words>321</Words>
  <Application>Microsoft Office PowerPoint</Application>
  <PresentationFormat>Widescreen</PresentationFormat>
  <Paragraphs>22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Open Sans</vt:lpstr>
      <vt:lpstr>Verdana</vt:lpstr>
      <vt:lpstr>Deloitte Brand New 16to9 June 2016</vt:lpstr>
      <vt:lpstr>think-cell Slide</vt:lpstr>
      <vt:lpstr>Innovation Initiative: Data Checker</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Scholze, Niek (NL - Amsterdam)</dc:creator>
  <cp:lastModifiedBy>van Dijkman, Bjorn</cp:lastModifiedBy>
  <cp:revision>1785</cp:revision>
  <cp:lastPrinted>2018-08-27T09:50:51Z</cp:lastPrinted>
  <dcterms:created xsi:type="dcterms:W3CDTF">2016-12-16T12:28:18Z</dcterms:created>
  <dcterms:modified xsi:type="dcterms:W3CDTF">2020-06-22T12:09:43Z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0x0101005790BC40720288408D4288D398953348</vt:lpwstr>
  </property>
</Properties>
</file>