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2" r:id="rId4"/>
    <p:sldMasterId id="2147483738" r:id="rId5"/>
    <p:sldMasterId id="2147484204" r:id="rId6"/>
    <p:sldMasterId id="2147484369" r:id="rId7"/>
  </p:sldMasterIdLst>
  <p:notesMasterIdLst>
    <p:notesMasterId r:id="rId22"/>
  </p:notesMasterIdLst>
  <p:handoutMasterIdLst>
    <p:handoutMasterId r:id="rId23"/>
  </p:handoutMasterIdLst>
  <p:sldIdLst>
    <p:sldId id="448" r:id="rId8"/>
    <p:sldId id="360" r:id="rId9"/>
    <p:sldId id="302" r:id="rId10"/>
    <p:sldId id="6727" r:id="rId11"/>
    <p:sldId id="6728" r:id="rId12"/>
    <p:sldId id="6685" r:id="rId13"/>
    <p:sldId id="6729" r:id="rId14"/>
    <p:sldId id="6730" r:id="rId15"/>
    <p:sldId id="6735" r:id="rId16"/>
    <p:sldId id="6733" r:id="rId17"/>
    <p:sldId id="301" r:id="rId18"/>
    <p:sldId id="6736" r:id="rId19"/>
    <p:sldId id="6737" r:id="rId20"/>
    <p:sldId id="6738" r:id="rId21"/>
  </p:sldIdLst>
  <p:sldSz cx="12192000" cy="6858000"/>
  <p:notesSz cx="7010400" cy="120396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 Default Section" id="{47E057D5-5706-4910-9859-181F5A75BE51}">
          <p14:sldIdLst>
            <p14:sldId id="448"/>
            <p14:sldId id="360"/>
            <p14:sldId id="302"/>
            <p14:sldId id="6727"/>
            <p14:sldId id="6728"/>
            <p14:sldId id="6685"/>
            <p14:sldId id="6729"/>
            <p14:sldId id="6730"/>
            <p14:sldId id="6735"/>
            <p14:sldId id="6733"/>
            <p14:sldId id="301"/>
            <p14:sldId id="6736"/>
            <p14:sldId id="6737"/>
            <p14:sldId id="6738"/>
          </p14:sldIdLst>
        </p14:section>
        <p14:section name="A&amp;C in Cloud" id="{5C778459-0324-49FA-8F38-EE8046BFE368}">
          <p14:sldIdLst/>
        </p14:section>
        <p14:section name="Wrap Up" id="{CF1153C3-DE09-4F75-A071-23A75EC5895A}">
          <p14:sldIdLst/>
        </p14:section>
      </p14:sectionLst>
    </p:ext>
    <p:ext uri="{EFAFB233-063F-42B5-8137-9DF3F51BA10A}">
      <p15:sldGuideLst xmlns:p15="http://schemas.microsoft.com/office/powerpoint/2012/main">
        <p15:guide id="1" pos="3817" userDrawn="1">
          <p15:clr>
            <a:srgbClr val="A4A3A4"/>
          </p15:clr>
        </p15:guide>
        <p15:guide id="2" orient="horz" pos="120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BC25"/>
    <a:srgbClr val="16AE97"/>
    <a:srgbClr val="1C7CA4"/>
    <a:srgbClr val="046A38"/>
    <a:srgbClr val="435E13"/>
    <a:srgbClr val="B2B2B2"/>
    <a:srgbClr val="C7C7C5"/>
    <a:srgbClr val="92D050"/>
    <a:srgbClr val="E2BC00"/>
    <a:srgbClr val="FDD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BE63ED-2BA7-4782-A227-32B0EF1DCED0}" v="42" dt="2020-06-17T13:26:56.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3" autoAdjust="0"/>
    <p:restoredTop sz="85664" autoAdjust="0"/>
  </p:normalViewPr>
  <p:slideViewPr>
    <p:cSldViewPr snapToGrid="0">
      <p:cViewPr varScale="1">
        <p:scale>
          <a:sx n="139" d="100"/>
          <a:sy n="139" d="100"/>
        </p:scale>
        <p:origin x="636" y="120"/>
      </p:cViewPr>
      <p:guideLst>
        <p:guide pos="3817"/>
        <p:guide orient="horz" pos="1207"/>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EAAA66-4DA9-4F13-A787-1341B3312A54}"/>
              </a:ext>
            </a:extLst>
          </p:cNvPr>
          <p:cNvSpPr>
            <a:spLocks noGrp="1"/>
          </p:cNvSpPr>
          <p:nvPr>
            <p:ph type="hdr" sz="quarter"/>
          </p:nvPr>
        </p:nvSpPr>
        <p:spPr>
          <a:xfrm>
            <a:off x="0" y="0"/>
            <a:ext cx="3038475" cy="603250"/>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841200D7-EE23-465D-AD10-DEB5FE3A28C8}"/>
              </a:ext>
            </a:extLst>
          </p:cNvPr>
          <p:cNvSpPr>
            <a:spLocks noGrp="1"/>
          </p:cNvSpPr>
          <p:nvPr>
            <p:ph type="dt" sz="quarter" idx="1"/>
          </p:nvPr>
        </p:nvSpPr>
        <p:spPr>
          <a:xfrm>
            <a:off x="3970338" y="0"/>
            <a:ext cx="3038475" cy="603250"/>
          </a:xfrm>
          <a:prstGeom prst="rect">
            <a:avLst/>
          </a:prstGeom>
        </p:spPr>
        <p:txBody>
          <a:bodyPr vert="horz" lIns="91440" tIns="45720" rIns="91440" bIns="45720" rtlCol="0"/>
          <a:lstStyle>
            <a:lvl1pPr algn="r">
              <a:defRPr sz="1200"/>
            </a:lvl1pPr>
          </a:lstStyle>
          <a:p>
            <a:fld id="{FEED0996-F4CF-46FE-B08C-F47EEEB7FF53}" type="datetimeFigureOut">
              <a:rPr lang="nl-NL" smtClean="0"/>
              <a:t>17-06-2020</a:t>
            </a:fld>
            <a:endParaRPr lang="nl-NL"/>
          </a:p>
        </p:txBody>
      </p:sp>
      <p:sp>
        <p:nvSpPr>
          <p:cNvPr id="4" name="Footer Placeholder 3">
            <a:extLst>
              <a:ext uri="{FF2B5EF4-FFF2-40B4-BE49-F238E27FC236}">
                <a16:creationId xmlns:a16="http://schemas.microsoft.com/office/drawing/2014/main" id="{BC01831C-2835-4505-B080-F5E0964BE9DF}"/>
              </a:ext>
            </a:extLst>
          </p:cNvPr>
          <p:cNvSpPr>
            <a:spLocks noGrp="1"/>
          </p:cNvSpPr>
          <p:nvPr>
            <p:ph type="ftr" sz="quarter" idx="2"/>
          </p:nvPr>
        </p:nvSpPr>
        <p:spPr>
          <a:xfrm>
            <a:off x="0" y="11436350"/>
            <a:ext cx="3038475" cy="603250"/>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54052882-60B2-4FED-B674-2DB9CA4A9C71}"/>
              </a:ext>
            </a:extLst>
          </p:cNvPr>
          <p:cNvSpPr>
            <a:spLocks noGrp="1"/>
          </p:cNvSpPr>
          <p:nvPr>
            <p:ph type="sldNum" sz="quarter" idx="3"/>
          </p:nvPr>
        </p:nvSpPr>
        <p:spPr>
          <a:xfrm>
            <a:off x="3970338" y="11436350"/>
            <a:ext cx="3038475" cy="603250"/>
          </a:xfrm>
          <a:prstGeom prst="rect">
            <a:avLst/>
          </a:prstGeom>
        </p:spPr>
        <p:txBody>
          <a:bodyPr vert="horz" lIns="91440" tIns="45720" rIns="91440" bIns="45720" rtlCol="0" anchor="b"/>
          <a:lstStyle>
            <a:lvl1pPr algn="r">
              <a:defRPr sz="1200"/>
            </a:lvl1pPr>
          </a:lstStyle>
          <a:p>
            <a:fld id="{FC28CA78-3D6D-4925-94AC-05963DA3D942}" type="slidenum">
              <a:rPr lang="nl-NL" smtClean="0"/>
              <a:t>‹#›</a:t>
            </a:fld>
            <a:endParaRPr lang="nl-NL"/>
          </a:p>
        </p:txBody>
      </p:sp>
    </p:spTree>
    <p:extLst>
      <p:ext uri="{BB962C8B-B14F-4D97-AF65-F5344CB8AC3E}">
        <p14:creationId xmlns:p14="http://schemas.microsoft.com/office/powerpoint/2010/main" val="1303968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6040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604070"/>
          </a:xfrm>
          <a:prstGeom prst="rect">
            <a:avLst/>
          </a:prstGeom>
        </p:spPr>
        <p:txBody>
          <a:bodyPr vert="horz" lIns="93177" tIns="46589" rIns="93177" bIns="46589" rtlCol="0"/>
          <a:lstStyle>
            <a:lvl1pPr algn="r">
              <a:defRPr sz="1200"/>
            </a:lvl1pPr>
          </a:lstStyle>
          <a:p>
            <a:fld id="{33044221-8863-4C50-9B8B-02F238791F82}" type="datetimeFigureOut">
              <a:rPr lang="en-US" smtClean="0"/>
              <a:t>6/17/2020</a:t>
            </a:fld>
            <a:endParaRPr lang="en-US"/>
          </a:p>
        </p:txBody>
      </p:sp>
      <p:sp>
        <p:nvSpPr>
          <p:cNvPr id="4" name="Slide Image Placeholder 3"/>
          <p:cNvSpPr>
            <a:spLocks noGrp="1" noRot="1" noChangeAspect="1"/>
          </p:cNvSpPr>
          <p:nvPr>
            <p:ph type="sldImg" idx="2"/>
          </p:nvPr>
        </p:nvSpPr>
        <p:spPr>
          <a:xfrm>
            <a:off x="-104775" y="1504950"/>
            <a:ext cx="7219950" cy="4062413"/>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5794057"/>
            <a:ext cx="5608320" cy="4740593"/>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435532"/>
            <a:ext cx="3037840" cy="604069"/>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11435532"/>
            <a:ext cx="3037840" cy="604069"/>
          </a:xfrm>
          <a:prstGeom prst="rect">
            <a:avLst/>
          </a:prstGeom>
        </p:spPr>
        <p:txBody>
          <a:bodyPr vert="horz" lIns="93177" tIns="46589" rIns="93177" bIns="46589" rtlCol="0" anchor="b"/>
          <a:lstStyle>
            <a:lvl1pPr algn="r">
              <a:defRPr sz="1200"/>
            </a:lvl1pPr>
          </a:lstStyle>
          <a:p>
            <a:fld id="{DF9A0175-7BF9-419C-A442-C2DA8979CDAB}" type="slidenum">
              <a:rPr lang="en-US" smtClean="0"/>
              <a:t>‹#›</a:t>
            </a:fld>
            <a:endParaRPr lang="en-US"/>
          </a:p>
        </p:txBody>
      </p:sp>
    </p:spTree>
    <p:extLst>
      <p:ext uri="{BB962C8B-B14F-4D97-AF65-F5344CB8AC3E}">
        <p14:creationId xmlns:p14="http://schemas.microsoft.com/office/powerpoint/2010/main" val="289776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9A0175-7BF9-419C-A442-C2DA8979CDAB}" type="slidenum">
              <a:rPr lang="en-US" smtClean="0"/>
              <a:t>1</a:t>
            </a:fld>
            <a:endParaRPr lang="en-US"/>
          </a:p>
        </p:txBody>
      </p:sp>
    </p:spTree>
    <p:extLst>
      <p:ext uri="{BB962C8B-B14F-4D97-AF65-F5344CB8AC3E}">
        <p14:creationId xmlns:p14="http://schemas.microsoft.com/office/powerpoint/2010/main" val="34409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5CC3DB-B3BC-456D-B636-76ABCF0B05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229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1774">
              <a:defRPr/>
            </a:pPr>
            <a:fld id="{646ECAB2-2C2E-4DD1-B84F-8B1FD9DC46A8}" type="slidenum">
              <a:rPr lang="en-US" sz="1400">
                <a:solidFill>
                  <a:prstClr val="black"/>
                </a:solidFill>
                <a:latin typeface="Calibri" panose="020F0502020204030204"/>
              </a:rPr>
              <a:pPr defTabSz="931774">
                <a:defRPr/>
              </a:pPr>
              <a:t>2</a:t>
            </a:fld>
            <a:endParaRPr lang="en-US" sz="1400">
              <a:solidFill>
                <a:prstClr val="black"/>
              </a:solidFill>
              <a:latin typeface="Calibri" panose="020F0502020204030204"/>
            </a:endParaRPr>
          </a:p>
        </p:txBody>
      </p:sp>
    </p:spTree>
    <p:extLst>
      <p:ext uri="{BB962C8B-B14F-4D97-AF65-F5344CB8AC3E}">
        <p14:creationId xmlns:p14="http://schemas.microsoft.com/office/powerpoint/2010/main" val="93658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59B68C-5915-4D23-A2C6-5B96549FD7A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0584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59B68C-5915-4D23-A2C6-5B96549FD7A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56655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a:p>
        </p:txBody>
      </p:sp>
      <p:sp>
        <p:nvSpPr>
          <p:cNvPr id="845827" name="Slide Number Placeholder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59B68C-5915-4D23-A2C6-5B96549FD7A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63300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5CC3DB-B3BC-456D-B636-76ABCF0B059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1615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5CC3DB-B3BC-456D-B636-76ABCF0B059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7114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5CC3DB-B3BC-456D-B636-76ABCF0B059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35583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5CC3DB-B3BC-456D-B636-76ABCF0B05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992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oleObject4.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oleObject5.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8.xml"/><Relationship Id="rId1" Type="http://schemas.openxmlformats.org/officeDocument/2006/relationships/vmlDrawing" Target="../drawings/vmlDrawing6.vml"/><Relationship Id="rId5" Type="http://schemas.openxmlformats.org/officeDocument/2006/relationships/image" Target="../media/image7.emf"/><Relationship Id="rId4" Type="http://schemas.openxmlformats.org/officeDocument/2006/relationships/oleObject" Target="../embeddings/oleObject6.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xml"/><Relationship Id="rId1" Type="http://schemas.openxmlformats.org/officeDocument/2006/relationships/vmlDrawing" Target="../drawings/vmlDrawing7.vml"/><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xml"/><Relationship Id="rId1" Type="http://schemas.openxmlformats.org/officeDocument/2006/relationships/vmlDrawing" Target="../drawings/vmlDrawing8.vml"/><Relationship Id="rId5" Type="http://schemas.openxmlformats.org/officeDocument/2006/relationships/image" Target="../media/image7.emf"/><Relationship Id="rId4" Type="http://schemas.openxmlformats.org/officeDocument/2006/relationships/oleObject" Target="../embeddings/oleObject8.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vmlDrawing" Target="../drawings/vmlDrawing9.vml"/><Relationship Id="rId5" Type="http://schemas.openxmlformats.org/officeDocument/2006/relationships/image" Target="../media/image8.emf"/><Relationship Id="rId4" Type="http://schemas.openxmlformats.org/officeDocument/2006/relationships/oleObject" Target="../embeddings/oleObject9.bin"/></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694944"/>
            <a:ext cx="10363200" cy="594360"/>
          </a:xfrm>
        </p:spPr>
        <p:txBody>
          <a:bodyPr vert="horz" lIns="0" tIns="45720" rIns="91440" bIns="0" rtlCol="0" anchor="b" anchorCtr="0">
            <a:noAutofit/>
          </a:bodyPr>
          <a:lstStyle>
            <a:lvl1pPr>
              <a:defRPr lang="en-US" sz="3600" dirty="0"/>
            </a:lvl1pPr>
          </a:lstStyle>
          <a:p>
            <a:pPr lvl="0">
              <a:lnSpc>
                <a:spcPct val="85000"/>
              </a:lnSpc>
            </a:pPr>
            <a:r>
              <a:rPr lang="en-US"/>
              <a:t>Click to edit title</a:t>
            </a:r>
          </a:p>
        </p:txBody>
      </p:sp>
      <p:sp>
        <p:nvSpPr>
          <p:cNvPr id="4" name="Text Placeholder 8"/>
          <p:cNvSpPr>
            <a:spLocks noGrp="1"/>
          </p:cNvSpPr>
          <p:nvPr>
            <p:ph type="body" sz="quarter" idx="14" hasCustomPrompt="1"/>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subhead</a:t>
            </a:r>
          </a:p>
        </p:txBody>
      </p:sp>
    </p:spTree>
    <p:extLst>
      <p:ext uri="{BB962C8B-B14F-4D97-AF65-F5344CB8AC3E}">
        <p14:creationId xmlns:p14="http://schemas.microsoft.com/office/powerpoint/2010/main" val="16877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rgbClr val="03AE9A"/>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672065"/>
            <a:ext cx="10363200" cy="5324535"/>
          </a:xfrm>
          <a:prstGeom prst="rect">
            <a:avLst/>
          </a:prstGeom>
          <a:noFill/>
        </p:spPr>
        <p:txBody>
          <a:bodyPr wrap="square" rtlCol="0">
            <a:spAutoFit/>
          </a:bodyPr>
          <a:lstStyle/>
          <a:p>
            <a:pPr algn="ctr"/>
            <a:r>
              <a:rPr lang="en-US" sz="13800" b="0">
                <a:solidFill>
                  <a:schemeClr val="bg1"/>
                </a:solidFill>
                <a:latin typeface="+mj-lt"/>
              </a:rPr>
              <a:t>Do not use this</a:t>
            </a:r>
            <a:r>
              <a:rPr lang="en-US" sz="13800" b="0" baseline="0">
                <a:solidFill>
                  <a:schemeClr val="bg1"/>
                </a:solidFill>
                <a:latin typeface="+mj-lt"/>
              </a:rPr>
              <a:t> layout</a:t>
            </a:r>
          </a:p>
          <a:p>
            <a:pPr algn="ctr"/>
            <a:endParaRPr lang="en-US" sz="3200" b="1" baseline="0">
              <a:solidFill>
                <a:schemeClr val="bg1"/>
              </a:solidFill>
              <a:latin typeface="+mj-lt"/>
            </a:endParaRPr>
          </a:p>
          <a:p>
            <a:pPr algn="ctr"/>
            <a:r>
              <a:rPr lang="en-US" sz="3200" b="0" baseline="0">
                <a:solidFill>
                  <a:schemeClr val="bg1"/>
                </a:solidFill>
              </a:rPr>
              <a:t>Delete any master slides that occur after this layout</a:t>
            </a:r>
            <a:endParaRPr lang="en-US" sz="3200" b="0">
              <a:solidFill>
                <a:schemeClr val="bg1"/>
              </a:solidFill>
            </a:endParaRPr>
          </a:p>
        </p:txBody>
      </p:sp>
    </p:spTree>
    <p:extLst>
      <p:ext uri="{BB962C8B-B14F-4D97-AF65-F5344CB8AC3E}">
        <p14:creationId xmlns:p14="http://schemas.microsoft.com/office/powerpoint/2010/main" val="365557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70000"/>
              </a:lnSpc>
              <a:defRPr/>
            </a:lvl1pPr>
          </a:lstStyle>
          <a:p>
            <a:r>
              <a:rPr lang="en-US"/>
              <a:t>Click to edit Master title style</a:t>
            </a:r>
          </a:p>
        </p:txBody>
      </p:sp>
      <p:sp>
        <p:nvSpPr>
          <p:cNvPr id="4" name="Text Placeholder 8"/>
          <p:cNvSpPr>
            <a:spLocks noGrp="1"/>
          </p:cNvSpPr>
          <p:nvPr>
            <p:ph type="body" sz="quarter" idx="14"/>
          </p:nvPr>
        </p:nvSpPr>
        <p:spPr>
          <a:xfrm>
            <a:off x="511180" y="1279083"/>
            <a:ext cx="11071225" cy="647700"/>
          </a:xfrm>
        </p:spPr>
        <p:txBody>
          <a:bodyPr>
            <a:noAutofit/>
          </a:bodyPr>
          <a:lstStyle>
            <a:lvl1pPr marL="0" indent="0">
              <a:buNone/>
              <a:defRPr sz="1800">
                <a:solidFill>
                  <a:schemeClr val="tx2"/>
                </a:solidFill>
              </a:defRPr>
            </a:lvl1pPr>
            <a:lvl2pPr marL="457167" indent="0">
              <a:buNone/>
              <a:defRPr/>
            </a:lvl2pPr>
            <a:lvl3pPr marL="914332" indent="0">
              <a:buNone/>
              <a:defRPr/>
            </a:lvl3pPr>
            <a:lvl4pPr marL="1371498" indent="0">
              <a:buNone/>
              <a:defRPr/>
            </a:lvl4pPr>
            <a:lvl5pPr marL="1828664" indent="0">
              <a:buNone/>
              <a:defRPr/>
            </a:lvl5pPr>
          </a:lstStyle>
          <a:p>
            <a:pPr lvl="0"/>
            <a:r>
              <a:rPr lang="en-US"/>
              <a:t>Click to edit Master text styles</a:t>
            </a:r>
          </a:p>
        </p:txBody>
      </p:sp>
    </p:spTree>
    <p:extLst>
      <p:ext uri="{BB962C8B-B14F-4D97-AF65-F5344CB8AC3E}">
        <p14:creationId xmlns:p14="http://schemas.microsoft.com/office/powerpoint/2010/main" val="1500570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p:nvPr>
        </p:nvSpPr>
        <p:spPr>
          <a:xfrm>
            <a:off x="510493" y="2212900"/>
            <a:ext cx="11071907" cy="257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849201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no banner">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06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D closing slide white logo on black">
    <p:spTree>
      <p:nvGrpSpPr>
        <p:cNvPr id="1" name=""/>
        <p:cNvGrpSpPr/>
        <p:nvPr/>
      </p:nvGrpSpPr>
      <p:grpSpPr>
        <a:xfrm>
          <a:off x="0" y="0"/>
          <a:ext cx="0" cy="0"/>
          <a:chOff x="0" y="0"/>
          <a:chExt cx="0" cy="0"/>
        </a:xfrm>
      </p:grpSpPr>
      <p:sp>
        <p:nvSpPr>
          <p:cNvPr id="23" name="Rectangle 22"/>
          <p:cNvSpPr/>
          <p:nvPr userDrawn="1"/>
        </p:nvSpPr>
        <p:spPr>
          <a:xfrm>
            <a:off x="0" y="0"/>
            <a:ext cx="12192000"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1800"/>
          </a:p>
        </p:txBody>
      </p:sp>
      <p:pic>
        <p:nvPicPr>
          <p:cNvPr id="4" name="Picture 3" descr="DEL_SEC_Digital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81766" y="2797529"/>
            <a:ext cx="4105732" cy="1894149"/>
          </a:xfrm>
          <a:prstGeom prst="rect">
            <a:avLst/>
          </a:prstGeom>
        </p:spPr>
      </p:pic>
    </p:spTree>
    <p:extLst>
      <p:ext uri="{BB962C8B-B14F-4D97-AF65-F5344CB8AC3E}">
        <p14:creationId xmlns:p14="http://schemas.microsoft.com/office/powerpoint/2010/main" val="1212567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P TOC">
    <p:spTree>
      <p:nvGrpSpPr>
        <p:cNvPr id="1" name=""/>
        <p:cNvGrpSpPr/>
        <p:nvPr/>
      </p:nvGrpSpPr>
      <p:grpSpPr>
        <a:xfrm>
          <a:off x="0" y="0"/>
          <a:ext cx="0" cy="0"/>
          <a:chOff x="0" y="0"/>
          <a:chExt cx="0" cy="0"/>
        </a:xfrm>
      </p:grpSpPr>
      <p:sp>
        <p:nvSpPr>
          <p:cNvPr id="31" name="SP Agenda Notice" hidden="1"/>
          <p:cNvSpPr>
            <a:spLocks noGrp="1"/>
          </p:cNvSpPr>
          <p:nvPr>
            <p:ph sz="quarter" idx="13" hasCustomPrompt="1"/>
          </p:nvPr>
        </p:nvSpPr>
        <p:spPr>
          <a:xfrm>
            <a:off x="12344400" y="48315"/>
            <a:ext cx="310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641" marR="0" indent="-171450" algn="l" defTabSz="684593" rtl="0" eaLnBrk="1" fontAlgn="base" latinLnBrk="0" hangingPunct="1">
              <a:lnSpc>
                <a:spcPct val="100000"/>
              </a:lnSpc>
              <a:spcBef>
                <a:spcPct val="0"/>
              </a:spcBef>
              <a:spcAft>
                <a:spcPts val="0"/>
              </a:spcAft>
              <a:buClrTx/>
              <a:buSzTx/>
              <a:buFont typeface="Arial" panose="020B0604020202020204" pitchFamily="34" charset="0"/>
              <a:buChar char="•"/>
              <a:tabLst/>
              <a:defRPr sz="800" baseline="0">
                <a:solidFill>
                  <a:schemeClr val="tx1"/>
                </a:solidFill>
              </a:defRPr>
            </a:lvl2pPr>
            <a:lvl3pPr>
              <a:defRPr sz="900"/>
            </a:lvl3pPr>
            <a:lvl4pPr>
              <a:defRPr sz="900"/>
            </a:lvl4pPr>
            <a:lvl5pPr>
              <a:defRPr sz="900"/>
            </a:lvl5pPr>
          </a:lstStyle>
          <a:p>
            <a:pPr lvl="0"/>
            <a:r>
              <a:rPr lang="en-US" noProof="0"/>
              <a:t>This is the </a:t>
            </a:r>
            <a:r>
              <a:rPr lang="en-US" noProof="0" err="1"/>
              <a:t>SlideProof</a:t>
            </a:r>
            <a:r>
              <a:rPr lang="en-US" noProof="0"/>
              <a:t> Agenda Layout</a:t>
            </a:r>
          </a:p>
          <a:p>
            <a:pPr lvl="0"/>
            <a:r>
              <a:rPr lang="en-US" noProof="0"/>
              <a:t>http://www.veodin.com/slideproof/manual/agenda/</a:t>
            </a:r>
          </a:p>
          <a:p>
            <a:pPr lvl="0"/>
            <a:r>
              <a:rPr lang="en-US" noProof="0"/>
              <a:t>Use the Selection Pane (Alt+F10) to make the hidden shapes of the Agenda visible. Make sure you group them again after editing and rename them with </a:t>
            </a:r>
            <a:r>
              <a:rPr lang="en-US" noProof="0" err="1"/>
              <a:t>SlideProof</a:t>
            </a:r>
            <a:r>
              <a:rPr lang="en-US" noProof="0"/>
              <a:t> &gt; Agenda &gt; Rename Agenda Groups</a:t>
            </a:r>
          </a:p>
          <a:p>
            <a:pPr lvl="0"/>
            <a:r>
              <a:rPr lang="en-US" noProof="0"/>
              <a:t>Expected group names are:</a:t>
            </a:r>
          </a:p>
          <a:p>
            <a:pPr lvl="1"/>
            <a:endParaRPr lang="en-US" noProof="0"/>
          </a:p>
          <a:p>
            <a:pPr lvl="1"/>
            <a:r>
              <a:rPr lang="en-US" noProof="0"/>
              <a:t>SP Agenda Section - Mandatory</a:t>
            </a:r>
          </a:p>
          <a:p>
            <a:pPr lvl="1"/>
            <a:r>
              <a:rPr lang="en-US" noProof="0"/>
              <a:t>SP Agenda Section Highlight - Highlight the current section</a:t>
            </a:r>
          </a:p>
          <a:p>
            <a:pPr lvl="1"/>
            <a:r>
              <a:rPr lang="en-US" noProof="0"/>
              <a:t>SP Agenda Subsection - Mandatory if showing subsections</a:t>
            </a:r>
          </a:p>
          <a:p>
            <a:pPr lvl="1"/>
            <a:r>
              <a:rPr lang="en-US" noProof="0"/>
              <a:t>SP Agenda Subsection Highlight - Highlight the current subsection</a:t>
            </a:r>
          </a:p>
          <a:p>
            <a:pPr lvl="0"/>
            <a:r>
              <a:rPr lang="en-US" noProof="0"/>
              <a:t>Any shapes or images inside the groups will appear on the agenda pages. This notice (SP Agenda Notice) will not appear on the agenda pages.</a:t>
            </a:r>
          </a:p>
          <a:p>
            <a:pPr lvl="0"/>
            <a:r>
              <a:rPr lang="en-US" noProof="0"/>
              <a:t>Valid text placeholders are:</a:t>
            </a:r>
          </a:p>
          <a:p>
            <a:pPr lvl="1"/>
            <a:endParaRPr lang="en-US" noProof="0"/>
          </a:p>
          <a:p>
            <a:pPr lvl="1"/>
            <a:r>
              <a:rPr lang="en-US" noProof="0"/>
              <a:t>Section number:</a:t>
            </a:r>
          </a:p>
          <a:p>
            <a:pPr lvl="1"/>
            <a:r>
              <a:rPr lang="en-US" noProof="0"/>
              <a:t>&lt;N&gt; for Arabic number 1, 2, 3</a:t>
            </a:r>
          </a:p>
          <a:p>
            <a:pPr lvl="1"/>
            <a:r>
              <a:rPr lang="en-US" noProof="0"/>
              <a:t>&lt;R&gt; for Roman numeral I, II, III</a:t>
            </a:r>
          </a:p>
          <a:p>
            <a:pPr lvl="1"/>
            <a:r>
              <a:rPr lang="en-US" noProof="0"/>
              <a:t>&lt;RL&gt; for lower-case Roman numeral </a:t>
            </a:r>
            <a:r>
              <a:rPr lang="en-US" noProof="0" err="1"/>
              <a:t>i</a:t>
            </a:r>
            <a:r>
              <a:rPr lang="en-US" noProof="0"/>
              <a:t>, ii, iii</a:t>
            </a:r>
          </a:p>
          <a:p>
            <a:pPr lvl="1"/>
            <a:r>
              <a:rPr lang="en-US" noProof="0"/>
              <a:t>&lt;A&gt; for alphabetic character A, B, C</a:t>
            </a:r>
          </a:p>
          <a:p>
            <a:pPr lvl="1"/>
            <a:r>
              <a:rPr lang="en-US" noProof="0"/>
              <a:t>&lt;AL&gt; for lower-case Alphabetic character</a:t>
            </a:r>
          </a:p>
          <a:p>
            <a:pPr lvl="1"/>
            <a:r>
              <a:rPr lang="en-US" noProof="0"/>
              <a:t>&lt;TEXT&gt;</a:t>
            </a:r>
          </a:p>
          <a:p>
            <a:pPr lvl="1"/>
            <a:r>
              <a:rPr lang="en-US" noProof="0"/>
              <a:t>&lt;RESPONSIBLE&gt;</a:t>
            </a:r>
          </a:p>
          <a:p>
            <a:pPr lvl="1"/>
            <a:r>
              <a:rPr lang="en-US" noProof="0"/>
              <a:t>&lt;TIMESLOT&gt;</a:t>
            </a:r>
          </a:p>
          <a:p>
            <a:pPr lvl="1"/>
            <a:r>
              <a:rPr lang="en-US" noProof="0"/>
              <a:t>&lt;DURATION&gt; for duration</a:t>
            </a:r>
          </a:p>
          <a:p>
            <a:pPr lvl="1"/>
            <a:r>
              <a:rPr lang="en-US" noProof="0"/>
              <a:t>&lt;P&gt; for page number</a:t>
            </a:r>
          </a:p>
          <a:p>
            <a:pPr lvl="0"/>
            <a:r>
              <a:rPr lang="en-US" noProof="0"/>
              <a:t>If you want the agenda to be vertically centered on each Agenda slide, rename this layout to:</a:t>
            </a:r>
          </a:p>
          <a:p>
            <a:pPr lvl="1"/>
            <a:endParaRPr lang="en-US" noProof="0"/>
          </a:p>
          <a:p>
            <a:pPr lvl="1"/>
            <a:r>
              <a:rPr lang="en-US" noProof="0"/>
              <a:t>SP Agenda Vertical</a:t>
            </a:r>
          </a:p>
        </p:txBody>
      </p:sp>
      <p:grpSp>
        <p:nvGrpSpPr>
          <p:cNvPr id="3" name="SP Agenda Section" hidden="1"/>
          <p:cNvGrpSpPr/>
          <p:nvPr userDrawn="1"/>
        </p:nvGrpSpPr>
        <p:grpSpPr>
          <a:xfrm>
            <a:off x="1797664" y="2085631"/>
            <a:ext cx="8657275" cy="369332"/>
            <a:chOff x="1797664" y="2085631"/>
            <a:chExt cx="8657274" cy="369332"/>
          </a:xfrm>
        </p:grpSpPr>
        <p:sp>
          <p:nvSpPr>
            <p:cNvPr id="20" name="Textbox" hidden="1"/>
            <p:cNvSpPr txBox="1">
              <a:spLocks/>
            </p:cNvSpPr>
            <p:nvPr userDrawn="1"/>
          </p:nvSpPr>
          <p:spPr>
            <a:xfrm>
              <a:off x="2267220" y="2085631"/>
              <a:ext cx="3843347" cy="369332"/>
            </a:xfrm>
            <a:prstGeom prst="rect">
              <a:avLst/>
            </a:prstGeom>
            <a:noFill/>
          </p:spPr>
          <p:txBody>
            <a:bodyPr wrap="square" rtlCol="0" anchor="ctr">
              <a:normAutofit/>
            </a:bodyPr>
            <a:lstStyle/>
            <a:p>
              <a:pPr defTabSz="9334267">
                <a:tabLst>
                  <a:tab pos="9512062" algn="l"/>
                </a:tabLst>
              </a:pPr>
              <a:r>
                <a:rPr lang="en-US" sz="1400"/>
                <a:t>&lt;TEXT&gt;</a:t>
              </a:r>
            </a:p>
          </p:txBody>
        </p:sp>
        <p:sp>
          <p:nvSpPr>
            <p:cNvPr id="21" name="Textbox" hidden="1"/>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1400"/>
                <a:t>&lt;N&gt;</a:t>
              </a:r>
            </a:p>
          </p:txBody>
        </p:sp>
        <p:sp>
          <p:nvSpPr>
            <p:cNvPr id="22" name="Textbox" hidden="1"/>
            <p:cNvSpPr txBox="1">
              <a:spLocks/>
            </p:cNvSpPr>
            <p:nvPr userDrawn="1"/>
          </p:nvSpPr>
          <p:spPr>
            <a:xfrm>
              <a:off x="9817944" y="2085631"/>
              <a:ext cx="636994" cy="369332"/>
            </a:xfrm>
            <a:prstGeom prst="rect">
              <a:avLst/>
            </a:prstGeom>
            <a:noFill/>
          </p:spPr>
          <p:txBody>
            <a:bodyPr wrap="none" rtlCol="0" anchor="ctr">
              <a:noAutofit/>
            </a:bodyPr>
            <a:lstStyle/>
            <a:p>
              <a:pPr algn="r"/>
              <a:r>
                <a:rPr lang="en-US" sz="1400"/>
                <a:t>&lt;P&gt;</a:t>
              </a:r>
            </a:p>
          </p:txBody>
        </p:sp>
        <p:sp>
          <p:nvSpPr>
            <p:cNvPr id="24" name="Textbox" hidden="1"/>
            <p:cNvSpPr txBox="1">
              <a:spLocks/>
            </p:cNvSpPr>
            <p:nvPr userDrawn="1"/>
          </p:nvSpPr>
          <p:spPr>
            <a:xfrm>
              <a:off x="7696160" y="2085631"/>
              <a:ext cx="1257061" cy="369332"/>
            </a:xfrm>
            <a:prstGeom prst="rect">
              <a:avLst/>
            </a:prstGeom>
            <a:noFill/>
          </p:spPr>
          <p:txBody>
            <a:bodyPr wrap="none" rtlCol="0" anchor="ctr">
              <a:noAutofit/>
            </a:bodyPr>
            <a:lstStyle/>
            <a:p>
              <a:pPr algn="l"/>
              <a:r>
                <a:rPr lang="en-US" sz="1400"/>
                <a:t>&lt;TIMESLOT&gt;</a:t>
              </a:r>
            </a:p>
          </p:txBody>
        </p:sp>
        <p:sp>
          <p:nvSpPr>
            <p:cNvPr id="28" name="Textbox" hidden="1"/>
            <p:cNvSpPr txBox="1">
              <a:spLocks/>
            </p:cNvSpPr>
            <p:nvPr userDrawn="1"/>
          </p:nvSpPr>
          <p:spPr>
            <a:xfrm>
              <a:off x="6209330" y="2085631"/>
              <a:ext cx="1388067" cy="369332"/>
            </a:xfrm>
            <a:prstGeom prst="rect">
              <a:avLst/>
            </a:prstGeom>
            <a:noFill/>
          </p:spPr>
          <p:txBody>
            <a:bodyPr wrap="none" rtlCol="0" anchor="ctr">
              <a:noAutofit/>
            </a:bodyPr>
            <a:lstStyle/>
            <a:p>
              <a:pPr algn="l"/>
              <a:r>
                <a:rPr lang="en-US" sz="1400"/>
                <a:t>&lt;RESPONSIBLE&gt;</a:t>
              </a:r>
            </a:p>
          </p:txBody>
        </p:sp>
        <p:sp>
          <p:nvSpPr>
            <p:cNvPr id="29" name="Textbox" hidden="1"/>
            <p:cNvSpPr txBox="1">
              <a:spLocks/>
            </p:cNvSpPr>
            <p:nvPr userDrawn="1"/>
          </p:nvSpPr>
          <p:spPr>
            <a:xfrm>
              <a:off x="9043221" y="2085631"/>
              <a:ext cx="684723" cy="369332"/>
            </a:xfrm>
            <a:prstGeom prst="rect">
              <a:avLst/>
            </a:prstGeom>
            <a:noFill/>
          </p:spPr>
          <p:txBody>
            <a:bodyPr wrap="none" rtlCol="0" anchor="ctr">
              <a:noAutofit/>
            </a:bodyPr>
            <a:lstStyle/>
            <a:p>
              <a:pPr algn="l"/>
              <a:r>
                <a:rPr lang="en-US" sz="1400"/>
                <a:t>&lt;DURATION&gt;</a:t>
              </a:r>
            </a:p>
          </p:txBody>
        </p:sp>
      </p:grpSp>
      <p:grpSp>
        <p:nvGrpSpPr>
          <p:cNvPr id="4" name="SP Agenda Section Highlight" hidden="1"/>
          <p:cNvGrpSpPr>
            <a:grpSpLocks/>
          </p:cNvGrpSpPr>
          <p:nvPr userDrawn="1"/>
        </p:nvGrpSpPr>
        <p:grpSpPr>
          <a:xfrm>
            <a:off x="1797664" y="2616963"/>
            <a:ext cx="8657274" cy="369332"/>
            <a:chOff x="1797664" y="2616963"/>
            <a:chExt cx="8657274" cy="369332"/>
          </a:xfrm>
          <a:solidFill>
            <a:schemeClr val="accent1">
              <a:lumMod val="60000"/>
              <a:lumOff val="40000"/>
            </a:schemeClr>
          </a:solidFill>
        </p:grpSpPr>
        <p:sp>
          <p:nvSpPr>
            <p:cNvPr id="32" name="Textbox" hidden="1"/>
            <p:cNvSpPr txBox="1">
              <a:spLocks/>
            </p:cNvSpPr>
            <p:nvPr userDrawn="1"/>
          </p:nvSpPr>
          <p:spPr>
            <a:xfrm>
              <a:off x="2267220" y="2616963"/>
              <a:ext cx="3843347" cy="369332"/>
            </a:xfrm>
            <a:prstGeom prst="rect">
              <a:avLst/>
            </a:prstGeom>
            <a:grpFill/>
          </p:spPr>
          <p:txBody>
            <a:bodyPr wrap="square" rtlCol="0" anchor="ctr">
              <a:normAutofit/>
            </a:bodyPr>
            <a:lstStyle/>
            <a:p>
              <a:pPr defTabSz="9334267">
                <a:tabLst>
                  <a:tab pos="9512062" algn="l"/>
                </a:tabLst>
              </a:pPr>
              <a:r>
                <a:rPr lang="en-US" sz="1400" b="1"/>
                <a:t>&lt;TEXT&gt;</a:t>
              </a:r>
            </a:p>
          </p:txBody>
        </p:sp>
        <p:sp>
          <p:nvSpPr>
            <p:cNvPr id="33" name="Textbox" hidden="1"/>
            <p:cNvSpPr txBox="1">
              <a:spLocks/>
            </p:cNvSpPr>
            <p:nvPr userDrawn="1"/>
          </p:nvSpPr>
          <p:spPr>
            <a:xfrm>
              <a:off x="1797664" y="2616963"/>
              <a:ext cx="379556" cy="369332"/>
            </a:xfrm>
            <a:prstGeom prst="rect">
              <a:avLst/>
            </a:prstGeom>
            <a:grpFill/>
          </p:spPr>
          <p:txBody>
            <a:bodyPr wrap="none" rtlCol="0" anchor="ctr">
              <a:noAutofit/>
            </a:bodyPr>
            <a:lstStyle/>
            <a:p>
              <a:pPr algn="ctr"/>
              <a:r>
                <a:rPr lang="en-US" sz="1400" b="1"/>
                <a:t>&lt;N&gt;</a:t>
              </a:r>
            </a:p>
          </p:txBody>
        </p:sp>
        <p:sp>
          <p:nvSpPr>
            <p:cNvPr id="34" name="Textbox" hidden="1"/>
            <p:cNvSpPr txBox="1">
              <a:spLocks/>
            </p:cNvSpPr>
            <p:nvPr userDrawn="1"/>
          </p:nvSpPr>
          <p:spPr>
            <a:xfrm>
              <a:off x="9817944" y="2616963"/>
              <a:ext cx="636994" cy="369332"/>
            </a:xfrm>
            <a:prstGeom prst="rect">
              <a:avLst/>
            </a:prstGeom>
            <a:grpFill/>
          </p:spPr>
          <p:txBody>
            <a:bodyPr wrap="none" rtlCol="0" anchor="ctr">
              <a:noAutofit/>
            </a:bodyPr>
            <a:lstStyle/>
            <a:p>
              <a:pPr algn="r"/>
              <a:r>
                <a:rPr lang="en-US" sz="1400" b="1"/>
                <a:t>&lt;P&gt;</a:t>
              </a:r>
            </a:p>
          </p:txBody>
        </p:sp>
        <p:sp>
          <p:nvSpPr>
            <p:cNvPr id="35" name="Textbox" hidden="1"/>
            <p:cNvSpPr txBox="1">
              <a:spLocks/>
            </p:cNvSpPr>
            <p:nvPr userDrawn="1"/>
          </p:nvSpPr>
          <p:spPr>
            <a:xfrm>
              <a:off x="7696160" y="2616963"/>
              <a:ext cx="1257061" cy="369332"/>
            </a:xfrm>
            <a:prstGeom prst="rect">
              <a:avLst/>
            </a:prstGeom>
            <a:grpFill/>
          </p:spPr>
          <p:txBody>
            <a:bodyPr wrap="none" rtlCol="0" anchor="ctr">
              <a:noAutofit/>
            </a:bodyPr>
            <a:lstStyle/>
            <a:p>
              <a:pPr algn="l"/>
              <a:r>
                <a:rPr lang="en-US" sz="1400" b="1"/>
                <a:t>&lt;TIMESLOT&gt;</a:t>
              </a:r>
            </a:p>
          </p:txBody>
        </p:sp>
        <p:sp>
          <p:nvSpPr>
            <p:cNvPr id="36" name="Textbox" hidden="1"/>
            <p:cNvSpPr txBox="1">
              <a:spLocks/>
            </p:cNvSpPr>
            <p:nvPr userDrawn="1"/>
          </p:nvSpPr>
          <p:spPr>
            <a:xfrm>
              <a:off x="6209330" y="2616963"/>
              <a:ext cx="1388067" cy="369332"/>
            </a:xfrm>
            <a:prstGeom prst="rect">
              <a:avLst/>
            </a:prstGeom>
            <a:grpFill/>
          </p:spPr>
          <p:txBody>
            <a:bodyPr wrap="none" rtlCol="0" anchor="ctr">
              <a:noAutofit/>
            </a:bodyPr>
            <a:lstStyle/>
            <a:p>
              <a:pPr algn="l"/>
              <a:r>
                <a:rPr lang="en-US" sz="1400" b="1"/>
                <a:t>&lt;RESPONSIBLE&gt;</a:t>
              </a:r>
            </a:p>
          </p:txBody>
        </p:sp>
        <p:sp>
          <p:nvSpPr>
            <p:cNvPr id="37" name="Textbox" hidden="1"/>
            <p:cNvSpPr txBox="1">
              <a:spLocks/>
            </p:cNvSpPr>
            <p:nvPr userDrawn="1"/>
          </p:nvSpPr>
          <p:spPr>
            <a:xfrm>
              <a:off x="9043221" y="2616963"/>
              <a:ext cx="684723" cy="369332"/>
            </a:xfrm>
            <a:prstGeom prst="rect">
              <a:avLst/>
            </a:prstGeom>
            <a:grpFill/>
          </p:spPr>
          <p:txBody>
            <a:bodyPr wrap="none" rtlCol="0" anchor="ctr">
              <a:noAutofit/>
            </a:bodyPr>
            <a:lstStyle/>
            <a:p>
              <a:pPr algn="l"/>
              <a:r>
                <a:rPr lang="en-US" sz="1400" b="1"/>
                <a:t>&lt;DURATION&gt;</a:t>
              </a:r>
            </a:p>
          </p:txBody>
        </p:sp>
      </p:grpSp>
      <p:grpSp>
        <p:nvGrpSpPr>
          <p:cNvPr id="8" name="SP Agenda Subsection" hidden="1"/>
          <p:cNvGrpSpPr>
            <a:grpSpLocks/>
          </p:cNvGrpSpPr>
          <p:nvPr userDrawn="1"/>
        </p:nvGrpSpPr>
        <p:grpSpPr>
          <a:xfrm>
            <a:off x="2265805" y="3148295"/>
            <a:ext cx="8189135" cy="369332"/>
            <a:chOff x="2265804" y="3155687"/>
            <a:chExt cx="8189134" cy="369332"/>
          </a:xfrm>
        </p:grpSpPr>
        <p:sp>
          <p:nvSpPr>
            <p:cNvPr id="39" name="Textbox" hidden="1"/>
            <p:cNvSpPr txBox="1">
              <a:spLocks/>
            </p:cNvSpPr>
            <p:nvPr userDrawn="1"/>
          </p:nvSpPr>
          <p:spPr>
            <a:xfrm>
              <a:off x="2744123" y="3155687"/>
              <a:ext cx="3366444" cy="369332"/>
            </a:xfrm>
            <a:prstGeom prst="rect">
              <a:avLst/>
            </a:prstGeom>
            <a:noFill/>
          </p:spPr>
          <p:txBody>
            <a:bodyPr wrap="square" rtlCol="0" anchor="ctr">
              <a:normAutofit/>
            </a:bodyPr>
            <a:lstStyle/>
            <a:p>
              <a:pPr defTabSz="9334267">
                <a:tabLst>
                  <a:tab pos="9512062" algn="l"/>
                </a:tabLst>
              </a:pPr>
              <a:r>
                <a:rPr lang="en-US" sz="1400"/>
                <a:t>&lt;TEXT&gt;</a:t>
              </a:r>
            </a:p>
          </p:txBody>
        </p:sp>
        <p:sp>
          <p:nvSpPr>
            <p:cNvPr id="40" name="Textbox" hidden="1"/>
            <p:cNvSpPr txBox="1">
              <a:spLocks/>
            </p:cNvSpPr>
            <p:nvPr userDrawn="1"/>
          </p:nvSpPr>
          <p:spPr>
            <a:xfrm>
              <a:off x="2265804" y="3155687"/>
              <a:ext cx="379556" cy="369332"/>
            </a:xfrm>
            <a:prstGeom prst="rect">
              <a:avLst/>
            </a:prstGeom>
            <a:noFill/>
          </p:spPr>
          <p:txBody>
            <a:bodyPr wrap="none" rtlCol="0" anchor="ctr">
              <a:noAutofit/>
            </a:bodyPr>
            <a:lstStyle/>
            <a:p>
              <a:pPr algn="ctr"/>
              <a:r>
                <a:rPr lang="en-US" sz="1400"/>
                <a:t>&lt;N&gt;</a:t>
              </a:r>
            </a:p>
          </p:txBody>
        </p:sp>
        <p:sp>
          <p:nvSpPr>
            <p:cNvPr id="41" name="Textbox" hidden="1"/>
            <p:cNvSpPr txBox="1">
              <a:spLocks/>
            </p:cNvSpPr>
            <p:nvPr userDrawn="1"/>
          </p:nvSpPr>
          <p:spPr>
            <a:xfrm>
              <a:off x="9817944" y="3155687"/>
              <a:ext cx="636994" cy="369332"/>
            </a:xfrm>
            <a:prstGeom prst="rect">
              <a:avLst/>
            </a:prstGeom>
            <a:noFill/>
          </p:spPr>
          <p:txBody>
            <a:bodyPr wrap="none" rtlCol="0" anchor="ctr">
              <a:noAutofit/>
            </a:bodyPr>
            <a:lstStyle/>
            <a:p>
              <a:pPr algn="r"/>
              <a:r>
                <a:rPr lang="en-US" sz="1400"/>
                <a:t>&lt;P&gt;</a:t>
              </a:r>
            </a:p>
          </p:txBody>
        </p:sp>
        <p:sp>
          <p:nvSpPr>
            <p:cNvPr id="42" name="Textbox" hidden="1"/>
            <p:cNvSpPr txBox="1">
              <a:spLocks/>
            </p:cNvSpPr>
            <p:nvPr userDrawn="1"/>
          </p:nvSpPr>
          <p:spPr>
            <a:xfrm>
              <a:off x="7696160" y="3155687"/>
              <a:ext cx="1257061" cy="369332"/>
            </a:xfrm>
            <a:prstGeom prst="rect">
              <a:avLst/>
            </a:prstGeom>
            <a:noFill/>
          </p:spPr>
          <p:txBody>
            <a:bodyPr wrap="none" rtlCol="0" anchor="ctr">
              <a:noAutofit/>
            </a:bodyPr>
            <a:lstStyle/>
            <a:p>
              <a:pPr algn="l"/>
              <a:r>
                <a:rPr lang="en-US" sz="1400"/>
                <a:t>&lt;TIMESLOT&gt;</a:t>
              </a:r>
            </a:p>
          </p:txBody>
        </p:sp>
        <p:sp>
          <p:nvSpPr>
            <p:cNvPr id="43" name="Textbox" hidden="1"/>
            <p:cNvSpPr txBox="1">
              <a:spLocks/>
            </p:cNvSpPr>
            <p:nvPr userDrawn="1"/>
          </p:nvSpPr>
          <p:spPr>
            <a:xfrm>
              <a:off x="6209330" y="3155687"/>
              <a:ext cx="1388067" cy="369332"/>
            </a:xfrm>
            <a:prstGeom prst="rect">
              <a:avLst/>
            </a:prstGeom>
            <a:noFill/>
          </p:spPr>
          <p:txBody>
            <a:bodyPr wrap="none" rtlCol="0" anchor="ctr">
              <a:noAutofit/>
            </a:bodyPr>
            <a:lstStyle/>
            <a:p>
              <a:pPr algn="l"/>
              <a:r>
                <a:rPr lang="en-US" sz="1400"/>
                <a:t>&lt;RESPONSIBLE&gt;</a:t>
              </a:r>
            </a:p>
          </p:txBody>
        </p:sp>
        <p:sp>
          <p:nvSpPr>
            <p:cNvPr id="44" name="Textbox" hidden="1"/>
            <p:cNvSpPr txBox="1">
              <a:spLocks/>
            </p:cNvSpPr>
            <p:nvPr userDrawn="1"/>
          </p:nvSpPr>
          <p:spPr>
            <a:xfrm>
              <a:off x="9043221" y="3155687"/>
              <a:ext cx="684723" cy="369332"/>
            </a:xfrm>
            <a:prstGeom prst="rect">
              <a:avLst/>
            </a:prstGeom>
            <a:noFill/>
          </p:spPr>
          <p:txBody>
            <a:bodyPr wrap="none" rtlCol="0" anchor="ctr">
              <a:noAutofit/>
            </a:bodyPr>
            <a:lstStyle/>
            <a:p>
              <a:pPr algn="l"/>
              <a:r>
                <a:rPr lang="en-US" sz="1400"/>
                <a:t>&lt;DURATION&gt;</a:t>
              </a:r>
            </a:p>
          </p:txBody>
        </p:sp>
      </p:grpSp>
      <p:grpSp>
        <p:nvGrpSpPr>
          <p:cNvPr id="9" name="SP Agenda Subsection Highlight" hidden="1"/>
          <p:cNvGrpSpPr>
            <a:grpSpLocks/>
          </p:cNvGrpSpPr>
          <p:nvPr userDrawn="1"/>
        </p:nvGrpSpPr>
        <p:grpSpPr>
          <a:xfrm>
            <a:off x="2265804" y="3679627"/>
            <a:ext cx="8189134" cy="369332"/>
            <a:chOff x="2265804" y="3694411"/>
            <a:chExt cx="8189134" cy="369332"/>
          </a:xfrm>
          <a:solidFill>
            <a:schemeClr val="accent1">
              <a:lumMod val="60000"/>
              <a:lumOff val="40000"/>
            </a:schemeClr>
          </a:solidFill>
        </p:grpSpPr>
        <p:sp>
          <p:nvSpPr>
            <p:cNvPr id="46" name="Textbox" hidden="1"/>
            <p:cNvSpPr txBox="1">
              <a:spLocks/>
            </p:cNvSpPr>
            <p:nvPr userDrawn="1"/>
          </p:nvSpPr>
          <p:spPr>
            <a:xfrm>
              <a:off x="2744123" y="3694411"/>
              <a:ext cx="3366444" cy="369332"/>
            </a:xfrm>
            <a:prstGeom prst="rect">
              <a:avLst/>
            </a:prstGeom>
            <a:grpFill/>
          </p:spPr>
          <p:txBody>
            <a:bodyPr wrap="square" rtlCol="0" anchor="ctr">
              <a:normAutofit/>
            </a:bodyPr>
            <a:lstStyle/>
            <a:p>
              <a:pPr defTabSz="9334267">
                <a:tabLst>
                  <a:tab pos="9512062" algn="l"/>
                </a:tabLst>
              </a:pPr>
              <a:r>
                <a:rPr lang="en-US" sz="1400" b="1"/>
                <a:t>&lt;TEXT&gt;</a:t>
              </a:r>
            </a:p>
          </p:txBody>
        </p:sp>
        <p:sp>
          <p:nvSpPr>
            <p:cNvPr id="47" name="Textbox" hidden="1"/>
            <p:cNvSpPr txBox="1">
              <a:spLocks/>
            </p:cNvSpPr>
            <p:nvPr userDrawn="1"/>
          </p:nvSpPr>
          <p:spPr>
            <a:xfrm>
              <a:off x="2265804" y="3694411"/>
              <a:ext cx="379556" cy="369332"/>
            </a:xfrm>
            <a:prstGeom prst="rect">
              <a:avLst/>
            </a:prstGeom>
            <a:grpFill/>
          </p:spPr>
          <p:txBody>
            <a:bodyPr wrap="none" rtlCol="0" anchor="ctr">
              <a:noAutofit/>
            </a:bodyPr>
            <a:lstStyle/>
            <a:p>
              <a:pPr algn="ctr"/>
              <a:r>
                <a:rPr lang="en-US" sz="1400" b="1"/>
                <a:t>&lt;N&gt;</a:t>
              </a:r>
            </a:p>
          </p:txBody>
        </p:sp>
        <p:sp>
          <p:nvSpPr>
            <p:cNvPr id="48" name="Textbox" hidden="1"/>
            <p:cNvSpPr txBox="1">
              <a:spLocks/>
            </p:cNvSpPr>
            <p:nvPr userDrawn="1"/>
          </p:nvSpPr>
          <p:spPr>
            <a:xfrm>
              <a:off x="9817944" y="3694411"/>
              <a:ext cx="636994" cy="369332"/>
            </a:xfrm>
            <a:prstGeom prst="rect">
              <a:avLst/>
            </a:prstGeom>
            <a:grpFill/>
          </p:spPr>
          <p:txBody>
            <a:bodyPr wrap="none" rtlCol="0" anchor="ctr">
              <a:noAutofit/>
            </a:bodyPr>
            <a:lstStyle/>
            <a:p>
              <a:pPr algn="r"/>
              <a:r>
                <a:rPr lang="en-US" sz="1400" b="1"/>
                <a:t>&lt;P&gt;</a:t>
              </a:r>
            </a:p>
          </p:txBody>
        </p:sp>
        <p:sp>
          <p:nvSpPr>
            <p:cNvPr id="49" name="Textbox" hidden="1"/>
            <p:cNvSpPr txBox="1">
              <a:spLocks/>
            </p:cNvSpPr>
            <p:nvPr userDrawn="1"/>
          </p:nvSpPr>
          <p:spPr>
            <a:xfrm>
              <a:off x="7696160" y="3694411"/>
              <a:ext cx="1257061" cy="369332"/>
            </a:xfrm>
            <a:prstGeom prst="rect">
              <a:avLst/>
            </a:prstGeom>
            <a:grpFill/>
          </p:spPr>
          <p:txBody>
            <a:bodyPr wrap="none" rtlCol="0" anchor="ctr">
              <a:noAutofit/>
            </a:bodyPr>
            <a:lstStyle/>
            <a:p>
              <a:pPr algn="l"/>
              <a:r>
                <a:rPr lang="en-US" sz="1400" b="1"/>
                <a:t>&lt;TIMESLOT&gt;</a:t>
              </a:r>
            </a:p>
          </p:txBody>
        </p:sp>
        <p:sp>
          <p:nvSpPr>
            <p:cNvPr id="50" name="Textbox" hidden="1"/>
            <p:cNvSpPr txBox="1">
              <a:spLocks/>
            </p:cNvSpPr>
            <p:nvPr userDrawn="1"/>
          </p:nvSpPr>
          <p:spPr>
            <a:xfrm>
              <a:off x="6209330" y="3694411"/>
              <a:ext cx="1388067" cy="369332"/>
            </a:xfrm>
            <a:prstGeom prst="rect">
              <a:avLst/>
            </a:prstGeom>
            <a:grpFill/>
          </p:spPr>
          <p:txBody>
            <a:bodyPr wrap="none" rtlCol="0" anchor="ctr">
              <a:noAutofit/>
            </a:bodyPr>
            <a:lstStyle/>
            <a:p>
              <a:pPr algn="l"/>
              <a:r>
                <a:rPr lang="en-US" sz="1400" b="1"/>
                <a:t>&lt;RESPONSIBLE&gt;</a:t>
              </a:r>
            </a:p>
          </p:txBody>
        </p:sp>
        <p:sp>
          <p:nvSpPr>
            <p:cNvPr id="51" name="Textbox" hidden="1"/>
            <p:cNvSpPr txBox="1">
              <a:spLocks/>
            </p:cNvSpPr>
            <p:nvPr userDrawn="1"/>
          </p:nvSpPr>
          <p:spPr>
            <a:xfrm>
              <a:off x="9043221" y="3694411"/>
              <a:ext cx="684723" cy="369332"/>
            </a:xfrm>
            <a:prstGeom prst="rect">
              <a:avLst/>
            </a:prstGeom>
            <a:grpFill/>
          </p:spPr>
          <p:txBody>
            <a:bodyPr wrap="none" rtlCol="0" anchor="ctr">
              <a:noAutofit/>
            </a:bodyPr>
            <a:lstStyle/>
            <a:p>
              <a:pPr algn="l"/>
              <a:r>
                <a:rPr lang="en-US" sz="1400" b="1"/>
                <a:t>&lt;DURATION&gt;</a:t>
              </a:r>
            </a:p>
          </p:txBody>
        </p:sp>
      </p:grpSp>
      <p:sp>
        <p:nvSpPr>
          <p:cNvPr id="2" name="Title 1">
            <a:extLst>
              <a:ext uri="{FF2B5EF4-FFF2-40B4-BE49-F238E27FC236}">
                <a16:creationId xmlns:a16="http://schemas.microsoft.com/office/drawing/2014/main" id="{96BEBFED-DE70-400B-B80D-4526717ABD1F}"/>
              </a:ext>
            </a:extLst>
          </p:cNvPr>
          <p:cNvSpPr>
            <a:spLocks noGrp="1"/>
          </p:cNvSpPr>
          <p:nvPr>
            <p:ph type="title" idx="14" hasCustomPrompt="1"/>
          </p:nvPr>
        </p:nvSpPr>
        <p:spPr/>
        <p:txBody>
          <a:bodyPr/>
          <a:lstStyle/>
          <a:p>
            <a:r>
              <a:rPr lang="en-US"/>
              <a:t>Agenda</a:t>
            </a:r>
            <a:endParaRPr lang="en-GB"/>
          </a:p>
        </p:txBody>
      </p:sp>
    </p:spTree>
    <p:extLst>
      <p:ext uri="{BB962C8B-B14F-4D97-AF65-F5344CB8AC3E}">
        <p14:creationId xmlns:p14="http://schemas.microsoft.com/office/powerpoint/2010/main" val="2859513285"/>
      </p:ext>
    </p:extLst>
  </p:cSld>
  <p:clrMapOvr>
    <a:masterClrMapping/>
  </p:clrMapOvr>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 Divider 1">
    <p:bg>
      <p:bgPr>
        <a:solidFill>
          <a:schemeClr val="accent1">
            <a:lumMod val="60000"/>
            <a:lumOff val="40000"/>
          </a:schemeClr>
        </a:solidFill>
        <a:effectLst/>
      </p:bgPr>
    </p:bg>
    <p:spTree>
      <p:nvGrpSpPr>
        <p:cNvPr id="1" name=""/>
        <p:cNvGrpSpPr/>
        <p:nvPr/>
      </p:nvGrpSpPr>
      <p:grpSpPr>
        <a:xfrm>
          <a:off x="0" y="0"/>
          <a:ext cx="0" cy="0"/>
          <a:chOff x="0" y="0"/>
          <a:chExt cx="0" cy="0"/>
        </a:xfrm>
      </p:grpSpPr>
      <p:grpSp>
        <p:nvGrpSpPr>
          <p:cNvPr id="71" name="SP Agenda Section" hidden="1">
            <a:extLst>
              <a:ext uri="{FF2B5EF4-FFF2-40B4-BE49-F238E27FC236}">
                <a16:creationId xmlns:a16="http://schemas.microsoft.com/office/drawing/2014/main" id="{91D61CFA-1A29-4B89-8F49-1E216E25DD2B}"/>
              </a:ext>
            </a:extLst>
          </p:cNvPr>
          <p:cNvGrpSpPr>
            <a:grpSpLocks/>
          </p:cNvGrpSpPr>
          <p:nvPr userDrawn="1"/>
        </p:nvGrpSpPr>
        <p:grpSpPr>
          <a:xfrm>
            <a:off x="1284761" y="4096092"/>
            <a:ext cx="10080000" cy="369332"/>
            <a:chOff x="1797664" y="2085631"/>
            <a:chExt cx="5940745" cy="369332"/>
          </a:xfrm>
        </p:grpSpPr>
        <p:sp>
          <p:nvSpPr>
            <p:cNvPr id="72" name="Textbox" hidden="1">
              <a:extLst>
                <a:ext uri="{FF2B5EF4-FFF2-40B4-BE49-F238E27FC236}">
                  <a16:creationId xmlns:a16="http://schemas.microsoft.com/office/drawing/2014/main" id="{8BF45C0E-D24F-4800-98B2-20E0A3AC8C3F}"/>
                </a:ext>
              </a:extLst>
            </p:cNvPr>
            <p:cNvSpPr txBox="1">
              <a:spLocks/>
            </p:cNvSpPr>
            <p:nvPr userDrawn="1"/>
          </p:nvSpPr>
          <p:spPr>
            <a:xfrm>
              <a:off x="2140025" y="2085631"/>
              <a:ext cx="5598384" cy="369332"/>
            </a:xfrm>
            <a:prstGeom prst="rect">
              <a:avLst/>
            </a:prstGeom>
            <a:noFill/>
          </p:spPr>
          <p:txBody>
            <a:bodyPr wrap="square" rtlCol="0" anchor="ctr">
              <a:noAutofit/>
            </a:bodyPr>
            <a:lstStyle/>
            <a:p>
              <a:pPr defTabSz="9334267">
                <a:tabLst>
                  <a:tab pos="9512062" algn="l"/>
                </a:tabLst>
              </a:pPr>
              <a:r>
                <a:rPr lang="en-US" sz="3600" b="1">
                  <a:solidFill>
                    <a:schemeClr val="tx1"/>
                  </a:solidFill>
                </a:rPr>
                <a:t>&lt;TEXT&gt;</a:t>
              </a:r>
            </a:p>
          </p:txBody>
        </p:sp>
        <p:sp>
          <p:nvSpPr>
            <p:cNvPr id="73" name="Textbox" hidden="1">
              <a:extLst>
                <a:ext uri="{FF2B5EF4-FFF2-40B4-BE49-F238E27FC236}">
                  <a16:creationId xmlns:a16="http://schemas.microsoft.com/office/drawing/2014/main" id="{B36140C3-09D5-4D3F-906D-270C63E34027}"/>
                </a:ext>
              </a:extLst>
            </p:cNvPr>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3600" b="1">
                  <a:solidFill>
                    <a:schemeClr val="tx1"/>
                  </a:solidFill>
                </a:rPr>
                <a:t>&lt;N&gt;</a:t>
              </a:r>
            </a:p>
          </p:txBody>
        </p:sp>
        <p:sp>
          <p:nvSpPr>
            <p:cNvPr id="74" name="Textbox" hidden="1">
              <a:extLst>
                <a:ext uri="{FF2B5EF4-FFF2-40B4-BE49-F238E27FC236}">
                  <a16:creationId xmlns:a16="http://schemas.microsoft.com/office/drawing/2014/main" id="{871FFF1F-6558-47A3-B57A-1327C25BF06E}"/>
                </a:ext>
              </a:extLst>
            </p:cNvPr>
            <p:cNvSpPr txBox="1">
              <a:spLocks/>
            </p:cNvSpPr>
            <p:nvPr userDrawn="1"/>
          </p:nvSpPr>
          <p:spPr>
            <a:xfrm>
              <a:off x="6912263" y="2085631"/>
              <a:ext cx="0" cy="0"/>
            </a:xfrm>
            <a:prstGeom prst="rect">
              <a:avLst/>
            </a:prstGeom>
            <a:noFill/>
          </p:spPr>
          <p:txBody>
            <a:bodyPr wrap="none" rtlCol="0" anchor="ctr">
              <a:noAutofit/>
            </a:bodyPr>
            <a:lstStyle/>
            <a:p>
              <a:pPr algn="r"/>
              <a:r>
                <a:rPr lang="en-US" sz="1000">
                  <a:solidFill>
                    <a:srgbClr val="000000">
                      <a:alpha val="0"/>
                    </a:srgbClr>
                  </a:solidFill>
                </a:rPr>
                <a:t>&lt;P&gt;</a:t>
              </a:r>
            </a:p>
          </p:txBody>
        </p:sp>
        <p:sp>
          <p:nvSpPr>
            <p:cNvPr id="75" name="Textbox" hidden="1">
              <a:extLst>
                <a:ext uri="{FF2B5EF4-FFF2-40B4-BE49-F238E27FC236}">
                  <a16:creationId xmlns:a16="http://schemas.microsoft.com/office/drawing/2014/main" id="{98FFC8B2-AAEA-4B46-BACD-C8587958201A}"/>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a:solidFill>
                    <a:srgbClr val="000000">
                      <a:alpha val="0"/>
                    </a:srgbClr>
                  </a:solidFill>
                </a:rPr>
                <a:t>&lt;TIMESLOT&gt;</a:t>
              </a:r>
            </a:p>
          </p:txBody>
        </p:sp>
        <p:sp>
          <p:nvSpPr>
            <p:cNvPr id="76" name="Textbox" hidden="1">
              <a:extLst>
                <a:ext uri="{FF2B5EF4-FFF2-40B4-BE49-F238E27FC236}">
                  <a16:creationId xmlns:a16="http://schemas.microsoft.com/office/drawing/2014/main" id="{0E8F7A35-E5F6-48B1-BC2B-4D8D2886AA71}"/>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a:solidFill>
                    <a:srgbClr val="000000">
                      <a:alpha val="0"/>
                    </a:srgbClr>
                  </a:solidFill>
                </a:rPr>
                <a:t>&lt;RESPONSIBLE&gt;</a:t>
              </a:r>
            </a:p>
          </p:txBody>
        </p:sp>
        <p:sp>
          <p:nvSpPr>
            <p:cNvPr id="77" name="Textbox" hidden="1">
              <a:extLst>
                <a:ext uri="{FF2B5EF4-FFF2-40B4-BE49-F238E27FC236}">
                  <a16:creationId xmlns:a16="http://schemas.microsoft.com/office/drawing/2014/main" id="{D42D33A2-C40A-44B6-BE0C-4D7653C496BC}"/>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US" sz="1000">
                  <a:solidFill>
                    <a:srgbClr val="000000">
                      <a:alpha val="0"/>
                    </a:srgbClr>
                  </a:solidFill>
                </a:rPr>
                <a:t>&lt;DURATION&gt;</a:t>
              </a:r>
            </a:p>
          </p:txBody>
        </p:sp>
      </p:grpSp>
      <p:sp>
        <p:nvSpPr>
          <p:cNvPr id="31" name="SP Agenda Notice" hidden="1"/>
          <p:cNvSpPr>
            <a:spLocks noGrp="1"/>
          </p:cNvSpPr>
          <p:nvPr>
            <p:ph sz="quarter" idx="13" hasCustomPrompt="1"/>
          </p:nvPr>
        </p:nvSpPr>
        <p:spPr>
          <a:xfrm>
            <a:off x="12344400" y="48315"/>
            <a:ext cx="3103200" cy="0"/>
          </a:xfrm>
          <a:prstGeom prst="rect">
            <a:avLst/>
          </a:prstGeom>
          <a:solidFill>
            <a:schemeClr val="accent2"/>
          </a:solidFill>
        </p:spPr>
        <p:txBody>
          <a:bodyPr>
            <a:noAutofit/>
          </a:bodyPr>
          <a:lstStyle>
            <a:lvl1pPr marL="0" indent="0">
              <a:buFontTx/>
              <a:buNone/>
              <a:defRPr sz="800" b="0" i="0" baseline="0">
                <a:solidFill>
                  <a:schemeClr val="tx1"/>
                </a:solidFill>
              </a:defRPr>
            </a:lvl1pPr>
            <a:lvl2pPr marL="172641" marR="0" indent="-171450" algn="l" defTabSz="684593" rtl="0" eaLnBrk="1" fontAlgn="base" latinLnBrk="0" hangingPunct="1">
              <a:lnSpc>
                <a:spcPct val="100000"/>
              </a:lnSpc>
              <a:spcBef>
                <a:spcPct val="0"/>
              </a:spcBef>
              <a:spcAft>
                <a:spcPts val="0"/>
              </a:spcAft>
              <a:buClrTx/>
              <a:buSzTx/>
              <a:buFont typeface="Arial" panose="020B0604020202020204" pitchFamily="34" charset="0"/>
              <a:buChar char="•"/>
              <a:tabLst/>
              <a:defRPr sz="800" baseline="0">
                <a:solidFill>
                  <a:schemeClr val="tx1"/>
                </a:solidFill>
              </a:defRPr>
            </a:lvl2pPr>
            <a:lvl3pPr>
              <a:defRPr sz="900"/>
            </a:lvl3pPr>
            <a:lvl4pPr>
              <a:defRPr sz="900"/>
            </a:lvl4pPr>
            <a:lvl5pPr>
              <a:defRPr sz="900"/>
            </a:lvl5pPr>
          </a:lstStyle>
          <a:p>
            <a:pPr lvl="0"/>
            <a:r>
              <a:rPr lang="en-US" noProof="0"/>
              <a:t>This is the SlideProof Agenda Layout</a:t>
            </a:r>
          </a:p>
          <a:p>
            <a:pPr lvl="0"/>
            <a:r>
              <a:rPr lang="en-US" noProof="0"/>
              <a:t>http://www.veodin.com/slideproof/manual/agenda/</a:t>
            </a:r>
          </a:p>
          <a:p>
            <a:pPr lvl="0"/>
            <a:r>
              <a:rPr lang="en-US" noProof="0"/>
              <a:t>Use the Selection Pane (Alt+F10) to make the hidden shapes of the Agenda visible. Make sure you group them again after editing and rename them with SlideProof &gt; Agenda &gt; Rename Agenda Groups</a:t>
            </a:r>
          </a:p>
          <a:p>
            <a:pPr lvl="0"/>
            <a:r>
              <a:rPr lang="en-US" noProof="0"/>
              <a:t>Expected group names are:</a:t>
            </a:r>
          </a:p>
          <a:p>
            <a:pPr lvl="1"/>
            <a:endParaRPr lang="en-US" noProof="0"/>
          </a:p>
          <a:p>
            <a:pPr lvl="1"/>
            <a:r>
              <a:rPr lang="en-US" noProof="0"/>
              <a:t>SP Agenda Section - Mandatory</a:t>
            </a:r>
          </a:p>
          <a:p>
            <a:pPr lvl="1"/>
            <a:r>
              <a:rPr lang="en-US" noProof="0"/>
              <a:t>SP Agenda Section Highlight - Highlight the current section</a:t>
            </a:r>
          </a:p>
          <a:p>
            <a:pPr lvl="1"/>
            <a:r>
              <a:rPr lang="en-US" noProof="0"/>
              <a:t>SP Agenda Subsection - Mandatory if showing subsections</a:t>
            </a:r>
          </a:p>
          <a:p>
            <a:pPr lvl="1"/>
            <a:r>
              <a:rPr lang="en-US" noProof="0"/>
              <a:t>SP Agenda Subsection Highlight - Highlight the current subsection</a:t>
            </a:r>
          </a:p>
          <a:p>
            <a:pPr lvl="0"/>
            <a:r>
              <a:rPr lang="en-US" noProof="0"/>
              <a:t>Any shapes or images inside the groups will appear on the agenda pages. This notice (SP Agenda Notice) will not appear on the agenda pages.</a:t>
            </a:r>
          </a:p>
          <a:p>
            <a:pPr lvl="0"/>
            <a:r>
              <a:rPr lang="en-US" noProof="0"/>
              <a:t>Valid text placeholders are:</a:t>
            </a:r>
          </a:p>
          <a:p>
            <a:pPr lvl="1"/>
            <a:endParaRPr lang="en-US" noProof="0"/>
          </a:p>
          <a:p>
            <a:pPr lvl="1"/>
            <a:r>
              <a:rPr lang="en-US" noProof="0"/>
              <a:t>Section number:</a:t>
            </a:r>
          </a:p>
          <a:p>
            <a:pPr lvl="1"/>
            <a:r>
              <a:rPr lang="en-US" noProof="0"/>
              <a:t>&lt;N&gt; for Arabic number 1, 2, 3</a:t>
            </a:r>
          </a:p>
          <a:p>
            <a:pPr lvl="1"/>
            <a:r>
              <a:rPr lang="en-US" noProof="0"/>
              <a:t>&lt;R&gt; for Roman numeral I, II, III</a:t>
            </a:r>
          </a:p>
          <a:p>
            <a:pPr lvl="1"/>
            <a:r>
              <a:rPr lang="en-US" noProof="0"/>
              <a:t>&lt;RL&gt; for lower-case Roman numeral </a:t>
            </a:r>
            <a:r>
              <a:rPr lang="en-US" noProof="0" err="1"/>
              <a:t>i</a:t>
            </a:r>
            <a:r>
              <a:rPr lang="en-US" noProof="0"/>
              <a:t>, ii, iii</a:t>
            </a:r>
          </a:p>
          <a:p>
            <a:pPr lvl="1"/>
            <a:r>
              <a:rPr lang="en-US" noProof="0"/>
              <a:t>&lt;A&gt; for alphabetic character A, B, C</a:t>
            </a:r>
          </a:p>
          <a:p>
            <a:pPr lvl="1"/>
            <a:r>
              <a:rPr lang="en-US" noProof="0"/>
              <a:t>&lt;AL&gt; for lower-case Alphabetic character</a:t>
            </a:r>
          </a:p>
          <a:p>
            <a:pPr lvl="1"/>
            <a:r>
              <a:rPr lang="en-US" noProof="0"/>
              <a:t>&lt;TEXT&gt;</a:t>
            </a:r>
          </a:p>
          <a:p>
            <a:pPr lvl="1"/>
            <a:r>
              <a:rPr lang="en-US" noProof="0"/>
              <a:t>&lt;RESPONSIBLE&gt;</a:t>
            </a:r>
          </a:p>
          <a:p>
            <a:pPr lvl="1"/>
            <a:r>
              <a:rPr lang="en-US" noProof="0"/>
              <a:t>&lt;TIMESLOT&gt;</a:t>
            </a:r>
          </a:p>
          <a:p>
            <a:pPr lvl="1"/>
            <a:r>
              <a:rPr lang="en-US" noProof="0"/>
              <a:t>&lt;DURATION&gt; for duration</a:t>
            </a:r>
          </a:p>
          <a:p>
            <a:pPr lvl="1"/>
            <a:r>
              <a:rPr lang="en-US" noProof="0"/>
              <a:t>&lt;P&gt; for page number</a:t>
            </a:r>
          </a:p>
          <a:p>
            <a:pPr lvl="0"/>
            <a:r>
              <a:rPr lang="en-US" noProof="0"/>
              <a:t>If you want the agenda to be vertically centered on each Agenda slide, rename this layout to:</a:t>
            </a:r>
          </a:p>
          <a:p>
            <a:pPr lvl="1"/>
            <a:endParaRPr lang="en-US" noProof="0"/>
          </a:p>
          <a:p>
            <a:pPr lvl="1"/>
            <a:r>
              <a:rPr lang="en-US" noProof="0"/>
              <a:t>SP Agenda Vertical</a:t>
            </a:r>
          </a:p>
        </p:txBody>
      </p:sp>
      <p:grpSp>
        <p:nvGrpSpPr>
          <p:cNvPr id="78" name="SP Agenda Subsection" hidden="1">
            <a:extLst>
              <a:ext uri="{FF2B5EF4-FFF2-40B4-BE49-F238E27FC236}">
                <a16:creationId xmlns:a16="http://schemas.microsoft.com/office/drawing/2014/main" id="{3CDEAECC-3C3D-40DC-8048-05157150AD6E}"/>
              </a:ext>
            </a:extLst>
          </p:cNvPr>
          <p:cNvGrpSpPr>
            <a:grpSpLocks/>
          </p:cNvGrpSpPr>
          <p:nvPr userDrawn="1"/>
        </p:nvGrpSpPr>
        <p:grpSpPr>
          <a:xfrm>
            <a:off x="1284761" y="4096092"/>
            <a:ext cx="10080000" cy="369332"/>
            <a:chOff x="1797664" y="2085631"/>
            <a:chExt cx="5940745" cy="369332"/>
          </a:xfrm>
        </p:grpSpPr>
        <p:sp>
          <p:nvSpPr>
            <p:cNvPr id="79" name="Textbox" hidden="1">
              <a:extLst>
                <a:ext uri="{FF2B5EF4-FFF2-40B4-BE49-F238E27FC236}">
                  <a16:creationId xmlns:a16="http://schemas.microsoft.com/office/drawing/2014/main" id="{584D4FFB-892A-49C8-973F-893B258E19BF}"/>
                </a:ext>
              </a:extLst>
            </p:cNvPr>
            <p:cNvSpPr txBox="1">
              <a:spLocks/>
            </p:cNvSpPr>
            <p:nvPr userDrawn="1"/>
          </p:nvSpPr>
          <p:spPr>
            <a:xfrm>
              <a:off x="2140025" y="2085631"/>
              <a:ext cx="5598384" cy="369332"/>
            </a:xfrm>
            <a:prstGeom prst="rect">
              <a:avLst/>
            </a:prstGeom>
            <a:noFill/>
          </p:spPr>
          <p:txBody>
            <a:bodyPr wrap="square" rtlCol="0" anchor="ctr">
              <a:noAutofit/>
            </a:bodyPr>
            <a:lstStyle/>
            <a:p>
              <a:pPr defTabSz="9334267">
                <a:tabLst>
                  <a:tab pos="9512062" algn="l"/>
                </a:tabLst>
              </a:pPr>
              <a:r>
                <a:rPr lang="en-US" sz="3600" b="1">
                  <a:solidFill>
                    <a:schemeClr val="tx1"/>
                  </a:solidFill>
                </a:rPr>
                <a:t>&lt;TEXT&gt;</a:t>
              </a:r>
            </a:p>
          </p:txBody>
        </p:sp>
        <p:sp>
          <p:nvSpPr>
            <p:cNvPr id="80" name="Textbox" hidden="1">
              <a:extLst>
                <a:ext uri="{FF2B5EF4-FFF2-40B4-BE49-F238E27FC236}">
                  <a16:creationId xmlns:a16="http://schemas.microsoft.com/office/drawing/2014/main" id="{BB144044-4B4E-495D-8D8D-9D01BCCA9A24}"/>
                </a:ext>
              </a:extLst>
            </p:cNvPr>
            <p:cNvSpPr txBox="1">
              <a:spLocks/>
            </p:cNvSpPr>
            <p:nvPr userDrawn="1"/>
          </p:nvSpPr>
          <p:spPr>
            <a:xfrm>
              <a:off x="1797664" y="2085631"/>
              <a:ext cx="379556" cy="369332"/>
            </a:xfrm>
            <a:prstGeom prst="rect">
              <a:avLst/>
            </a:prstGeom>
            <a:noFill/>
          </p:spPr>
          <p:txBody>
            <a:bodyPr wrap="none" rtlCol="0" anchor="ctr">
              <a:noAutofit/>
            </a:bodyPr>
            <a:lstStyle/>
            <a:p>
              <a:pPr algn="ctr"/>
              <a:r>
                <a:rPr lang="en-US" sz="3600" b="1">
                  <a:solidFill>
                    <a:schemeClr val="tx1"/>
                  </a:solidFill>
                </a:rPr>
                <a:t>&lt;N&gt;</a:t>
              </a:r>
            </a:p>
          </p:txBody>
        </p:sp>
        <p:sp>
          <p:nvSpPr>
            <p:cNvPr id="81" name="Textbox" hidden="1">
              <a:extLst>
                <a:ext uri="{FF2B5EF4-FFF2-40B4-BE49-F238E27FC236}">
                  <a16:creationId xmlns:a16="http://schemas.microsoft.com/office/drawing/2014/main" id="{72849E41-8C22-4F28-A058-02BC25DF49BB}"/>
                </a:ext>
              </a:extLst>
            </p:cNvPr>
            <p:cNvSpPr txBox="1">
              <a:spLocks/>
            </p:cNvSpPr>
            <p:nvPr userDrawn="1"/>
          </p:nvSpPr>
          <p:spPr>
            <a:xfrm>
              <a:off x="6912263" y="2086339"/>
              <a:ext cx="0" cy="0"/>
            </a:xfrm>
            <a:prstGeom prst="rect">
              <a:avLst/>
            </a:prstGeom>
            <a:noFill/>
          </p:spPr>
          <p:txBody>
            <a:bodyPr wrap="none" rtlCol="0" anchor="ctr">
              <a:noAutofit/>
            </a:bodyPr>
            <a:lstStyle/>
            <a:p>
              <a:pPr algn="r"/>
              <a:r>
                <a:rPr lang="en-US" sz="1000" b="1">
                  <a:solidFill>
                    <a:srgbClr val="000000">
                      <a:alpha val="0"/>
                    </a:srgbClr>
                  </a:solidFill>
                </a:rPr>
                <a:t>&lt;P&gt;</a:t>
              </a:r>
            </a:p>
          </p:txBody>
        </p:sp>
        <p:sp>
          <p:nvSpPr>
            <p:cNvPr id="82" name="Textbox" hidden="1">
              <a:extLst>
                <a:ext uri="{FF2B5EF4-FFF2-40B4-BE49-F238E27FC236}">
                  <a16:creationId xmlns:a16="http://schemas.microsoft.com/office/drawing/2014/main" id="{CA1BEB0B-B88B-4782-BF66-3BC90122CA1F}"/>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a:solidFill>
                    <a:srgbClr val="000000">
                      <a:alpha val="0"/>
                    </a:srgbClr>
                  </a:solidFill>
                </a:rPr>
                <a:t>&lt;TIMESLOT&gt;</a:t>
              </a:r>
            </a:p>
          </p:txBody>
        </p:sp>
        <p:sp>
          <p:nvSpPr>
            <p:cNvPr id="83" name="Textbox" hidden="1">
              <a:extLst>
                <a:ext uri="{FF2B5EF4-FFF2-40B4-BE49-F238E27FC236}">
                  <a16:creationId xmlns:a16="http://schemas.microsoft.com/office/drawing/2014/main" id="{2488CE60-C0C7-4375-8E28-316DE55D3DE1}"/>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a:solidFill>
                    <a:srgbClr val="000000">
                      <a:alpha val="0"/>
                    </a:srgbClr>
                  </a:solidFill>
                </a:rPr>
                <a:t>&lt;RESPONSIBLE&gt;</a:t>
              </a:r>
            </a:p>
          </p:txBody>
        </p:sp>
        <p:sp>
          <p:nvSpPr>
            <p:cNvPr id="84" name="Textbox" hidden="1">
              <a:extLst>
                <a:ext uri="{FF2B5EF4-FFF2-40B4-BE49-F238E27FC236}">
                  <a16:creationId xmlns:a16="http://schemas.microsoft.com/office/drawing/2014/main" id="{FDCF7982-797D-46DB-BA8C-F96B93FBBFAF}"/>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US" sz="1000" b="1">
                  <a:solidFill>
                    <a:srgbClr val="000000">
                      <a:alpha val="0"/>
                    </a:srgbClr>
                  </a:solidFill>
                </a:rPr>
                <a:t>&lt;DURATION&gt;</a:t>
              </a:r>
            </a:p>
          </p:txBody>
        </p:sp>
      </p:grpSp>
    </p:spTree>
    <p:extLst>
      <p:ext uri="{BB962C8B-B14F-4D97-AF65-F5344CB8AC3E}">
        <p14:creationId xmlns:p14="http://schemas.microsoft.com/office/powerpoint/2010/main" val="1042116740"/>
      </p:ext>
    </p:extLst>
  </p:cSld>
  <p:clrMapOvr>
    <a:masterClrMapping/>
  </p:clrMapOvr>
  <p:extLst>
    <p:ext uri="{DCECCB84-F9BA-43D5-87BE-67443E8EF086}">
      <p15:sldGuideLst xmlns:p15="http://schemas.microsoft.com/office/powerpoint/2012/main">
        <p15:guide id="1" orient="horz" pos="2160">
          <p15:clr>
            <a:srgbClr val="FBAE40"/>
          </p15:clr>
        </p15:guide>
        <p15:guide id="2" pos="11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33323604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155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pic>
        <p:nvPicPr>
          <p:cNvPr id="17" name="Picture Placeholder 7"/>
          <p:cNvPicPr>
            <a:picLocks noChangeAspect="1"/>
          </p:cNvPicPr>
          <p:nvPr userDrawn="1"/>
        </p:nvPicPr>
        <p:blipFill>
          <a:blip r:embed="rId3" cstate="print">
            <a:extLst>
              <a:ext uri="{28A0092B-C50C-407E-A947-70E740481C1C}">
                <a14:useLocalDpi xmlns:a14="http://schemas.microsoft.com/office/drawing/2010/main" val="0"/>
              </a:ext>
            </a:extLst>
          </a:blip>
          <a:srcRect t="92" b="92"/>
          <a:stretch>
            <a:fillRect/>
          </a:stretch>
        </p:blipFill>
        <p:spPr>
          <a:xfrm>
            <a:off x="5599976" y="595116"/>
            <a:ext cx="5677624" cy="5667768"/>
          </a:xfrm>
          <a:prstGeom prst="rect">
            <a:avLst/>
          </a:prstGeom>
        </p:spPr>
      </p:pic>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89181663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rge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694944"/>
            <a:ext cx="10363200" cy="1133856"/>
          </a:xfrm>
        </p:spPr>
        <p:txBody>
          <a:bodyPr vert="horz" lIns="0" tIns="45720" rIns="91440" bIns="0" rtlCol="0" anchor="b" anchorCtr="0">
            <a:noAutofit/>
          </a:bodyPr>
          <a:lstStyle>
            <a:lvl1pPr>
              <a:defRPr lang="en-US" sz="7200" dirty="0"/>
            </a:lvl1pPr>
          </a:lstStyle>
          <a:p>
            <a:pPr lvl="0">
              <a:lnSpc>
                <a:spcPct val="85000"/>
              </a:lnSpc>
            </a:pPr>
            <a:r>
              <a:rPr lang="en-US"/>
              <a:t>Click to edit title</a:t>
            </a:r>
          </a:p>
        </p:txBody>
      </p:sp>
    </p:spTree>
    <p:extLst>
      <p:ext uri="{BB962C8B-B14F-4D97-AF65-F5344CB8AC3E}">
        <p14:creationId xmlns:p14="http://schemas.microsoft.com/office/powerpoint/2010/main" val="36556351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81069" y="135393"/>
            <a:ext cx="11404484" cy="1325563"/>
          </a:xfrm>
        </p:spPr>
        <p:txBody>
          <a:bodyPr/>
          <a:lstStyle/>
          <a:p>
            <a:r>
              <a:rPr lang="en-US"/>
              <a:t>Click to edit Master title style</a:t>
            </a:r>
          </a:p>
        </p:txBody>
      </p:sp>
      <p:sp>
        <p:nvSpPr>
          <p:cNvPr id="4" name="Text Placeholder 8"/>
          <p:cNvSpPr>
            <a:spLocks noGrp="1"/>
          </p:cNvSpPr>
          <p:nvPr>
            <p:ph type="body" sz="quarter" idx="14"/>
          </p:nvPr>
        </p:nvSpPr>
        <p:spPr>
          <a:xfrm>
            <a:off x="381751" y="1149643"/>
            <a:ext cx="11403782" cy="647700"/>
          </a:xfrm>
        </p:spPr>
        <p:txBody>
          <a:bodyPr>
            <a:noAutofit/>
          </a:bodyPr>
          <a:lstStyle>
            <a:lvl1pPr marL="0" indent="0">
              <a:buNone/>
              <a:defRPr sz="16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6" name="Text Placeholder 5"/>
          <p:cNvSpPr>
            <a:spLocks noGrp="1"/>
          </p:cNvSpPr>
          <p:nvPr>
            <p:ph type="body" sz="quarter" idx="15"/>
          </p:nvPr>
        </p:nvSpPr>
        <p:spPr>
          <a:xfrm>
            <a:off x="381068" y="2083460"/>
            <a:ext cx="11404484" cy="257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28930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Contact Us">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510613" y="781159"/>
            <a:ext cx="9933516" cy="1330325"/>
          </a:xfrm>
        </p:spPr>
        <p:txBody>
          <a:bodyPr>
            <a:noAutofit/>
          </a:bodyPr>
          <a:lstStyle>
            <a:lvl1pPr marL="0" indent="0">
              <a:buNone/>
              <a:defRPr sz="7200">
                <a:solidFill>
                  <a:schemeClr val="accent1"/>
                </a:solidFill>
                <a:latin typeface="+mj-lt"/>
              </a:defRPr>
            </a:lvl1pPr>
          </a:lstStyle>
          <a:p>
            <a:pPr lvl="0"/>
            <a:r>
              <a:rPr lang="en-US"/>
              <a:t>THANK YOU</a:t>
            </a:r>
          </a:p>
        </p:txBody>
      </p:sp>
      <p:sp>
        <p:nvSpPr>
          <p:cNvPr id="14" name="Content Placeholder 2"/>
          <p:cNvSpPr>
            <a:spLocks noGrp="1"/>
          </p:cNvSpPr>
          <p:nvPr>
            <p:ph sz="quarter" idx="11" hasCustomPrompt="1"/>
          </p:nvPr>
        </p:nvSpPr>
        <p:spPr>
          <a:xfrm>
            <a:off x="510613" y="2111484"/>
            <a:ext cx="9933516" cy="859125"/>
          </a:xfrm>
        </p:spPr>
        <p:txBody>
          <a:bodyPr>
            <a:noAutofit/>
          </a:bodyPr>
          <a:lstStyle>
            <a:lvl1pPr marL="0" indent="0">
              <a:buNone/>
              <a:defRPr sz="1800">
                <a:solidFill>
                  <a:schemeClr val="tx1"/>
                </a:solidFill>
              </a:defRPr>
            </a:lvl1pPr>
          </a:lstStyle>
          <a:p>
            <a:pPr lvl="0"/>
            <a:r>
              <a:rPr lang="en-US"/>
              <a:t>Contact Us</a:t>
            </a:r>
          </a:p>
        </p:txBody>
      </p:sp>
      <p:sp>
        <p:nvSpPr>
          <p:cNvPr id="15" name="Content Placeholder 2"/>
          <p:cNvSpPr>
            <a:spLocks noGrp="1"/>
          </p:cNvSpPr>
          <p:nvPr>
            <p:ph sz="quarter" idx="12" hasCustomPrompt="1"/>
          </p:nvPr>
        </p:nvSpPr>
        <p:spPr>
          <a:xfrm>
            <a:off x="510612" y="3121278"/>
            <a:ext cx="2542885" cy="305309"/>
          </a:xfrm>
        </p:spPr>
        <p:txBody>
          <a:bodyPr>
            <a:noAutofit/>
          </a:bodyPr>
          <a:lstStyle>
            <a:lvl1pPr marL="0" indent="0">
              <a:buNone/>
              <a:defRPr sz="1200" b="0" i="0" baseline="0">
                <a:solidFill>
                  <a:srgbClr val="92D400"/>
                </a:solidFill>
                <a:latin typeface="Frutiger Next Pro Medium"/>
                <a:cs typeface="Frutiger Next Pro Medium"/>
              </a:defRPr>
            </a:lvl1pPr>
          </a:lstStyle>
          <a:p>
            <a:pPr lvl="0"/>
            <a:r>
              <a:rPr lang="en-US"/>
              <a:t>First Last</a:t>
            </a:r>
          </a:p>
        </p:txBody>
      </p:sp>
      <p:sp>
        <p:nvSpPr>
          <p:cNvPr id="16" name="Content Placeholder 2"/>
          <p:cNvSpPr>
            <a:spLocks noGrp="1"/>
          </p:cNvSpPr>
          <p:nvPr>
            <p:ph sz="quarter" idx="13" hasCustomPrompt="1"/>
          </p:nvPr>
        </p:nvSpPr>
        <p:spPr>
          <a:xfrm>
            <a:off x="510612" y="3412221"/>
            <a:ext cx="2542885" cy="415636"/>
          </a:xfrm>
        </p:spPr>
        <p:txBody>
          <a:bodyPr>
            <a:noAutofit/>
          </a:bodyPr>
          <a:lstStyle>
            <a:lvl1pPr marL="0" indent="0">
              <a:buNone/>
              <a:defRPr sz="1200" baseline="0">
                <a:solidFill>
                  <a:schemeClr val="bg1">
                    <a:lumMod val="50000"/>
                  </a:schemeClr>
                </a:solidFill>
              </a:defRPr>
            </a:lvl1pPr>
          </a:lstStyle>
          <a:p>
            <a:pPr lvl="0"/>
            <a:r>
              <a:rPr lang="en-US"/>
              <a:t>Title</a:t>
            </a:r>
          </a:p>
          <a:p>
            <a:pPr lvl="0"/>
            <a:r>
              <a:rPr lang="en-US"/>
              <a:t>Email Address</a:t>
            </a:r>
          </a:p>
        </p:txBody>
      </p:sp>
      <p:sp>
        <p:nvSpPr>
          <p:cNvPr id="17" name="Content Placeholder 2"/>
          <p:cNvSpPr>
            <a:spLocks noGrp="1"/>
          </p:cNvSpPr>
          <p:nvPr>
            <p:ph sz="quarter" idx="14" hasCustomPrompt="1"/>
          </p:nvPr>
        </p:nvSpPr>
        <p:spPr>
          <a:xfrm>
            <a:off x="510612" y="3994114"/>
            <a:ext cx="2542885" cy="310507"/>
          </a:xfrm>
        </p:spPr>
        <p:txBody>
          <a:bodyPr>
            <a:noAutofit/>
          </a:bodyPr>
          <a:lstStyle>
            <a:lvl1pPr marL="0" indent="0">
              <a:buNone/>
              <a:defRPr sz="1200" b="1" i="0" baseline="0">
                <a:solidFill>
                  <a:srgbClr val="92D400"/>
                </a:solidFill>
                <a:latin typeface="Frutiger Next Pro Medium"/>
                <a:cs typeface="Frutiger Next Pro Medium"/>
              </a:defRPr>
            </a:lvl1pPr>
          </a:lstStyle>
          <a:p>
            <a:pPr lvl="0"/>
            <a:r>
              <a:rPr lang="en-US"/>
              <a:t>First Last</a:t>
            </a:r>
          </a:p>
        </p:txBody>
      </p:sp>
      <p:sp>
        <p:nvSpPr>
          <p:cNvPr id="18" name="Content Placeholder 2"/>
          <p:cNvSpPr>
            <a:spLocks noGrp="1"/>
          </p:cNvSpPr>
          <p:nvPr>
            <p:ph sz="quarter" idx="15" hasCustomPrompt="1"/>
          </p:nvPr>
        </p:nvSpPr>
        <p:spPr>
          <a:xfrm>
            <a:off x="510612" y="4285059"/>
            <a:ext cx="2542885" cy="415636"/>
          </a:xfrm>
        </p:spPr>
        <p:txBody>
          <a:bodyPr>
            <a:noAutofit/>
          </a:bodyPr>
          <a:lstStyle>
            <a:lvl1pPr marL="0" indent="0">
              <a:buNone/>
              <a:defRPr sz="1200" baseline="0">
                <a:solidFill>
                  <a:schemeClr val="bg1">
                    <a:lumMod val="50000"/>
                  </a:schemeClr>
                </a:solidFill>
              </a:defRPr>
            </a:lvl1pPr>
          </a:lstStyle>
          <a:p>
            <a:pPr lvl="0"/>
            <a:r>
              <a:rPr lang="en-US"/>
              <a:t>Title</a:t>
            </a:r>
          </a:p>
          <a:p>
            <a:pPr lvl="0"/>
            <a:r>
              <a:rPr lang="en-US"/>
              <a:t>Email Address</a:t>
            </a:r>
          </a:p>
        </p:txBody>
      </p:sp>
      <p:sp>
        <p:nvSpPr>
          <p:cNvPr id="19" name="Content Placeholder 2"/>
          <p:cNvSpPr>
            <a:spLocks noGrp="1"/>
          </p:cNvSpPr>
          <p:nvPr>
            <p:ph sz="quarter" idx="16" hasCustomPrompt="1"/>
          </p:nvPr>
        </p:nvSpPr>
        <p:spPr>
          <a:xfrm>
            <a:off x="3669450" y="3121278"/>
            <a:ext cx="2542885" cy="300749"/>
          </a:xfrm>
        </p:spPr>
        <p:txBody>
          <a:bodyPr>
            <a:noAutofit/>
          </a:bodyPr>
          <a:lstStyle>
            <a:lvl1pPr marL="0" indent="0">
              <a:buNone/>
              <a:defRPr sz="1200" b="1" i="0" baseline="0">
                <a:solidFill>
                  <a:srgbClr val="92D400"/>
                </a:solidFill>
                <a:latin typeface="Frutiger Next Pro Medium"/>
                <a:cs typeface="Frutiger Next Pro Medium"/>
              </a:defRPr>
            </a:lvl1pPr>
          </a:lstStyle>
          <a:p>
            <a:pPr lvl="0"/>
            <a:r>
              <a:rPr lang="en-US"/>
              <a:t>First Last</a:t>
            </a:r>
          </a:p>
        </p:txBody>
      </p:sp>
      <p:sp>
        <p:nvSpPr>
          <p:cNvPr id="20" name="Content Placeholder 2"/>
          <p:cNvSpPr>
            <a:spLocks noGrp="1"/>
          </p:cNvSpPr>
          <p:nvPr>
            <p:ph sz="quarter" idx="17" hasCustomPrompt="1"/>
          </p:nvPr>
        </p:nvSpPr>
        <p:spPr>
          <a:xfrm>
            <a:off x="3669450" y="3412221"/>
            <a:ext cx="2542885" cy="415636"/>
          </a:xfrm>
        </p:spPr>
        <p:txBody>
          <a:bodyPr>
            <a:noAutofit/>
          </a:bodyPr>
          <a:lstStyle>
            <a:lvl1pPr marL="0" indent="0">
              <a:buNone/>
              <a:defRPr sz="1200" baseline="0">
                <a:solidFill>
                  <a:schemeClr val="bg1">
                    <a:lumMod val="50000"/>
                  </a:schemeClr>
                </a:solidFill>
              </a:defRPr>
            </a:lvl1pPr>
          </a:lstStyle>
          <a:p>
            <a:pPr lvl="0"/>
            <a:r>
              <a:rPr lang="en-US"/>
              <a:t>Title</a:t>
            </a:r>
          </a:p>
          <a:p>
            <a:pPr lvl="0"/>
            <a:r>
              <a:rPr lang="en-US"/>
              <a:t>Email Address</a:t>
            </a:r>
          </a:p>
        </p:txBody>
      </p:sp>
      <p:sp>
        <p:nvSpPr>
          <p:cNvPr id="21" name="Content Placeholder 2"/>
          <p:cNvSpPr>
            <a:spLocks noGrp="1"/>
          </p:cNvSpPr>
          <p:nvPr>
            <p:ph sz="quarter" idx="18" hasCustomPrompt="1"/>
          </p:nvPr>
        </p:nvSpPr>
        <p:spPr>
          <a:xfrm>
            <a:off x="3669450" y="3994114"/>
            <a:ext cx="2542885" cy="310507"/>
          </a:xfrm>
        </p:spPr>
        <p:txBody>
          <a:bodyPr>
            <a:noAutofit/>
          </a:bodyPr>
          <a:lstStyle>
            <a:lvl1pPr marL="0" indent="0">
              <a:buNone/>
              <a:defRPr sz="1200" b="1" i="0" baseline="0">
                <a:solidFill>
                  <a:srgbClr val="92D400"/>
                </a:solidFill>
                <a:latin typeface="Frutiger Next Pro Medium"/>
                <a:cs typeface="Frutiger Next Pro Medium"/>
              </a:defRPr>
            </a:lvl1pPr>
          </a:lstStyle>
          <a:p>
            <a:pPr lvl="0"/>
            <a:r>
              <a:rPr lang="en-US"/>
              <a:t>First Last</a:t>
            </a:r>
          </a:p>
        </p:txBody>
      </p:sp>
      <p:sp>
        <p:nvSpPr>
          <p:cNvPr id="22" name="Content Placeholder 2"/>
          <p:cNvSpPr>
            <a:spLocks noGrp="1"/>
          </p:cNvSpPr>
          <p:nvPr>
            <p:ph sz="quarter" idx="19" hasCustomPrompt="1"/>
          </p:nvPr>
        </p:nvSpPr>
        <p:spPr>
          <a:xfrm>
            <a:off x="3669450" y="4285059"/>
            <a:ext cx="2542885" cy="415636"/>
          </a:xfrm>
        </p:spPr>
        <p:txBody>
          <a:bodyPr>
            <a:noAutofit/>
          </a:bodyPr>
          <a:lstStyle>
            <a:lvl1pPr marL="0" indent="0">
              <a:buNone/>
              <a:defRPr sz="1200" baseline="0">
                <a:solidFill>
                  <a:schemeClr val="bg1">
                    <a:lumMod val="50000"/>
                  </a:schemeClr>
                </a:solidFill>
              </a:defRPr>
            </a:lvl1pPr>
          </a:lstStyle>
          <a:p>
            <a:pPr lvl="0"/>
            <a:r>
              <a:rPr lang="en-US"/>
              <a:t>Title</a:t>
            </a:r>
          </a:p>
          <a:p>
            <a:pPr lvl="0"/>
            <a:r>
              <a:rPr lang="en-US"/>
              <a:t>Email Address</a:t>
            </a:r>
          </a:p>
        </p:txBody>
      </p:sp>
      <p:pic>
        <p:nvPicPr>
          <p:cNvPr id="25" name="Picture 24" descr="DD_RGB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08479" y="6060996"/>
            <a:ext cx="1064527" cy="590708"/>
          </a:xfrm>
          <a:prstGeom prst="rect">
            <a:avLst/>
          </a:prstGeom>
        </p:spPr>
      </p:pic>
      <p:sp>
        <p:nvSpPr>
          <p:cNvPr id="26" name="Rectangle 25"/>
          <p:cNvSpPr/>
          <p:nvPr userDrawn="1"/>
        </p:nvSpPr>
        <p:spPr>
          <a:xfrm>
            <a:off x="395901" y="5542583"/>
            <a:ext cx="9933516" cy="1110567"/>
          </a:xfrm>
          <a:prstGeom prst="rect">
            <a:avLst/>
          </a:prstGeom>
        </p:spPr>
        <p:txBody>
          <a:bodyPr wrap="square" numCol="2" spcCol="274320">
            <a:noAutofit/>
          </a:bodyPr>
          <a:lstStyle/>
          <a:p>
            <a:pPr>
              <a:lnSpc>
                <a:spcPct val="120000"/>
              </a:lnSpc>
            </a:pPr>
            <a:r>
              <a:rPr lang="en-US" sz="750" dirty="0">
                <a:solidFill>
                  <a:prstClr val="white">
                    <a:lumMod val="65000"/>
                  </a:prstClr>
                </a:solidFill>
                <a:cs typeface="Frutiger Next Pro Light"/>
              </a:rPr>
              <a:t>This publication contains general information only, and none of the member firms of Deloitte </a:t>
            </a:r>
            <a:r>
              <a:rPr lang="en-US" sz="750" dirty="0" err="1">
                <a:solidFill>
                  <a:prstClr val="white">
                    <a:lumMod val="65000"/>
                  </a:prstClr>
                </a:solidFill>
                <a:cs typeface="Frutiger Next Pro Light"/>
              </a:rPr>
              <a:t>Touche</a:t>
            </a:r>
            <a:r>
              <a:rPr lang="en-US" sz="750" dirty="0">
                <a:solidFill>
                  <a:prstClr val="white">
                    <a:lumMod val="65000"/>
                  </a:prstClr>
                </a:solidFill>
                <a:cs typeface="Frutiger Next Pro Light"/>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endParaRPr lang="en-US" sz="750" dirty="0">
              <a:solidFill>
                <a:prstClr val="white">
                  <a:lumMod val="65000"/>
                </a:prstClr>
              </a:solidFill>
              <a:cs typeface="Frutiger Next Pro Light"/>
            </a:endParaRPr>
          </a:p>
          <a:p>
            <a:pPr>
              <a:lnSpc>
                <a:spcPct val="120000"/>
              </a:lnSpc>
            </a:pPr>
            <a:endParaRPr lang="en-US" sz="750" dirty="0">
              <a:solidFill>
                <a:prstClr val="white">
                  <a:lumMod val="65000"/>
                </a:prstClr>
              </a:solidFill>
              <a:cs typeface="Frutiger Next Pro Light"/>
            </a:endParaRPr>
          </a:p>
          <a:p>
            <a:pPr>
              <a:lnSpc>
                <a:spcPct val="120000"/>
              </a:lnSpc>
            </a:pPr>
            <a:r>
              <a:rPr lang="en-US" sz="750" dirty="0">
                <a:solidFill>
                  <a:prstClr val="white">
                    <a:lumMod val="65000"/>
                  </a:prstClr>
                </a:solidFill>
                <a:cs typeface="Frutiger Next Pro Light"/>
              </a:rPr>
              <a:t>As used in this document, “Deloitte” means Deloitte Consulting LLP, a subsidiary of Deloitte LLP. Please see www.deloitte.com/us/about for a detailed description of the legal structure of Deloitte LLP and its subsidiaries. Certain services may not be available to attest clients under the rules and regulations of public accounting.</a:t>
            </a:r>
          </a:p>
          <a:p>
            <a:endParaRPr lang="en-US" sz="750" dirty="0">
              <a:solidFill>
                <a:prstClr val="white">
                  <a:lumMod val="65000"/>
                </a:prstClr>
              </a:solidFill>
              <a:cs typeface="Frutiger Next Pro Light"/>
              <a:sym typeface="Frutiger Next Pro Light" charset="0"/>
            </a:endParaRPr>
          </a:p>
          <a:p>
            <a:r>
              <a:rPr lang="en-US" sz="700" dirty="0">
                <a:solidFill>
                  <a:prstClr val="white">
                    <a:lumMod val="65000"/>
                  </a:prstClr>
                </a:solidFill>
                <a:ea typeface="ＭＳ Ｐゴシック" charset="0"/>
                <a:cs typeface="ＭＳ Ｐゴシック" charset="0"/>
                <a:sym typeface="Frutiger Next Pro Light" charset="0"/>
              </a:rPr>
              <a:t>Copyright © 2016 Deloitte Development LLC. All rights reserved.</a:t>
            </a:r>
          </a:p>
          <a:p>
            <a:pPr>
              <a:lnSpc>
                <a:spcPct val="120000"/>
              </a:lnSpc>
            </a:pPr>
            <a:r>
              <a:rPr lang="en-US" sz="750" dirty="0">
                <a:solidFill>
                  <a:prstClr val="white">
                    <a:lumMod val="65000"/>
                  </a:prstClr>
                </a:solidFill>
                <a:cs typeface="Frutiger Next Pro Light"/>
              </a:rPr>
              <a:t>Member of Deloitte </a:t>
            </a:r>
            <a:r>
              <a:rPr lang="en-US" sz="750" dirty="0" err="1">
                <a:solidFill>
                  <a:prstClr val="white">
                    <a:lumMod val="65000"/>
                  </a:prstClr>
                </a:solidFill>
                <a:cs typeface="Frutiger Next Pro Light"/>
              </a:rPr>
              <a:t>Touche</a:t>
            </a:r>
            <a:r>
              <a:rPr lang="en-US" sz="750" dirty="0">
                <a:solidFill>
                  <a:prstClr val="white">
                    <a:lumMod val="65000"/>
                  </a:prstClr>
                </a:solidFill>
                <a:cs typeface="Frutiger Next Pro Light"/>
              </a:rPr>
              <a:t> Tohmatsu Limited</a:t>
            </a:r>
          </a:p>
        </p:txBody>
      </p:sp>
    </p:spTree>
    <p:extLst>
      <p:ext uri="{BB962C8B-B14F-4D97-AF65-F5344CB8AC3E}">
        <p14:creationId xmlns:p14="http://schemas.microsoft.com/office/powerpoint/2010/main" val="35404051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ection Divider">
    <p:bg>
      <p:bgPr>
        <a:solidFill>
          <a:schemeClr val="accent1"/>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2" name="Title 1"/>
          <p:cNvSpPr>
            <a:spLocks noGrp="1"/>
          </p:cNvSpPr>
          <p:nvPr>
            <p:ph type="title"/>
          </p:nvPr>
        </p:nvSpPr>
        <p:spPr>
          <a:xfrm>
            <a:off x="355601" y="2718036"/>
            <a:ext cx="11264900" cy="1421928"/>
          </a:xfrm>
        </p:spPr>
        <p:txBody>
          <a:bodyPr anchor="ctr">
            <a:noAutofit/>
          </a:bodyPr>
          <a:lstStyle>
            <a:lvl1pPr>
              <a:defRPr sz="7200">
                <a:solidFill>
                  <a:schemeClr val="tx1"/>
                </a:solidFill>
              </a:defRPr>
            </a:lvl1pPr>
          </a:lstStyle>
          <a:p>
            <a:r>
              <a:rPr lang="en-US"/>
              <a:t>Click to edit Master title style</a:t>
            </a: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r>
              <a:rPr lang="en-US">
                <a:solidFill>
                  <a:prstClr val="white"/>
                </a:solidFill>
              </a:rPr>
              <a:t>Deloitte A&amp;C Cloud Awareness Training</a:t>
            </a: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56C0D935-D802-48C2-BA0B-1A8DBFF4C45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257245632"/>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ub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8"/>
          <p:cNvSpPr>
            <a:spLocks noGrp="1"/>
          </p:cNvSpPr>
          <p:nvPr>
            <p:ph type="body" sz="quarter" idx="14"/>
          </p:nvPr>
        </p:nvSpPr>
        <p:spPr>
          <a:xfrm>
            <a:off x="511175" y="1279083"/>
            <a:ext cx="11071225" cy="647700"/>
          </a:xfrm>
        </p:spPr>
        <p:txBody>
          <a:bodyPr>
            <a:noAutofit/>
          </a:bodyPr>
          <a:lstStyle>
            <a:lvl1pPr marL="0" indent="0">
              <a:buNone/>
              <a:defRPr sz="2000">
                <a:solidFill>
                  <a:schemeClr val="bg1">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6" name="Text Placeholder 5"/>
          <p:cNvSpPr>
            <a:spLocks noGrp="1"/>
          </p:cNvSpPr>
          <p:nvPr>
            <p:ph type="body" sz="quarter" idx="15"/>
          </p:nvPr>
        </p:nvSpPr>
        <p:spPr>
          <a:xfrm>
            <a:off x="510492" y="2212900"/>
            <a:ext cx="11071907" cy="257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761904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Generic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4220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White Image">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userDrawn="1">
            <p:custDataLst>
              <p:tags r:id="rId2"/>
            </p:custData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2050" name="think-cell Slide" r:id="rId4" imgW="492" imgH="504" progId="TCLayout.ActiveDocument.1">
                  <p:embed/>
                </p:oleObj>
              </mc:Choice>
              <mc:Fallback>
                <p:oleObj name="think-cell Slide" r:id="rId4" imgW="492" imgH="504" progId="TCLayout.ActiveDocument.1">
                  <p:embed/>
                  <p:pic>
                    <p:nvPicPr>
                      <p:cNvPr id="14" name="Object 13" hidden="1"/>
                      <p:cNvPicPr/>
                      <p:nvPr/>
                    </p:nvPicPr>
                    <p:blipFill>
                      <a:blip r:embed="rId5"/>
                      <a:stretch>
                        <a:fillRect/>
                      </a:stretch>
                    </p:blipFill>
                    <p:spPr>
                      <a:xfrm>
                        <a:off x="1955" y="1589"/>
                        <a:ext cx="1953" cy="1587"/>
                      </a:xfrm>
                      <a:prstGeom prst="rect">
                        <a:avLst/>
                      </a:prstGeom>
                    </p:spPr>
                  </p:pic>
                </p:oleObj>
              </mc:Fallback>
            </mc:AlternateContent>
          </a:graphicData>
        </a:graphic>
      </p:graphicFrame>
      <p:grpSp>
        <p:nvGrpSpPr>
          <p:cNvPr id="18" name="Group 17"/>
          <p:cNvGrpSpPr/>
          <p:nvPr userDrawn="1"/>
        </p:nvGrpSpPr>
        <p:grpSpPr>
          <a:xfrm>
            <a:off x="531621" y="347578"/>
            <a:ext cx="1620000" cy="307976"/>
            <a:chOff x="398463" y="404813"/>
            <a:chExt cx="1627187" cy="307976"/>
          </a:xfrm>
          <a:solidFill>
            <a:schemeClr val="tx1"/>
          </a:solidFill>
        </p:grpSpPr>
        <p:sp>
          <p:nvSpPr>
            <p:cNvPr id="19"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grpSp>
      <p:sp>
        <p:nvSpPr>
          <p:cNvPr id="41" name="Picture Placeholder 8"/>
          <p:cNvSpPr>
            <a:spLocks noGrp="1" noChangeAspect="1"/>
          </p:cNvSpPr>
          <p:nvPr>
            <p:ph type="pic" sz="quarter" idx="11"/>
          </p:nvPr>
        </p:nvSpPr>
        <p:spPr>
          <a:xfrm>
            <a:off x="3396821" y="676011"/>
            <a:ext cx="5400000" cy="5400000"/>
          </a:xfrm>
          <a:prstGeom prst="rect">
            <a:avLst/>
          </a:prstGeom>
        </p:spPr>
        <p:txBody>
          <a:bodyPr/>
          <a:lstStyle/>
          <a:p>
            <a:r>
              <a:rPr lang="en-US" noProof="0"/>
              <a:t>Click icon to add picture</a:t>
            </a:r>
          </a:p>
        </p:txBody>
      </p:sp>
      <p:sp>
        <p:nvSpPr>
          <p:cNvPr id="24" name="Title 1"/>
          <p:cNvSpPr>
            <a:spLocks noGrp="1"/>
          </p:cNvSpPr>
          <p:nvPr>
            <p:ph type="ctrTitle"/>
          </p:nvPr>
        </p:nvSpPr>
        <p:spPr bwMode="gray">
          <a:xfrm>
            <a:off x="523600" y="5481504"/>
            <a:ext cx="5572400" cy="324000"/>
          </a:xfrm>
          <a:prstGeom prst="rect">
            <a:avLst/>
          </a:prstGeom>
        </p:spPr>
        <p:txBody>
          <a:bodyPr lIns="0" tIns="0" rIns="0" bIns="0"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25" name="Subtitle 2"/>
          <p:cNvSpPr>
            <a:spLocks noGrp="1"/>
          </p:cNvSpPr>
          <p:nvPr>
            <p:ph type="subTitle" idx="1"/>
          </p:nvPr>
        </p:nvSpPr>
        <p:spPr bwMode="gray">
          <a:xfrm>
            <a:off x="523600" y="5805504"/>
            <a:ext cx="5572400" cy="496434"/>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Text Placeholder 4"/>
          <p:cNvSpPr>
            <a:spLocks noGrp="1"/>
          </p:cNvSpPr>
          <p:nvPr>
            <p:ph type="body" sz="quarter" idx="10"/>
          </p:nvPr>
        </p:nvSpPr>
        <p:spPr>
          <a:xfrm>
            <a:off x="523600" y="6313814"/>
            <a:ext cx="5572400" cy="298450"/>
          </a:xfrm>
          <a:prstGeom prst="rect">
            <a:avLst/>
          </a:prstGeom>
        </p:spPr>
        <p:txBody>
          <a:bodyPr lIns="0" tIns="0" rIns="0" bIns="0"/>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39651008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White Text">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userDrawn="1">
            <p:custDataLst>
              <p:tags r:id="rId2"/>
            </p:custData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3074" name="think-cell Slide" r:id="rId4" imgW="492" imgH="504" progId="TCLayout.ActiveDocument.1">
                  <p:embed/>
                </p:oleObj>
              </mc:Choice>
              <mc:Fallback>
                <p:oleObj name="think-cell Slide" r:id="rId4" imgW="492" imgH="504" progId="TCLayout.ActiveDocument.1">
                  <p:embed/>
                  <p:pic>
                    <p:nvPicPr>
                      <p:cNvPr id="14" name="Object 13" hidden="1"/>
                      <p:cNvPicPr/>
                      <p:nvPr/>
                    </p:nvPicPr>
                    <p:blipFill>
                      <a:blip r:embed="rId5"/>
                      <a:stretch>
                        <a:fillRect/>
                      </a:stretch>
                    </p:blipFill>
                    <p:spPr>
                      <a:xfrm>
                        <a:off x="1955" y="1589"/>
                        <a:ext cx="1953" cy="1587"/>
                      </a:xfrm>
                      <a:prstGeom prst="rect">
                        <a:avLst/>
                      </a:prstGeom>
                    </p:spPr>
                  </p:pic>
                </p:oleObj>
              </mc:Fallback>
            </mc:AlternateContent>
          </a:graphicData>
        </a:graphic>
      </p:graphicFrame>
      <p:sp>
        <p:nvSpPr>
          <p:cNvPr id="17" name="Title 1"/>
          <p:cNvSpPr txBox="1">
            <a:spLocks/>
          </p:cNvSpPr>
          <p:nvPr userDrawn="1"/>
        </p:nvSpPr>
        <p:spPr bwMode="gray">
          <a:xfrm>
            <a:off x="4201170" y="1505747"/>
            <a:ext cx="3780000" cy="3780000"/>
          </a:xfrm>
          <a:prstGeom prst="ellipse">
            <a:avLst/>
          </a:prstGeom>
          <a:ln w="25400">
            <a:solidFill>
              <a:schemeClr val="accent1"/>
            </a:solidFill>
          </a:ln>
        </p:spPr>
        <p:txBody>
          <a:bodyPr vert="horz" lIns="0" tIns="0" rIns="0" bIns="0" rtlCol="0" anchor="ctr" anchorCtr="0">
            <a:normAutofit/>
          </a:bodyPr>
          <a:lstStyle>
            <a:lvl1pPr algn="ctr" defTabSz="1005083" rtl="0" eaLnBrk="1" latinLnBrk="0" hangingPunct="1">
              <a:lnSpc>
                <a:spcPts val="4200"/>
              </a:lnSpc>
              <a:spcBef>
                <a:spcPct val="0"/>
              </a:spcBef>
              <a:buNone/>
              <a:defRPr lang="de-DE" sz="3600" b="0" kern="1200" baseline="0">
                <a:solidFill>
                  <a:schemeClr val="bg1"/>
                </a:solidFill>
                <a:latin typeface="+mj-lt"/>
                <a:ea typeface="Open Sans" panose="020B0606030504020204" pitchFamily="34" charset="0"/>
                <a:cs typeface="Open Sans" panose="020B0606030504020204" pitchFamily="34" charset="0"/>
              </a:defRPr>
            </a:lvl1pPr>
          </a:lstStyle>
          <a:p>
            <a:pPr eaLnBrk="1"/>
            <a:endParaRPr lang="en-US">
              <a:solidFill>
                <a:schemeClr val="tx1"/>
              </a:solidFill>
            </a:endParaRPr>
          </a:p>
        </p:txBody>
      </p:sp>
      <p:grpSp>
        <p:nvGrpSpPr>
          <p:cNvPr id="18" name="Group 17"/>
          <p:cNvGrpSpPr/>
          <p:nvPr userDrawn="1"/>
        </p:nvGrpSpPr>
        <p:grpSpPr>
          <a:xfrm>
            <a:off x="531621" y="347578"/>
            <a:ext cx="1620000" cy="307976"/>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4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grpSp>
      <p:sp>
        <p:nvSpPr>
          <p:cNvPr id="19" name="Title 1"/>
          <p:cNvSpPr>
            <a:spLocks noGrp="1"/>
          </p:cNvSpPr>
          <p:nvPr>
            <p:ph type="ctrTitle"/>
          </p:nvPr>
        </p:nvSpPr>
        <p:spPr bwMode="gray">
          <a:xfrm>
            <a:off x="4201167" y="1505750"/>
            <a:ext cx="3780000" cy="3780000"/>
          </a:xfrm>
          <a:prstGeom prst="rect">
            <a:avLst/>
          </a:prstGeom>
        </p:spPr>
        <p:txBody>
          <a:bodyPr lIns="0" tIns="0" rIns="0" bIns="0" anchor="ctr" anchorCtr="0">
            <a:noAutofit/>
          </a:bodyPr>
          <a:lstStyle>
            <a:lvl1pPr algn="ctr">
              <a:lnSpc>
                <a:spcPct val="1000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24" name="Subtitle 2"/>
          <p:cNvSpPr>
            <a:spLocks noGrp="1"/>
          </p:cNvSpPr>
          <p:nvPr>
            <p:ph type="subTitle" idx="1"/>
          </p:nvPr>
        </p:nvSpPr>
        <p:spPr bwMode="gray">
          <a:xfrm>
            <a:off x="523600" y="5805504"/>
            <a:ext cx="5572400" cy="496434"/>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5" name="Text Placeholder 4"/>
          <p:cNvSpPr>
            <a:spLocks noGrp="1"/>
          </p:cNvSpPr>
          <p:nvPr>
            <p:ph type="body" sz="quarter" idx="10"/>
          </p:nvPr>
        </p:nvSpPr>
        <p:spPr>
          <a:xfrm>
            <a:off x="523600" y="6313814"/>
            <a:ext cx="5572400" cy="298450"/>
          </a:xfrm>
          <a:prstGeom prst="rect">
            <a:avLst/>
          </a:prstGeom>
        </p:spPr>
        <p:txBody>
          <a:bodyPr lIns="0" tIns="0" rIns="0" bIns="0"/>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599200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Black Image">
    <p:bg>
      <p:bgPr>
        <a:solidFill>
          <a:schemeClr val="tx1"/>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userDrawn="1">
            <p:custDataLst>
              <p:tags r:id="rId2"/>
            </p:custData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4098" name="think-cell Slide" r:id="rId4" imgW="492" imgH="504" progId="TCLayout.ActiveDocument.1">
                  <p:embed/>
                </p:oleObj>
              </mc:Choice>
              <mc:Fallback>
                <p:oleObj name="think-cell Slide" r:id="rId4" imgW="492" imgH="504" progId="TCLayout.ActiveDocument.1">
                  <p:embed/>
                  <p:pic>
                    <p:nvPicPr>
                      <p:cNvPr id="14" name="Object 13" hidden="1"/>
                      <p:cNvPicPr/>
                      <p:nvPr/>
                    </p:nvPicPr>
                    <p:blipFill>
                      <a:blip r:embed="rId5"/>
                      <a:stretch>
                        <a:fillRect/>
                      </a:stretch>
                    </p:blipFill>
                    <p:spPr>
                      <a:xfrm>
                        <a:off x="1955" y="1589"/>
                        <a:ext cx="1953" cy="1587"/>
                      </a:xfrm>
                      <a:prstGeom prst="rect">
                        <a:avLst/>
                      </a:prstGeom>
                    </p:spPr>
                  </p:pic>
                </p:oleObj>
              </mc:Fallback>
            </mc:AlternateContent>
          </a:graphicData>
        </a:graphic>
      </p:graphicFrame>
      <p:sp>
        <p:nvSpPr>
          <p:cNvPr id="8" name="Title 1"/>
          <p:cNvSpPr>
            <a:spLocks noGrp="1"/>
          </p:cNvSpPr>
          <p:nvPr>
            <p:ph type="ctrTitle"/>
          </p:nvPr>
        </p:nvSpPr>
        <p:spPr bwMode="gray">
          <a:xfrm>
            <a:off x="531621" y="5481504"/>
            <a:ext cx="5564379" cy="324000"/>
          </a:xfrm>
          <a:prstGeom prst="rect">
            <a:avLst/>
          </a:prstGeom>
        </p:spPr>
        <p:txBody>
          <a:bodyPr lIns="0" tIns="0" rIns="0" bIns="0" anchor="t" anchorCtr="0">
            <a:noAutofit/>
          </a:bodyPr>
          <a:lstStyle>
            <a:lvl1pPr algn="l">
              <a:lnSpc>
                <a:spcPct val="100000"/>
              </a:lnSpc>
              <a:defRPr sz="18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2" name="Subtitle 2"/>
          <p:cNvSpPr>
            <a:spLocks noGrp="1"/>
          </p:cNvSpPr>
          <p:nvPr>
            <p:ph type="subTitle" idx="1"/>
          </p:nvPr>
        </p:nvSpPr>
        <p:spPr bwMode="gray">
          <a:xfrm>
            <a:off x="531621" y="5805504"/>
            <a:ext cx="5564379" cy="496434"/>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3" name="Text Placeholder 4"/>
          <p:cNvSpPr>
            <a:spLocks noGrp="1"/>
          </p:cNvSpPr>
          <p:nvPr>
            <p:ph type="body" sz="quarter" idx="10"/>
          </p:nvPr>
        </p:nvSpPr>
        <p:spPr>
          <a:xfrm>
            <a:off x="531621" y="6313814"/>
            <a:ext cx="5564379" cy="298450"/>
          </a:xfrm>
          <a:prstGeom prst="rect">
            <a:avLst/>
          </a:prstGeom>
        </p:spPr>
        <p:txBody>
          <a:bodyPr lIns="0" tIns="0" rIns="0" bIns="0"/>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8" name="Group 17"/>
          <p:cNvGrpSpPr/>
          <p:nvPr userDrawn="1"/>
        </p:nvGrpSpPr>
        <p:grpSpPr>
          <a:xfrm>
            <a:off x="528194" y="349249"/>
            <a:ext cx="1620000" cy="307976"/>
            <a:chOff x="398463" y="404813"/>
            <a:chExt cx="1627187" cy="307976"/>
          </a:xfrm>
          <a:solidFill>
            <a:schemeClr val="tx1"/>
          </a:solidFill>
        </p:grpSpPr>
        <p:sp>
          <p:nvSpPr>
            <p:cNvPr id="19"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1"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3"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5"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grpSp>
      <p:sp>
        <p:nvSpPr>
          <p:cNvPr id="40" name="Picture Placeholder 8"/>
          <p:cNvSpPr>
            <a:spLocks noGrp="1" noChangeAspect="1"/>
          </p:cNvSpPr>
          <p:nvPr>
            <p:ph type="pic" sz="quarter" idx="11"/>
          </p:nvPr>
        </p:nvSpPr>
        <p:spPr>
          <a:xfrm>
            <a:off x="3396825" y="684468"/>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700940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Black Text">
    <p:bg>
      <p:bgPr>
        <a:solidFill>
          <a:schemeClr val="tx1"/>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userDrawn="1">
            <p:custDataLst>
              <p:tags r:id="rId2"/>
            </p:custData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5122" name="think-cell Slide" r:id="rId4" imgW="492" imgH="504" progId="TCLayout.ActiveDocument.1">
                  <p:embed/>
                </p:oleObj>
              </mc:Choice>
              <mc:Fallback>
                <p:oleObj name="think-cell Slide" r:id="rId4" imgW="492" imgH="504" progId="TCLayout.ActiveDocument.1">
                  <p:embed/>
                  <p:pic>
                    <p:nvPicPr>
                      <p:cNvPr id="14" name="Object 13" hidden="1"/>
                      <p:cNvPicPr/>
                      <p:nvPr/>
                    </p:nvPicPr>
                    <p:blipFill>
                      <a:blip r:embed="rId5"/>
                      <a:stretch>
                        <a:fillRect/>
                      </a:stretch>
                    </p:blipFill>
                    <p:spPr>
                      <a:xfrm>
                        <a:off x="1955" y="1589"/>
                        <a:ext cx="1953" cy="1587"/>
                      </a:xfrm>
                      <a:prstGeom prst="rect">
                        <a:avLst/>
                      </a:prstGeom>
                    </p:spPr>
                  </p:pic>
                </p:oleObj>
              </mc:Fallback>
            </mc:AlternateContent>
          </a:graphicData>
        </a:graphic>
      </p:graphicFrame>
      <p:sp>
        <p:nvSpPr>
          <p:cNvPr id="12" name="Subtitle 2"/>
          <p:cNvSpPr>
            <a:spLocks noGrp="1"/>
          </p:cNvSpPr>
          <p:nvPr>
            <p:ph type="subTitle" idx="1"/>
          </p:nvPr>
        </p:nvSpPr>
        <p:spPr bwMode="gray">
          <a:xfrm>
            <a:off x="531621" y="5805504"/>
            <a:ext cx="5564379" cy="496434"/>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3" name="Text Placeholder 4"/>
          <p:cNvSpPr>
            <a:spLocks noGrp="1"/>
          </p:cNvSpPr>
          <p:nvPr>
            <p:ph type="body" sz="quarter" idx="10"/>
          </p:nvPr>
        </p:nvSpPr>
        <p:spPr>
          <a:xfrm>
            <a:off x="531621" y="6313814"/>
            <a:ext cx="5564379" cy="298450"/>
          </a:xfrm>
          <a:prstGeom prst="rect">
            <a:avLst/>
          </a:prstGeom>
        </p:spPr>
        <p:txBody>
          <a:bodyPr lIns="0" tIns="0" rIns="0" bIns="0"/>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7" name="Group 16"/>
          <p:cNvGrpSpPr/>
          <p:nvPr userDrawn="1"/>
        </p:nvGrpSpPr>
        <p:grpSpPr>
          <a:xfrm>
            <a:off x="528194" y="349249"/>
            <a:ext cx="1620000" cy="307976"/>
            <a:chOff x="398463" y="404813"/>
            <a:chExt cx="1627187" cy="307976"/>
          </a:xfrm>
          <a:solidFill>
            <a:schemeClr val="tx1"/>
          </a:solidFill>
        </p:grpSpPr>
        <p:sp>
          <p:nvSpPr>
            <p:cNvPr id="1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19"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0"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3"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5"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grpSp>
      <p:sp>
        <p:nvSpPr>
          <p:cNvPr id="40" name="Title 1"/>
          <p:cNvSpPr txBox="1">
            <a:spLocks/>
          </p:cNvSpPr>
          <p:nvPr userDrawn="1"/>
        </p:nvSpPr>
        <p:spPr bwMode="gray">
          <a:xfrm>
            <a:off x="4209633" y="1497288"/>
            <a:ext cx="3780000" cy="3780000"/>
          </a:xfrm>
          <a:prstGeom prst="ellipse">
            <a:avLst/>
          </a:prstGeom>
          <a:ln w="25400">
            <a:solidFill>
              <a:schemeClr val="accent1"/>
            </a:solidFill>
          </a:ln>
        </p:spPr>
        <p:txBody>
          <a:bodyPr vert="horz" lIns="0" tIns="0" rIns="0" bIns="0" rtlCol="0" anchor="ctr" anchorCtr="0">
            <a:normAutofit/>
          </a:bodyPr>
          <a:lstStyle>
            <a:lvl1pPr algn="ctr" defTabSz="1005083" rtl="0" eaLnBrk="1" latinLnBrk="0" hangingPunct="1">
              <a:lnSpc>
                <a:spcPts val="4200"/>
              </a:lnSpc>
              <a:spcBef>
                <a:spcPct val="0"/>
              </a:spcBef>
              <a:buNone/>
              <a:defRPr lang="de-DE" sz="3600" b="0" kern="1200" baseline="0">
                <a:solidFill>
                  <a:schemeClr val="bg1"/>
                </a:solidFill>
                <a:latin typeface="+mj-lt"/>
                <a:ea typeface="Open Sans" panose="020B0606030504020204" pitchFamily="34" charset="0"/>
                <a:cs typeface="Open Sans" panose="020B0606030504020204" pitchFamily="34" charset="0"/>
              </a:defRPr>
            </a:lvl1pPr>
          </a:lstStyle>
          <a:p>
            <a:pPr eaLnBrk="1"/>
            <a:endParaRPr lang="en-US">
              <a:solidFill>
                <a:schemeClr val="bg1"/>
              </a:solidFill>
            </a:endParaRPr>
          </a:p>
        </p:txBody>
      </p:sp>
      <p:sp>
        <p:nvSpPr>
          <p:cNvPr id="21" name="Title 1"/>
          <p:cNvSpPr>
            <a:spLocks noGrp="1"/>
          </p:cNvSpPr>
          <p:nvPr>
            <p:ph type="ctrTitle"/>
          </p:nvPr>
        </p:nvSpPr>
        <p:spPr bwMode="gray">
          <a:xfrm>
            <a:off x="4201168" y="1505750"/>
            <a:ext cx="3780000" cy="3780000"/>
          </a:xfrm>
          <a:prstGeom prst="rect">
            <a:avLst/>
          </a:prstGeom>
        </p:spPr>
        <p:txBody>
          <a:bodyPr lIns="0" tIns="0" rIns="0" bIns="0" anchor="ctr" anchorCtr="1">
            <a:noAutofit/>
          </a:bodyPr>
          <a:lstStyle>
            <a:lvl1pPr algn="ctr">
              <a:lnSpc>
                <a:spcPct val="1000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Tree>
    <p:extLst>
      <p:ext uri="{BB962C8B-B14F-4D97-AF65-F5344CB8AC3E}">
        <p14:creationId xmlns:p14="http://schemas.microsoft.com/office/powerpoint/2010/main" val="15277323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46" name="think-cell Slide" r:id="rId4" imgW="592" imgH="595" progId="TCLayout.ActiveDocument.1">
                  <p:embed/>
                </p:oleObj>
              </mc:Choice>
              <mc:Fallback>
                <p:oleObj name="think-cell Slide" r:id="rId4" imgW="592" imgH="595"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8" name="Content Placeholder 17"/>
          <p:cNvSpPr>
            <a:spLocks noGrp="1"/>
          </p:cNvSpPr>
          <p:nvPr>
            <p:ph sz="quarter" idx="15" hasCustomPrompt="1"/>
          </p:nvPr>
        </p:nvSpPr>
        <p:spPr>
          <a:xfrm>
            <a:off x="511907" y="1484314"/>
            <a:ext cx="11168183" cy="4824413"/>
          </a:xfrm>
        </p:spPr>
        <p:txBody>
          <a:bodyPr/>
          <a:lstStyle>
            <a:lvl1pPr>
              <a:defRPr/>
            </a:lvl1pPr>
          </a:lstStyle>
          <a:p>
            <a:pPr lvl="0"/>
            <a:r>
              <a:rPr lang="en-US"/>
              <a:t>Click here to enter text</a:t>
            </a:r>
          </a:p>
          <a:p>
            <a:pPr lvl="1"/>
            <a:r>
              <a:rPr lang="en-US"/>
              <a:t>Second level</a:t>
            </a:r>
          </a:p>
          <a:p>
            <a:pPr lvl="2"/>
            <a:r>
              <a:rPr lang="en-US"/>
              <a:t>Third level</a:t>
            </a:r>
          </a:p>
          <a:p>
            <a:pPr lvl="3"/>
            <a:r>
              <a:rPr lang="en-US"/>
              <a:t>Fourth level</a:t>
            </a:r>
          </a:p>
          <a:p>
            <a:pPr lvl="4"/>
            <a:r>
              <a:rPr lang="en-US"/>
              <a:t>Fifth level</a:t>
            </a:r>
          </a:p>
          <a:p>
            <a:pPr lvl="5"/>
            <a:r>
              <a:rPr lang="en-US"/>
              <a:t>Six level</a:t>
            </a:r>
          </a:p>
          <a:p>
            <a:pPr lvl="6"/>
            <a:r>
              <a:rPr lang="en-US" noProof="0"/>
              <a:t>Seventh</a:t>
            </a:r>
            <a:r>
              <a:rPr lang="en-US"/>
              <a:t> level</a:t>
            </a:r>
          </a:p>
          <a:p>
            <a:pPr lvl="7"/>
            <a:r>
              <a:rPr lang="en-US"/>
              <a:t>Eight level</a:t>
            </a:r>
          </a:p>
          <a:p>
            <a:pPr lvl="8"/>
            <a:r>
              <a:rPr lang="en-US"/>
              <a:t>Ninth level</a:t>
            </a:r>
          </a:p>
        </p:txBody>
      </p:sp>
      <p:sp>
        <p:nvSpPr>
          <p:cNvPr id="11" name="Textplatzhalter 2"/>
          <p:cNvSpPr>
            <a:spLocks noGrp="1"/>
          </p:cNvSpPr>
          <p:nvPr>
            <p:ph type="body" idx="1" hasCustomPrompt="1"/>
          </p:nvPr>
        </p:nvSpPr>
        <p:spPr>
          <a:xfrm>
            <a:off x="511909" y="728663"/>
            <a:ext cx="11168916" cy="601013"/>
          </a:xfrm>
          <a:prstGeom prst="rect">
            <a:avLst/>
          </a:prstGeom>
          <a:noFill/>
        </p:spPr>
        <p:txBody>
          <a:bodyPr anchor="t"/>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chemeClr val="tx1">
                    <a:lumMod val="65000"/>
                    <a:lumOff val="3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1005083" rtl="0" eaLnBrk="1" latinLnBrk="0" hangingPunct="1">
              <a:lnSpc>
                <a:spcPct val="100000"/>
              </a:lnSpc>
              <a:spcBef>
                <a:spcPts val="0"/>
              </a:spcBef>
              <a:buClr>
                <a:schemeClr val="tx2"/>
              </a:buClr>
              <a:buFontTx/>
              <a:buNone/>
            </a:pPr>
            <a:r>
              <a:rPr lang="en-US"/>
              <a:t>Click here to enter slide message</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364535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Title,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694944"/>
            <a:ext cx="10363200" cy="1133856"/>
          </a:xfrm>
        </p:spPr>
        <p:txBody>
          <a:bodyPr vert="horz" lIns="0" tIns="45720" rIns="91440" bIns="0" rtlCol="0" anchor="b" anchorCtr="0">
            <a:noAutofit/>
          </a:bodyPr>
          <a:lstStyle>
            <a:lvl1pPr>
              <a:defRPr lang="en-US" sz="7200" dirty="0"/>
            </a:lvl1pPr>
          </a:lstStyle>
          <a:p>
            <a:pPr lvl="0">
              <a:lnSpc>
                <a:spcPct val="85000"/>
              </a:lnSpc>
            </a:pPr>
            <a:r>
              <a:rPr lang="en-US"/>
              <a:t>Click to edit title</a:t>
            </a:r>
          </a:p>
        </p:txBody>
      </p:sp>
      <p:sp>
        <p:nvSpPr>
          <p:cNvPr id="3" name="Text Placeholder 8"/>
          <p:cNvSpPr>
            <a:spLocks noGrp="1"/>
          </p:cNvSpPr>
          <p:nvPr>
            <p:ph type="body" sz="quarter" idx="14" hasCustomPrompt="1"/>
          </p:nvPr>
        </p:nvSpPr>
        <p:spPr>
          <a:xfrm>
            <a:off x="914721" y="1932213"/>
            <a:ext cx="10362880" cy="475488"/>
          </a:xfrm>
        </p:spPr>
        <p:txBody>
          <a:bodyPr vert="horz" lIns="0" tIns="0" rIns="0" bIns="0" rtlCol="0">
            <a:noAutofit/>
          </a:bodyPr>
          <a:lstStyle>
            <a:lvl1pPr marL="0" indent="0">
              <a:lnSpc>
                <a:spcPct val="100000"/>
              </a:lnSpc>
              <a:spcBef>
                <a:spcPts val="0"/>
              </a:spcBef>
              <a:buNone/>
              <a:defRPr lang="en-US" sz="1600"/>
            </a:lvl1pPr>
          </a:lstStyle>
          <a:p>
            <a:pPr marL="228600" lvl="0" indent="-228600">
              <a:lnSpc>
                <a:spcPct val="130000"/>
              </a:lnSpc>
            </a:pPr>
            <a:r>
              <a:rPr lang="en-US"/>
              <a:t>Click to edit subhead</a:t>
            </a:r>
          </a:p>
        </p:txBody>
      </p:sp>
      <p:sp>
        <p:nvSpPr>
          <p:cNvPr id="4" name="Text Placeholder 5"/>
          <p:cNvSpPr>
            <a:spLocks noGrp="1"/>
          </p:cNvSpPr>
          <p:nvPr>
            <p:ph type="body" sz="quarter" idx="15" hasCustomPrompt="1"/>
          </p:nvPr>
        </p:nvSpPr>
        <p:spPr>
          <a:xfrm>
            <a:off x="914971" y="466344"/>
            <a:ext cx="10362630" cy="228600"/>
          </a:xfrm>
        </p:spPr>
        <p:txBody>
          <a:bodyPr vert="horz" lIns="0" tIns="0" rIns="0" bIns="0" rtlCol="0">
            <a:noAutofit/>
          </a:bodyPr>
          <a:lstStyle>
            <a:lvl1pPr marL="0" indent="0">
              <a:buNone/>
              <a:defRPr lang="en-US" sz="1100" b="1" kern="0" cap="all" spc="250" baseline="0" dirty="0">
                <a:solidFill>
                  <a:schemeClr val="bg1">
                    <a:lumMod val="65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2138138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0" name="think-cell Slide" r:id="rId4" imgW="592" imgH="595" progId="TCLayout.ActiveDocument.1">
                  <p:embed/>
                </p:oleObj>
              </mc:Choice>
              <mc:Fallback>
                <p:oleObj name="think-cell Slide" r:id="rId4" imgW="592" imgH="595"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8" name="Content Placeholder 17"/>
          <p:cNvSpPr>
            <a:spLocks noGrp="1"/>
          </p:cNvSpPr>
          <p:nvPr>
            <p:ph sz="quarter" idx="15" hasCustomPrompt="1"/>
          </p:nvPr>
        </p:nvSpPr>
        <p:spPr>
          <a:xfrm>
            <a:off x="511908" y="1484313"/>
            <a:ext cx="5406843" cy="4824412"/>
          </a:xfrm>
        </p:spPr>
        <p:txBody>
          <a:bodyPr/>
          <a:lstStyle>
            <a:lvl1pPr>
              <a:defRPr/>
            </a:lvl1pPr>
          </a:lstStyle>
          <a:p>
            <a:pPr lvl="0"/>
            <a:r>
              <a:rPr lang="en-US"/>
              <a:t>Click here to enter text</a:t>
            </a:r>
          </a:p>
          <a:p>
            <a:pPr lvl="1"/>
            <a:r>
              <a:rPr lang="en-US"/>
              <a:t>Second level</a:t>
            </a:r>
          </a:p>
          <a:p>
            <a:pPr lvl="2"/>
            <a:r>
              <a:rPr lang="en-US"/>
              <a:t>Third level</a:t>
            </a:r>
          </a:p>
          <a:p>
            <a:pPr lvl="3"/>
            <a:r>
              <a:rPr lang="en-US"/>
              <a:t>Fourth level</a:t>
            </a:r>
          </a:p>
          <a:p>
            <a:pPr lvl="4"/>
            <a:r>
              <a:rPr lang="en-US"/>
              <a:t>Fifth level</a:t>
            </a:r>
          </a:p>
          <a:p>
            <a:pPr lvl="5"/>
            <a:r>
              <a:rPr lang="en-US"/>
              <a:t>Six level</a:t>
            </a:r>
          </a:p>
          <a:p>
            <a:pPr lvl="6"/>
            <a:r>
              <a:rPr lang="en-US" noProof="0"/>
              <a:t>Seventh</a:t>
            </a:r>
            <a:r>
              <a:rPr lang="en-US"/>
              <a:t> level</a:t>
            </a:r>
          </a:p>
          <a:p>
            <a:pPr lvl="7"/>
            <a:r>
              <a:rPr lang="en-US"/>
              <a:t>Eight level</a:t>
            </a:r>
          </a:p>
          <a:p>
            <a:pPr lvl="8"/>
            <a:r>
              <a:rPr lang="en-US"/>
              <a:t>Ninth level</a:t>
            </a:r>
          </a:p>
        </p:txBody>
      </p:sp>
      <p:sp>
        <p:nvSpPr>
          <p:cNvPr id="8" name="Content Placeholder 17"/>
          <p:cNvSpPr>
            <a:spLocks noGrp="1"/>
          </p:cNvSpPr>
          <p:nvPr>
            <p:ph sz="quarter" idx="16" hasCustomPrompt="1"/>
          </p:nvPr>
        </p:nvSpPr>
        <p:spPr>
          <a:xfrm>
            <a:off x="6273801" y="1484313"/>
            <a:ext cx="5406843" cy="4824412"/>
          </a:xfrm>
        </p:spPr>
        <p:txBody>
          <a:bodyPr/>
          <a:lstStyle>
            <a:lvl1pPr>
              <a:defRPr/>
            </a:lvl1pPr>
          </a:lstStyle>
          <a:p>
            <a:pPr lvl="0"/>
            <a:r>
              <a:rPr lang="en-US"/>
              <a:t>Click here to enter text</a:t>
            </a:r>
          </a:p>
          <a:p>
            <a:pPr lvl="1"/>
            <a:r>
              <a:rPr lang="en-US"/>
              <a:t>Second level</a:t>
            </a:r>
          </a:p>
          <a:p>
            <a:pPr lvl="2"/>
            <a:r>
              <a:rPr lang="en-US"/>
              <a:t>Third level</a:t>
            </a:r>
          </a:p>
          <a:p>
            <a:pPr lvl="3"/>
            <a:r>
              <a:rPr lang="en-US"/>
              <a:t>Fourth level</a:t>
            </a:r>
          </a:p>
          <a:p>
            <a:pPr lvl="4"/>
            <a:r>
              <a:rPr lang="en-US"/>
              <a:t>Fifth level</a:t>
            </a:r>
          </a:p>
          <a:p>
            <a:pPr lvl="5"/>
            <a:r>
              <a:rPr lang="en-US"/>
              <a:t>Six level</a:t>
            </a:r>
          </a:p>
          <a:p>
            <a:pPr lvl="6"/>
            <a:r>
              <a:rPr lang="en-US" noProof="0"/>
              <a:t>Seventh</a:t>
            </a:r>
            <a:r>
              <a:rPr lang="en-US"/>
              <a:t> level</a:t>
            </a:r>
          </a:p>
          <a:p>
            <a:pPr lvl="7"/>
            <a:r>
              <a:rPr lang="en-US"/>
              <a:t>Eight level</a:t>
            </a:r>
          </a:p>
          <a:p>
            <a:pPr lvl="8"/>
            <a:r>
              <a:rPr lang="en-US"/>
              <a:t>Ninth level</a:t>
            </a:r>
          </a:p>
        </p:txBody>
      </p:sp>
      <p:sp>
        <p:nvSpPr>
          <p:cNvPr id="9" name="Textplatzhalter 2"/>
          <p:cNvSpPr>
            <a:spLocks noGrp="1"/>
          </p:cNvSpPr>
          <p:nvPr>
            <p:ph type="body" idx="1" hasCustomPrompt="1"/>
          </p:nvPr>
        </p:nvSpPr>
        <p:spPr>
          <a:xfrm>
            <a:off x="511910" y="728664"/>
            <a:ext cx="11168183" cy="601013"/>
          </a:xfrm>
          <a:prstGeom prst="rect">
            <a:avLst/>
          </a:prstGeom>
          <a:noFill/>
        </p:spPr>
        <p:txBody>
          <a:bodyPr anchor="t"/>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chemeClr val="tx1">
                    <a:lumMod val="65000"/>
                    <a:lumOff val="3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1005083" rtl="0" eaLnBrk="1" latinLnBrk="0" hangingPunct="1">
              <a:lnSpc>
                <a:spcPct val="100000"/>
              </a:lnSpc>
              <a:spcBef>
                <a:spcPts val="0"/>
              </a:spcBef>
              <a:buClr>
                <a:schemeClr val="tx2"/>
              </a:buClr>
              <a:buFontTx/>
              <a:buNone/>
            </a:pPr>
            <a:r>
              <a:rPr lang="en-US"/>
              <a:t>Click here to enter slide message</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642641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4" name="think-cell Slide" r:id="rId4" imgW="592" imgH="595" progId="TCLayout.ActiveDocument.1">
                  <p:embed/>
                </p:oleObj>
              </mc:Choice>
              <mc:Fallback>
                <p:oleObj name="think-cell Slide" r:id="rId4" imgW="592" imgH="595"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8" name="Textplatzhalter 2"/>
          <p:cNvSpPr>
            <a:spLocks noGrp="1"/>
          </p:cNvSpPr>
          <p:nvPr>
            <p:ph type="body" idx="1" hasCustomPrompt="1"/>
          </p:nvPr>
        </p:nvSpPr>
        <p:spPr>
          <a:xfrm>
            <a:off x="511909" y="728663"/>
            <a:ext cx="11168916" cy="601013"/>
          </a:xfrm>
          <a:prstGeom prst="rect">
            <a:avLst/>
          </a:prstGeom>
          <a:noFill/>
        </p:spPr>
        <p:txBody>
          <a:bodyPr anchor="t"/>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chemeClr val="tx1">
                    <a:lumMod val="65000"/>
                    <a:lumOff val="3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1005083" rtl="0" eaLnBrk="1" latinLnBrk="0" hangingPunct="1">
              <a:lnSpc>
                <a:spcPct val="100000"/>
              </a:lnSpc>
              <a:spcBef>
                <a:spcPts val="0"/>
              </a:spcBef>
              <a:buClr>
                <a:schemeClr val="tx2"/>
              </a:buClr>
              <a:buFontTx/>
              <a:buNone/>
            </a:pPr>
            <a:r>
              <a:rPr lang="en-US"/>
              <a:t>Click here to enter slide message</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99959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No Footer">
    <p:spTree>
      <p:nvGrpSpPr>
        <p:cNvPr id="1" name=""/>
        <p:cNvGrpSpPr/>
        <p:nvPr/>
      </p:nvGrpSpPr>
      <p:grpSpPr>
        <a:xfrm>
          <a:off x="0" y="0"/>
          <a:ext cx="0" cy="0"/>
          <a:chOff x="0" y="0"/>
          <a:chExt cx="0" cy="0"/>
        </a:xfrm>
      </p:grpSpPr>
      <p:sp>
        <p:nvSpPr>
          <p:cNvPr id="4" name="Textplatzhalter 2"/>
          <p:cNvSpPr>
            <a:spLocks noGrp="1"/>
          </p:cNvSpPr>
          <p:nvPr>
            <p:ph type="body" idx="1" hasCustomPrompt="1"/>
          </p:nvPr>
        </p:nvSpPr>
        <p:spPr>
          <a:xfrm>
            <a:off x="511909" y="728663"/>
            <a:ext cx="11168916" cy="601013"/>
          </a:xfrm>
          <a:prstGeom prst="rect">
            <a:avLst/>
          </a:prstGeom>
          <a:noFill/>
        </p:spPr>
        <p:txBody>
          <a:bodyPr anchor="t"/>
          <a:lstStyle>
            <a:lvl1pPr marL="0" marR="0" indent="0" algn="l" defTabSz="1005083" rtl="0" eaLnBrk="1" fontAlgn="auto" latinLnBrk="0" hangingPunct="1">
              <a:lnSpc>
                <a:spcPct val="100000"/>
              </a:lnSpc>
              <a:spcBef>
                <a:spcPts val="0"/>
              </a:spcBef>
              <a:spcAft>
                <a:spcPts val="0"/>
              </a:spcAft>
              <a:buClr>
                <a:schemeClr val="tx2"/>
              </a:buClr>
              <a:buSzTx/>
              <a:buFontTx/>
              <a:buNone/>
              <a:tabLst/>
              <a:defRPr lang="en-GB" sz="2000" b="0" kern="1200" dirty="0" smtClean="0">
                <a:solidFill>
                  <a:srgbClr val="575757"/>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1005083" rtl="0" eaLnBrk="1" latinLnBrk="0" hangingPunct="1">
              <a:lnSpc>
                <a:spcPct val="100000"/>
              </a:lnSpc>
              <a:spcBef>
                <a:spcPts val="0"/>
              </a:spcBef>
              <a:buClr>
                <a:schemeClr val="tx2"/>
              </a:buClr>
              <a:buFontTx/>
              <a:buNone/>
            </a:pPr>
            <a:r>
              <a:rPr lang="en-US"/>
              <a:t>Click here to enter slide message</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5428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1"/>
        </a:solidFill>
        <a:effectLst/>
      </p:bgPr>
    </p:bg>
    <p:spTree>
      <p:nvGrpSpPr>
        <p:cNvPr id="1" name=""/>
        <p:cNvGrpSpPr/>
        <p:nvPr/>
      </p:nvGrpSpPr>
      <p:grpSpPr>
        <a:xfrm>
          <a:off x="0" y="0"/>
          <a:ext cx="0" cy="0"/>
          <a:chOff x="0" y="0"/>
          <a:chExt cx="0" cy="0"/>
        </a:xfrm>
      </p:grpSpPr>
      <p:sp>
        <p:nvSpPr>
          <p:cNvPr id="12" name="Title 1"/>
          <p:cNvSpPr>
            <a:spLocks noGrp="1"/>
          </p:cNvSpPr>
          <p:nvPr>
            <p:ph type="title"/>
          </p:nvPr>
        </p:nvSpPr>
        <p:spPr bwMode="gray">
          <a:xfrm>
            <a:off x="524450" y="2866154"/>
            <a:ext cx="8451108" cy="562846"/>
          </a:xfrm>
          <a:prstGeom prst="rect">
            <a:avLst/>
          </a:prstGeo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5" name="Text Placeholder 2"/>
          <p:cNvSpPr>
            <a:spLocks noGrp="1"/>
          </p:cNvSpPr>
          <p:nvPr>
            <p:ph type="body" idx="1"/>
          </p:nvPr>
        </p:nvSpPr>
        <p:spPr bwMode="gray">
          <a:xfrm>
            <a:off x="524450" y="3559928"/>
            <a:ext cx="8451108"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171251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3"/>
        </a:solidFill>
        <a:effectLst/>
      </p:bgPr>
    </p:bg>
    <p:spTree>
      <p:nvGrpSpPr>
        <p:cNvPr id="1" name=""/>
        <p:cNvGrpSpPr/>
        <p:nvPr/>
      </p:nvGrpSpPr>
      <p:grpSpPr>
        <a:xfrm>
          <a:off x="0" y="0"/>
          <a:ext cx="0" cy="0"/>
          <a:chOff x="0" y="0"/>
          <a:chExt cx="0" cy="0"/>
        </a:xfrm>
      </p:grpSpPr>
      <p:sp>
        <p:nvSpPr>
          <p:cNvPr id="12" name="Title 1"/>
          <p:cNvSpPr>
            <a:spLocks noGrp="1"/>
          </p:cNvSpPr>
          <p:nvPr>
            <p:ph type="title"/>
          </p:nvPr>
        </p:nvSpPr>
        <p:spPr bwMode="gray">
          <a:xfrm>
            <a:off x="524450" y="2866154"/>
            <a:ext cx="8451108" cy="562846"/>
          </a:xfrm>
          <a:prstGeom prst="rect">
            <a:avLst/>
          </a:prstGeo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5" name="Text Placeholder 2"/>
          <p:cNvSpPr>
            <a:spLocks noGrp="1"/>
          </p:cNvSpPr>
          <p:nvPr>
            <p:ph type="body" idx="1"/>
          </p:nvPr>
        </p:nvSpPr>
        <p:spPr bwMode="gray">
          <a:xfrm>
            <a:off x="524450" y="3559928"/>
            <a:ext cx="8451108"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486233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Black">
    <p:bg>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bwMode="gray">
          <a:xfrm>
            <a:off x="524450" y="2866154"/>
            <a:ext cx="8451108" cy="562846"/>
          </a:xfrm>
          <a:prstGeom prst="rect">
            <a:avLst/>
          </a:prstGeo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1" name="Text Placeholder 2"/>
          <p:cNvSpPr>
            <a:spLocks noGrp="1"/>
          </p:cNvSpPr>
          <p:nvPr>
            <p:ph type="body" idx="1"/>
          </p:nvPr>
        </p:nvSpPr>
        <p:spPr bwMode="gray">
          <a:xfrm>
            <a:off x="524450" y="3559928"/>
            <a:ext cx="8451108"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7943773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Divider Slide Blac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78367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Key Statement Slide">
    <p:bg>
      <p:bgPr>
        <a:solidFill>
          <a:schemeClr val="accent2"/>
        </a:solidFill>
        <a:effectLst/>
      </p:bgPr>
    </p:bg>
    <p:spTree>
      <p:nvGrpSpPr>
        <p:cNvPr id="1" name=""/>
        <p:cNvGrpSpPr/>
        <p:nvPr/>
      </p:nvGrpSpPr>
      <p:grpSpPr>
        <a:xfrm>
          <a:off x="0" y="0"/>
          <a:ext cx="0" cy="0"/>
          <a:chOff x="0" y="0"/>
          <a:chExt cx="0" cy="0"/>
        </a:xfrm>
      </p:grpSpPr>
      <p:sp>
        <p:nvSpPr>
          <p:cNvPr id="6" name="Text Placeholder 3"/>
          <p:cNvSpPr>
            <a:spLocks noGrp="1"/>
          </p:cNvSpPr>
          <p:nvPr>
            <p:ph type="body" sz="quarter" idx="10"/>
          </p:nvPr>
        </p:nvSpPr>
        <p:spPr>
          <a:xfrm>
            <a:off x="511175" y="1484313"/>
            <a:ext cx="8456362" cy="4824412"/>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3737406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sclaimer Client">
    <p:spTree>
      <p:nvGrpSpPr>
        <p:cNvPr id="1" name=""/>
        <p:cNvGrpSpPr/>
        <p:nvPr/>
      </p:nvGrpSpPr>
      <p:grpSpPr>
        <a:xfrm>
          <a:off x="0" y="0"/>
          <a:ext cx="0" cy="0"/>
          <a:chOff x="0" y="0"/>
          <a:chExt cx="0" cy="0"/>
        </a:xfrm>
      </p:grpSpPr>
      <p:sp>
        <p:nvSpPr>
          <p:cNvPr id="22" name="TextBox 21"/>
          <p:cNvSpPr txBox="1"/>
          <p:nvPr userDrawn="1"/>
        </p:nvSpPr>
        <p:spPr>
          <a:xfrm>
            <a:off x="511175" y="5172084"/>
            <a:ext cx="11168185" cy="1261884"/>
          </a:xfrm>
          <a:prstGeom prst="rect">
            <a:avLst/>
          </a:prstGeom>
          <a:noFill/>
        </p:spPr>
        <p:txBody>
          <a:bodyPr wrap="square" lIns="0" tIns="0" rIns="0" bIns="0" rtlCol="0">
            <a:spAutoFit/>
          </a:bodyPr>
          <a:lstStyle/>
          <a:p>
            <a:pPr algn="just">
              <a:spcBef>
                <a:spcPts val="600"/>
              </a:spcBef>
              <a:buClr>
                <a:schemeClr val="tx2"/>
              </a:buClr>
            </a:pPr>
            <a:r>
              <a:rPr lang="en-US" sz="800">
                <a:solidFill>
                  <a:schemeClr val="tx1"/>
                </a:solidFill>
              </a:rPr>
              <a:t>Deloitte refers to one or more of Deloitte </a:t>
            </a:r>
            <a:r>
              <a:rPr lang="en-US" sz="800" err="1">
                <a:solidFill>
                  <a:schemeClr val="tx1"/>
                </a:solidFill>
              </a:rPr>
              <a:t>Touche</a:t>
            </a:r>
            <a:r>
              <a:rPr lang="en-US" sz="80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www.deloitte.nl/about to learn more about our global network of member firms.</a:t>
            </a:r>
          </a:p>
          <a:p>
            <a:pPr algn="just">
              <a:spcBef>
                <a:spcPts val="600"/>
              </a:spcBef>
              <a:buClr>
                <a:schemeClr val="tx2"/>
              </a:buClr>
            </a:pPr>
            <a:r>
              <a:rPr lang="en-US" sz="800">
                <a:solidFill>
                  <a:schemeClr val="tx1"/>
                </a:solidFill>
              </a:rPr>
              <a:t>Deloitte provides audit, consulting, financial advisory, risk advisory, tax and related services to public and private clients spanning multiple industries. Deloitte serves four out of five Fortune Global 500® companies through a globally connected network of member firms in more than 150 countries and territories bringing world-class capabilities, insights, and high-quality service to address clients’ most complex business challenges. To learn more about how Deloitte’s approximately 245,000 professionals make an impact that matters, please connect with us on Facebook, LinkedIn, or Twitter.</a:t>
            </a:r>
          </a:p>
          <a:p>
            <a:pPr algn="just">
              <a:spcBef>
                <a:spcPts val="600"/>
              </a:spcBef>
              <a:buClr>
                <a:schemeClr val="tx2"/>
              </a:buClr>
            </a:pPr>
            <a:r>
              <a:rPr lang="en-US" sz="800">
                <a:solidFill>
                  <a:schemeClr val="tx1"/>
                </a:solidFill>
              </a:rPr>
              <a:t>This communication contains general information only, and none of Deloitte </a:t>
            </a:r>
            <a:r>
              <a:rPr lang="en-US" sz="800" err="1">
                <a:solidFill>
                  <a:schemeClr val="tx1"/>
                </a:solidFill>
              </a:rPr>
              <a:t>Touche</a:t>
            </a:r>
            <a:r>
              <a:rPr lang="en-US" sz="800">
                <a:solidFill>
                  <a:schemeClr val="tx1"/>
                </a:solidFill>
              </a:rPr>
              <a:t> Tohmatsu Limited, its member firms, or their related entities (collectively, the “Deloitte Network”) is, by means of this communication, rendering professional advice or services. Before making any decision or taking any action that may affect your finances or your business, you should consult a qualified professional adviser. No entity in the Deloitte Network shall be responsible for any loss whatsoever sustained by any person who relies on this communication.</a:t>
            </a:r>
          </a:p>
        </p:txBody>
      </p:sp>
      <p:grpSp>
        <p:nvGrpSpPr>
          <p:cNvPr id="21" name="Group 20"/>
          <p:cNvGrpSpPr/>
          <p:nvPr userDrawn="1"/>
        </p:nvGrpSpPr>
        <p:grpSpPr>
          <a:xfrm>
            <a:off x="531621" y="347578"/>
            <a:ext cx="1620000" cy="307976"/>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7"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29"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0"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3"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sp>
          <p:nvSpPr>
            <p:cNvPr id="3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6000" tIns="36000" rIns="36000" bIns="36000" numCol="1" anchor="t" anchorCtr="0" compatLnSpc="1">
              <a:prstTxWarp prst="textNoShape">
                <a:avLst/>
              </a:prstTxWarp>
            </a:bodyPr>
            <a:lstStyle/>
            <a:p>
              <a:pPr eaLnBrk="1"/>
              <a:endParaRPr lang="en-US" noProof="0">
                <a:solidFill>
                  <a:schemeClr val="bg1"/>
                </a:solidFill>
              </a:endParaRPr>
            </a:p>
          </p:txBody>
        </p:sp>
      </p:grpSp>
    </p:spTree>
    <p:extLst>
      <p:ext uri="{BB962C8B-B14F-4D97-AF65-F5344CB8AC3E}">
        <p14:creationId xmlns:p14="http://schemas.microsoft.com/office/powerpoint/2010/main" val="40860742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Key Statement Slide">
    <p:bg>
      <p:bgPr>
        <a:solidFill>
          <a:schemeClr val="accent2"/>
        </a:solidFill>
        <a:effectLst/>
      </p:bgPr>
    </p:bg>
    <p:spTree>
      <p:nvGrpSpPr>
        <p:cNvPr id="1" name=""/>
        <p:cNvGrpSpPr/>
        <p:nvPr/>
      </p:nvGrpSpPr>
      <p:grpSpPr>
        <a:xfrm>
          <a:off x="0" y="0"/>
          <a:ext cx="0" cy="0"/>
          <a:chOff x="0" y="0"/>
          <a:chExt cx="0" cy="0"/>
        </a:xfrm>
      </p:grpSpPr>
      <p:sp>
        <p:nvSpPr>
          <p:cNvPr id="6" name="Text Placeholder 3"/>
          <p:cNvSpPr>
            <a:spLocks noGrp="1"/>
          </p:cNvSpPr>
          <p:nvPr>
            <p:ph type="body" sz="quarter" idx="10"/>
          </p:nvPr>
        </p:nvSpPr>
        <p:spPr>
          <a:xfrm>
            <a:off x="511175" y="1484313"/>
            <a:ext cx="8456362" cy="4824412"/>
          </a:xfrm>
          <a:prstGeom prst="rect">
            <a:avLst/>
          </a:prstGeom>
        </p:spPr>
        <p:txBody>
          <a:bodyPr>
            <a:norm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7" name="Fußzeilenplatzhalter 7"/>
          <p:cNvSpPr txBox="1">
            <a:spLocks/>
          </p:cNvSpPr>
          <p:nvPr userDrawn="1"/>
        </p:nvSpPr>
        <p:spPr>
          <a:xfrm>
            <a:off x="511175" y="6515399"/>
            <a:ext cx="1782112"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US" sz="800">
                <a:solidFill>
                  <a:schemeClr val="bg1"/>
                </a:solidFill>
              </a:rPr>
              <a:t>© 2018 Deloitte The Netherlands</a:t>
            </a:r>
          </a:p>
        </p:txBody>
      </p:sp>
      <p:sp>
        <p:nvSpPr>
          <p:cNvPr id="8" name="Slide Number Placeholder 26"/>
          <p:cNvSpPr>
            <a:spLocks noGrp="1"/>
          </p:cNvSpPr>
          <p:nvPr>
            <p:ph type="sldNum" sz="quarter" idx="4"/>
          </p:nvPr>
        </p:nvSpPr>
        <p:spPr>
          <a:xfrm>
            <a:off x="11465765" y="6515399"/>
            <a:ext cx="209625" cy="123111"/>
          </a:xfrm>
          <a:prstGeom prst="rect">
            <a:avLst/>
          </a:prstGeom>
        </p:spPr>
        <p:txBody>
          <a:bodyPr vert="horz" wrap="square" lIns="0" tIns="0" rIns="0" bIns="0" rtlCol="0" anchor="ctr">
            <a:spAutoFit/>
          </a:bodyPr>
          <a:lstStyle>
            <a:lvl1pPr algn="r">
              <a:defRPr sz="800">
                <a:solidFill>
                  <a:schemeClr val="bg1"/>
                </a:solidFill>
              </a:defRPr>
            </a:lvl1pPr>
          </a:lstStyle>
          <a:p>
            <a:fld id="{E7E69083-84D8-4E59-86E6-37E14A15C756}" type="slidenum">
              <a:rPr lang="en-US" smtClean="0"/>
              <a:pPr/>
              <a:t>‹#›</a:t>
            </a:fld>
            <a:endParaRPr lang="en-US"/>
          </a:p>
        </p:txBody>
      </p:sp>
      <p:sp>
        <p:nvSpPr>
          <p:cNvPr id="12" name="Footer Placeholder 2"/>
          <p:cNvSpPr>
            <a:spLocks noGrp="1"/>
          </p:cNvSpPr>
          <p:nvPr>
            <p:ph type="ftr" sz="quarter" idx="3"/>
          </p:nvPr>
        </p:nvSpPr>
        <p:spPr>
          <a:xfrm>
            <a:off x="6975566" y="6515399"/>
            <a:ext cx="4198175" cy="123111"/>
          </a:xfrm>
          <a:prstGeom prst="rect">
            <a:avLst/>
          </a:prstGeom>
        </p:spPr>
        <p:txBody>
          <a:bodyPr vert="horz" wrap="square" lIns="0" tIns="0" rIns="0" bIns="0" rtlCol="0" anchor="ctr">
            <a:spAutoFit/>
          </a:bodyPr>
          <a:lstStyle>
            <a:lvl1pPr algn="r">
              <a:defRPr sz="800">
                <a:solidFill>
                  <a:schemeClr val="bg1"/>
                </a:solidFill>
              </a:defRPr>
            </a:lvl1pPr>
          </a:lstStyle>
          <a:p>
            <a:r>
              <a:rPr lang="en-US"/>
              <a:t>Deloitte A&amp;C Cloud Awareness Training</a:t>
            </a:r>
          </a:p>
        </p:txBody>
      </p:sp>
    </p:spTree>
    <p:extLst>
      <p:ext uri="{BB962C8B-B14F-4D97-AF65-F5344CB8AC3E}">
        <p14:creationId xmlns:p14="http://schemas.microsoft.com/office/powerpoint/2010/main" val="40855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694944"/>
            <a:ext cx="10363200" cy="594360"/>
          </a:xfrm>
        </p:spPr>
        <p:txBody>
          <a:bodyPr vert="horz" lIns="0" tIns="45720" rIns="91440" bIns="0" rtlCol="0" anchor="b" anchorCtr="0">
            <a:noAutofit/>
          </a:bodyPr>
          <a:lstStyle>
            <a:lvl1pPr>
              <a:defRPr lang="en-US" sz="3600" dirty="0"/>
            </a:lvl1pPr>
          </a:lstStyle>
          <a:p>
            <a:pPr lvl="0">
              <a:lnSpc>
                <a:spcPct val="85000"/>
              </a:lnSpc>
            </a:pPr>
            <a:r>
              <a:rPr lang="en-US"/>
              <a:t>Click to edit title</a:t>
            </a:r>
          </a:p>
        </p:txBody>
      </p:sp>
      <p:sp>
        <p:nvSpPr>
          <p:cNvPr id="4" name="Text Placeholder 8"/>
          <p:cNvSpPr>
            <a:spLocks noGrp="1"/>
          </p:cNvSpPr>
          <p:nvPr>
            <p:ph type="body" sz="quarter" idx="14" hasCustomPrompt="1"/>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Click to edit subhead</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bg1">
                    <a:lumMod val="65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24958360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8" name="think-cell Slide" r:id="rId4" imgW="594" imgH="595" progId="TCLayout.ActiveDocument.1">
                  <p:embed/>
                </p:oleObj>
              </mc:Choice>
              <mc:Fallback>
                <p:oleObj name="think-cell Slide" r:id="rId4" imgW="594" imgH="595"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4" name="Text Placeholder 8"/>
          <p:cNvSpPr>
            <a:spLocks noGrp="1"/>
          </p:cNvSpPr>
          <p:nvPr>
            <p:ph type="body" sz="quarter" idx="14"/>
          </p:nvPr>
        </p:nvSpPr>
        <p:spPr>
          <a:xfrm>
            <a:off x="511176" y="1279083"/>
            <a:ext cx="11071225" cy="647700"/>
          </a:xfrm>
        </p:spPr>
        <p:txBody>
          <a:bodyPr>
            <a:noAutofit/>
          </a:bodyPr>
          <a:lstStyle>
            <a:lvl1pPr marL="0" indent="0">
              <a:buNone/>
              <a:defRPr sz="2000">
                <a:solidFill>
                  <a:schemeClr val="bg1">
                    <a:lumMod val="75000"/>
                  </a:schemeClr>
                </a:solidFill>
              </a:defRPr>
            </a:lvl1pPr>
            <a:lvl2pPr marL="457195" indent="0">
              <a:buNone/>
              <a:defRPr/>
            </a:lvl2pPr>
            <a:lvl3pPr marL="914391" indent="0">
              <a:buNone/>
              <a:defRPr/>
            </a:lvl3pPr>
            <a:lvl4pPr marL="1371586" indent="0">
              <a:buNone/>
              <a:defRPr/>
            </a:lvl4pPr>
            <a:lvl5pPr marL="1828781" indent="0">
              <a:buNone/>
              <a:defRPr/>
            </a:lvl5pPr>
          </a:lstStyle>
          <a:p>
            <a:pPr lvl="0"/>
            <a:r>
              <a:rPr lang="en-US"/>
              <a:t>Click to edit Master text styles</a:t>
            </a:r>
          </a:p>
        </p:txBody>
      </p:sp>
      <p:sp>
        <p:nvSpPr>
          <p:cNvPr id="6" name="Text Placeholder 5"/>
          <p:cNvSpPr>
            <a:spLocks noGrp="1"/>
          </p:cNvSpPr>
          <p:nvPr>
            <p:ph type="body" sz="quarter" idx="15"/>
          </p:nvPr>
        </p:nvSpPr>
        <p:spPr>
          <a:xfrm>
            <a:off x="510493" y="2212900"/>
            <a:ext cx="11071907" cy="2576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4"/>
          </p:nvPr>
        </p:nvSpPr>
        <p:spPr>
          <a:xfrm>
            <a:off x="10629329" y="6407835"/>
            <a:ext cx="1056117" cy="252000"/>
          </a:xfrm>
          <a:prstGeom prst="rect">
            <a:avLst/>
          </a:prstGeom>
        </p:spPr>
        <p:txBody>
          <a:bodyPr vert="horz" lIns="0" tIns="0" rIns="0" bIns="0" rtlCol="0" anchor="ctr" anchorCtr="0"/>
          <a:lstStyle>
            <a:lvl1pPr algn="r">
              <a:defRPr sz="802" b="0">
                <a:solidFill>
                  <a:srgbClr val="8C8C8C"/>
                </a:solidFill>
              </a:defRPr>
            </a:lvl1pPr>
          </a:lstStyle>
          <a:p>
            <a:pPr defTabSz="947647"/>
            <a:fld id="{95CC1D26-A9BD-4BDE-BDD9-08EDBAE96860}" type="slidenum">
              <a:rPr lang="en-GB" smtClean="0"/>
              <a:pPr defTabSz="947647"/>
              <a:t>‹#›</a:t>
            </a:fld>
            <a:endParaRPr lang="en-GB"/>
          </a:p>
        </p:txBody>
      </p:sp>
    </p:spTree>
    <p:extLst>
      <p:ext uri="{BB962C8B-B14F-4D97-AF65-F5344CB8AC3E}">
        <p14:creationId xmlns:p14="http://schemas.microsoft.com/office/powerpoint/2010/main" val="38617725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87680" y="1203768"/>
            <a:ext cx="11216640" cy="5141837"/>
          </a:xfrm>
        </p:spPr>
        <p:txBody>
          <a:bodyPr/>
          <a:lstStyle>
            <a:lvl1pPr>
              <a:defRPr sz="1200"/>
            </a:lvl1pPr>
            <a:lvl2pPr marL="119063" indent="-119063">
              <a:buFont typeface="Wingdings" panose="05000000000000000000" pitchFamily="2" charset="2"/>
              <a:buChar cha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487680" y="295683"/>
            <a:ext cx="11216640" cy="486938"/>
          </a:xfrm>
        </p:spPr>
        <p:txBody>
          <a:bodyPr/>
          <a:lstStyle/>
          <a:p>
            <a:r>
              <a:rPr lang="en-US"/>
              <a:t>Click to edit Master title style</a:t>
            </a:r>
          </a:p>
        </p:txBody>
      </p:sp>
      <p:sp>
        <p:nvSpPr>
          <p:cNvPr id="4" name="Text Placeholder 8"/>
          <p:cNvSpPr>
            <a:spLocks noGrp="1"/>
          </p:cNvSpPr>
          <p:nvPr>
            <p:ph type="body" sz="quarter" idx="13" hasCustomPrompt="1"/>
          </p:nvPr>
        </p:nvSpPr>
        <p:spPr>
          <a:xfrm>
            <a:off x="487680" y="782622"/>
            <a:ext cx="11216640" cy="421146"/>
          </a:xfrm>
        </p:spPr>
        <p:txBody>
          <a:bodyPr>
            <a:noAutofit/>
          </a:bodyPr>
          <a:lstStyle>
            <a:lvl1pPr marL="0" indent="0">
              <a:buNone/>
              <a:defRPr sz="1400" b="0">
                <a:solidFill>
                  <a:srgbClr val="575757"/>
                </a:solidFill>
              </a:defRPr>
            </a:lvl1pPr>
          </a:lstStyle>
          <a:p>
            <a:pPr lvl="0"/>
            <a:r>
              <a:rPr lang="en-US"/>
              <a:t>Click to add subtitle</a:t>
            </a:r>
          </a:p>
        </p:txBody>
      </p:sp>
    </p:spTree>
    <p:extLst>
      <p:ext uri="{BB962C8B-B14F-4D97-AF65-F5344CB8AC3E}">
        <p14:creationId xmlns:p14="http://schemas.microsoft.com/office/powerpoint/2010/main" val="1231009997"/>
      </p:ext>
    </p:extLst>
  </p:cSld>
  <p:clrMapOvr>
    <a:masterClrMapping/>
  </p:clrMapOvr>
  <p:transition>
    <p:fade/>
  </p:transition>
  <p:extLst>
    <p:ext uri="{DCECCB84-F9BA-43D5-87BE-67443E8EF086}">
      <p15:sldGuideLst xmlns:p15="http://schemas.microsoft.com/office/powerpoint/2012/main">
        <p15:guide id="1" orient="horz" pos="768">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2076887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804672"/>
            <a:ext cx="3347390" cy="1995802"/>
          </a:xfrm>
        </p:spPr>
        <p:txBody>
          <a:bodyPr vert="horz" lIns="0" tIns="45720" rIns="91440" bIns="0" rtlCol="0" anchor="t" anchorCtr="0">
            <a:noAutofit/>
          </a:bodyPr>
          <a:lstStyle>
            <a:lvl1pPr>
              <a:defRPr lang="en-US" sz="3600" dirty="0"/>
            </a:lvl1pPr>
          </a:lstStyle>
          <a:p>
            <a:pPr lvl="0">
              <a:lnSpc>
                <a:spcPct val="85000"/>
              </a:lnSpc>
            </a:pPr>
            <a:r>
              <a:rPr lang="en-US"/>
              <a:t>Click to edit title</a:t>
            </a:r>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subhead</a:t>
            </a:r>
          </a:p>
        </p:txBody>
      </p:sp>
    </p:spTree>
    <p:extLst>
      <p:ext uri="{BB962C8B-B14F-4D97-AF65-F5344CB8AC3E}">
        <p14:creationId xmlns:p14="http://schemas.microsoft.com/office/powerpoint/2010/main" val="81530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804672"/>
            <a:ext cx="3352800" cy="1993390"/>
          </a:xfrm>
        </p:spPr>
        <p:txBody>
          <a:bodyPr vert="horz" lIns="0" tIns="45720" rIns="91440" bIns="0" rtlCol="0" anchor="t" anchorCtr="0">
            <a:noAutofit/>
          </a:bodyPr>
          <a:lstStyle>
            <a:lvl1pPr>
              <a:defRPr lang="en-US" sz="3600" dirty="0"/>
            </a:lvl1pPr>
          </a:lstStyle>
          <a:p>
            <a:pPr lvl="0">
              <a:lnSpc>
                <a:spcPct val="85000"/>
              </a:lnSpc>
            </a:pPr>
            <a:r>
              <a:rPr lang="en-US"/>
              <a:t>Click to edit title</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a:defRPr lang="en-US" sz="900" b="1" kern="0" cap="all" spc="250" baseline="0" dirty="0">
                <a:solidFill>
                  <a:schemeClr val="bg1">
                    <a:lumMod val="65000"/>
                  </a:schemeClr>
                </a:solidFill>
                <a:ea typeface="Nexa Black" charset="0"/>
                <a:cs typeface="Nexa Black" charset="0"/>
              </a:defRPr>
            </a:lvl1pPr>
          </a:lstStyle>
          <a:p>
            <a:pPr lvl="0">
              <a:buNone/>
            </a:pPr>
            <a:r>
              <a:rPr lang="en-US"/>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subhead</a:t>
            </a:r>
          </a:p>
        </p:txBody>
      </p:sp>
    </p:spTree>
    <p:extLst>
      <p:ext uri="{BB962C8B-B14F-4D97-AF65-F5344CB8AC3E}">
        <p14:creationId xmlns:p14="http://schemas.microsoft.com/office/powerpoint/2010/main" val="100902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Title Left, Subhead &amp; Breadcrum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804672"/>
            <a:ext cx="3352800" cy="1993390"/>
          </a:xfrm>
        </p:spPr>
        <p:txBody>
          <a:bodyPr vert="horz" lIns="0" tIns="45720" rIns="91440" bIns="0" rtlCol="0" anchor="t" anchorCtr="0">
            <a:noAutofit/>
          </a:bodyPr>
          <a:lstStyle>
            <a:lvl1pPr>
              <a:defRPr lang="en-US" sz="7200" dirty="0"/>
            </a:lvl1pPr>
          </a:lstStyle>
          <a:p>
            <a:pPr lvl="0">
              <a:lnSpc>
                <a:spcPct val="85000"/>
              </a:lnSpc>
            </a:pPr>
            <a:r>
              <a:rPr lang="en-US"/>
              <a:t>Click to edit title</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1100" b="1" kern="0" cap="all" spc="250" baseline="0" dirty="0">
                <a:solidFill>
                  <a:schemeClr val="bg1">
                    <a:lumMod val="65000"/>
                  </a:schemeClr>
                </a:solidFill>
                <a:ea typeface="Nexa Black" charset="0"/>
                <a:cs typeface="Nexa Black" charset="0"/>
              </a:defRPr>
            </a:lvl1pPr>
          </a:lstStyle>
          <a:p>
            <a:pPr marL="228600" lvl="0" indent="-228600"/>
            <a:r>
              <a:rPr lang="en-US"/>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subhead</a:t>
            </a:r>
          </a:p>
        </p:txBody>
      </p:sp>
    </p:spTree>
    <p:extLst>
      <p:ext uri="{BB962C8B-B14F-4D97-AF65-F5344CB8AC3E}">
        <p14:creationId xmlns:p14="http://schemas.microsoft.com/office/powerpoint/2010/main" val="563782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096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7200" b="0" spc="-250" baseline="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Thank You </a:t>
            </a:r>
            <a:br>
              <a:rPr lang="en-US"/>
            </a:br>
            <a:r>
              <a:rPr lang="en-US"/>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1">
                <a:latin typeface="Open Sans" charset="0"/>
                <a:ea typeface="Open Sans" charset="0"/>
                <a:cs typeface="Open Sans" charset="0"/>
                <a:sym typeface="Frutiger Next Pro Light" charset="0"/>
              </a:rPr>
              <a:t>Copyright © 2017 Deloitte Development LLC. </a:t>
            </a:r>
            <a:br>
              <a:rPr lang="en-US" sz="700">
                <a:latin typeface="Open Sans" charset="0"/>
                <a:ea typeface="Open Sans" charset="0"/>
                <a:cs typeface="Open Sans" charset="0"/>
                <a:sym typeface="Frutiger Next Pro Light" charset="0"/>
              </a:rPr>
            </a:br>
            <a:r>
              <a:rPr lang="en-US" sz="700" b="1">
                <a:latin typeface="Open Sans" charset="0"/>
                <a:ea typeface="Open Sans" charset="0"/>
                <a:cs typeface="Open Sans" charset="0"/>
                <a:sym typeface="Frutiger Next Pro Light" charset="0"/>
              </a:rPr>
              <a:t>All rights reserved. </a:t>
            </a:r>
            <a:r>
              <a:rPr lang="en-US" sz="700" b="1">
                <a:latin typeface="Open Sans" charset="0"/>
                <a:ea typeface="Open Sans" charset="0"/>
                <a:cs typeface="Open Sans" charset="0"/>
              </a:rPr>
              <a:t>Member of Deloitte Touche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4961678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3.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tags" Target="../tags/tag2.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vmlDrawing" Target="../drawings/vmlDrawing1.v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image" Target="../media/image6.emf"/><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oleObject" Target="../embeddings/oleObject1.bin"/><Relationship Id="rId10" Type="http://schemas.openxmlformats.org/officeDocument/2006/relationships/slideLayout" Target="../slideLayouts/slideLayout34.xml"/><Relationship Id="rId19" Type="http://schemas.openxmlformats.org/officeDocument/2006/relationships/theme" Target="../theme/theme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a:t>Click To Edit Master Title</a:t>
            </a:r>
          </a:p>
        </p:txBody>
      </p:sp>
      <p:graphicFrame>
        <p:nvGraphicFramePr>
          <p:cNvPr id="5" name="Draft Stamp">
            <a:extLst>
              <a:ext uri="{FF2B5EF4-FFF2-40B4-BE49-F238E27FC236}">
                <a16:creationId xmlns:a16="http://schemas.microsoft.com/office/drawing/2014/main" id="{2E7D68AD-B1A6-4DCB-B7B6-A7787923204F}"/>
              </a:ext>
            </a:extLst>
          </p:cNvPr>
          <p:cNvGraphicFramePr>
            <a:graphicFrameLocks noGrp="1"/>
          </p:cNvGraphicFramePr>
          <p:nvPr userDrawn="1">
            <p:extLst>
              <p:ext uri="{D42A27DB-BD31-4B8C-83A1-F6EECF244321}">
                <p14:modId xmlns:p14="http://schemas.microsoft.com/office/powerpoint/2010/main" val="1470169436"/>
              </p:ext>
            </p:extLst>
          </p:nvPr>
        </p:nvGraphicFramePr>
        <p:xfrm>
          <a:off x="11055350" y="6350"/>
          <a:ext cx="1136650" cy="482600"/>
        </p:xfrm>
        <a:graphic>
          <a:graphicData uri="http://schemas.openxmlformats.org/drawingml/2006/table">
            <a:tbl>
              <a:tblPr firstRow="1" bandRow="1">
                <a:tableStyleId>{5C22544A-7EE6-4342-B048-85BDC9FD1C3A}</a:tableStyleId>
              </a:tblPr>
              <a:tblGrid>
                <a:gridCol w="1136650">
                  <a:extLst>
                    <a:ext uri="{9D8B030D-6E8A-4147-A177-3AD203B41FA5}">
                      <a16:colId xmlns:a16="http://schemas.microsoft.com/office/drawing/2014/main" val="3933730855"/>
                    </a:ext>
                  </a:extLst>
                </a:gridCol>
              </a:tblGrid>
              <a:tr h="482600">
                <a:tc>
                  <a:txBody>
                    <a:bodyPr/>
                    <a:lstStyle/>
                    <a:p>
                      <a:r>
                        <a:rPr lang="en-US" sz="2400" b="1">
                          <a:solidFill>
                            <a:srgbClr val="C00000"/>
                          </a:solidFill>
                          <a:latin typeface="Verdana" panose="020B0604030504040204" pitchFamily="34" charset="0"/>
                        </a:rPr>
                        <a:t>DRAFT</a:t>
                      </a:r>
                    </a:p>
                  </a:txBody>
                  <a:tcPr marL="0" marR="0" marT="0" marB="0" anchor="ctr" anchorCtr="1">
                    <a:lnT w="38100" cmpd="sng">
                      <a:solidFill>
                        <a:srgbClr val="C00000"/>
                      </a:solidFill>
                    </a:lnT>
                    <a:lnB w="38100" cmpd="sng">
                      <a:solidFill>
                        <a:srgbClr val="C00000"/>
                      </a:solidFill>
                    </a:lnB>
                    <a:solidFill>
                      <a:srgbClr val="FFFFFF"/>
                    </a:solidFill>
                  </a:tcPr>
                </a:tc>
                <a:extLst>
                  <a:ext uri="{0D108BD9-81ED-4DB2-BD59-A6C34878D82A}">
                    <a16:rowId xmlns:a16="http://schemas.microsoft.com/office/drawing/2014/main" val="2960599279"/>
                  </a:ext>
                </a:extLst>
              </a:tr>
            </a:tbl>
          </a:graphicData>
        </a:graphic>
      </p:graphicFrame>
    </p:spTree>
    <p:extLst>
      <p:ext uri="{BB962C8B-B14F-4D97-AF65-F5344CB8AC3E}">
        <p14:creationId xmlns:p14="http://schemas.microsoft.com/office/powerpoint/2010/main" val="55775608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8" r:id="rId11"/>
    <p:sldLayoutId id="2147483711" r:id="rId12"/>
    <p:sldLayoutId id="2147483713" r:id="rId13"/>
    <p:sldLayoutId id="2147483714" r:id="rId14"/>
    <p:sldLayoutId id="2147484406" r:id="rId15"/>
    <p:sldLayoutId id="2147484407" r:id="rId16"/>
  </p:sldLayoutIdLst>
  <p:hf sldNum="0" hdr="0" dt="0"/>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a:t>Click To Edit Master Title</a:t>
            </a:r>
          </a:p>
        </p:txBody>
      </p:sp>
      <p:sp>
        <p:nvSpPr>
          <p:cNvPr id="5" name="Fußzeilenplatzhalter 7">
            <a:extLst>
              <a:ext uri="{FF2B5EF4-FFF2-40B4-BE49-F238E27FC236}">
                <a16:creationId xmlns:a16="http://schemas.microsoft.com/office/drawing/2014/main" id="{0D1749B4-CE33-40D0-89C4-B93A3176934B}"/>
              </a:ext>
            </a:extLst>
          </p:cNvPr>
          <p:cNvSpPr txBox="1">
            <a:spLocks/>
          </p:cNvSpPr>
          <p:nvPr userDrawn="1"/>
        </p:nvSpPr>
        <p:spPr>
          <a:xfrm>
            <a:off x="511175" y="6515399"/>
            <a:ext cx="1782112"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US" sz="800">
                <a:solidFill>
                  <a:schemeClr val="tx1"/>
                </a:solidFill>
              </a:rPr>
              <a:t>© 2019 Deloitte The Netherlands</a:t>
            </a:r>
          </a:p>
        </p:txBody>
      </p:sp>
      <p:sp>
        <p:nvSpPr>
          <p:cNvPr id="6" name="Slide Number Placeholder 26">
            <a:extLst>
              <a:ext uri="{FF2B5EF4-FFF2-40B4-BE49-F238E27FC236}">
                <a16:creationId xmlns:a16="http://schemas.microsoft.com/office/drawing/2014/main" id="{274DB8AC-B8C1-4DDA-9A73-8BC256934545}"/>
              </a:ext>
            </a:extLst>
          </p:cNvPr>
          <p:cNvSpPr>
            <a:spLocks noGrp="1"/>
          </p:cNvSpPr>
          <p:nvPr>
            <p:ph type="sldNum" sz="quarter" idx="4"/>
          </p:nvPr>
        </p:nvSpPr>
        <p:spPr>
          <a:xfrm>
            <a:off x="11465765" y="6515399"/>
            <a:ext cx="209625" cy="123111"/>
          </a:xfrm>
          <a:prstGeom prst="rect">
            <a:avLst/>
          </a:prstGeom>
        </p:spPr>
        <p:txBody>
          <a:bodyPr vert="horz" wrap="square" lIns="0" tIns="0" rIns="0" bIns="0" rtlCol="0" anchor="ctr">
            <a:spAutoFit/>
          </a:bodyPr>
          <a:lstStyle>
            <a:lvl1pPr algn="r">
              <a:defRPr sz="800">
                <a:solidFill>
                  <a:schemeClr val="tx1"/>
                </a:solidFill>
              </a:defRPr>
            </a:lvl1pPr>
          </a:lstStyle>
          <a:p>
            <a:fld id="{E7E69083-84D8-4E59-86E6-37E14A15C756}" type="slidenum">
              <a:rPr lang="en-US" smtClean="0"/>
              <a:pPr/>
              <a:t>‹#›</a:t>
            </a:fld>
            <a:endParaRPr lang="en-US"/>
          </a:p>
        </p:txBody>
      </p:sp>
      <p:sp>
        <p:nvSpPr>
          <p:cNvPr id="7" name="Footer Placeholder 2">
            <a:extLst>
              <a:ext uri="{FF2B5EF4-FFF2-40B4-BE49-F238E27FC236}">
                <a16:creationId xmlns:a16="http://schemas.microsoft.com/office/drawing/2014/main" id="{68222F31-6CEF-4FE4-B29D-B3DEB90E90E0}"/>
              </a:ext>
            </a:extLst>
          </p:cNvPr>
          <p:cNvSpPr>
            <a:spLocks noGrp="1"/>
          </p:cNvSpPr>
          <p:nvPr>
            <p:ph type="ftr" sz="quarter" idx="3"/>
          </p:nvPr>
        </p:nvSpPr>
        <p:spPr>
          <a:xfrm>
            <a:off x="6975566" y="6515399"/>
            <a:ext cx="4198175" cy="123111"/>
          </a:xfrm>
          <a:prstGeom prst="rect">
            <a:avLst/>
          </a:prstGeom>
        </p:spPr>
        <p:txBody>
          <a:bodyPr vert="horz" wrap="square" lIns="0" tIns="0" rIns="0" bIns="0" rtlCol="0" anchor="ctr">
            <a:spAutoFit/>
          </a:bodyPr>
          <a:lstStyle>
            <a:lvl1pPr algn="r">
              <a:defRPr sz="800">
                <a:solidFill>
                  <a:schemeClr val="tx1"/>
                </a:solidFill>
              </a:defRPr>
            </a:lvl1pPr>
          </a:lstStyle>
          <a:p>
            <a:r>
              <a:rPr lang="en-US"/>
              <a:t>Deloitte A&amp;C Cloud Awareness Training</a:t>
            </a:r>
          </a:p>
        </p:txBody>
      </p:sp>
    </p:spTree>
    <p:extLst>
      <p:ext uri="{BB962C8B-B14F-4D97-AF65-F5344CB8AC3E}">
        <p14:creationId xmlns:p14="http://schemas.microsoft.com/office/powerpoint/2010/main" val="3134363524"/>
      </p:ext>
    </p:extLst>
  </p:cSld>
  <p:clrMap bg1="lt1" tx1="dk1" bg2="lt2" tx2="dk2" accent1="accent1" accent2="accent2" accent3="accent3" accent4="accent4" accent5="accent5" accent6="accent6" hlink="hlink" folHlink="folHlink"/>
  <p:sldLayoutIdLst>
    <p:sldLayoutId id="2147483742" r:id="rId1"/>
    <p:sldLayoutId id="2147483744" r:id="rId2"/>
    <p:sldLayoutId id="2147484211" r:id="rId3"/>
  </p:sldLayoutIdLst>
  <p:hf sldNum="0" hdr="0" dt="0"/>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0493" y="264833"/>
            <a:ext cx="11071907"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510493" y="1698438"/>
            <a:ext cx="11071907"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7768037"/>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Lst>
  <p:hf sldNum="0" hdr="0" dt="0"/>
  <p:txStyles>
    <p:titleStyle>
      <a:lvl1pPr algn="l" defTabSz="914400" rtl="0" eaLnBrk="1" latinLnBrk="0" hangingPunct="1">
        <a:lnSpc>
          <a:spcPct val="90000"/>
        </a:lnSpc>
        <a:spcBef>
          <a:spcPct val="0"/>
        </a:spcBef>
        <a:buNone/>
        <a:defRPr sz="6000" kern="1200" cap="all" spc="50" baseline="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a:solidFill>
            <a:schemeClr val="accent1"/>
          </a:solidFill>
          <a:latin typeface="+mn-lt"/>
          <a:ea typeface="+mn-ea"/>
          <a:cs typeface="+mn-cs"/>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a:solidFill>
            <a:schemeClr val="accent1"/>
          </a:solidFill>
          <a:latin typeface="+mn-lt"/>
          <a:ea typeface="+mn-ea"/>
          <a:cs typeface="+mn-cs"/>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accent1"/>
          </a:solidFill>
          <a:latin typeface="+mn-lt"/>
          <a:ea typeface="+mn-ea"/>
          <a:cs typeface="+mn-cs"/>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p15:clr>
            <a:srgbClr val="F26B43"/>
          </p15:clr>
        </p15:guide>
        <p15:guide id="2" pos="729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1" name="Object 30" hidden="1"/>
          <p:cNvGraphicFramePr>
            <a:graphicFrameLocks noChangeAspect="1"/>
          </p:cNvGraphicFramePr>
          <p:nvPr userDrawn="1">
            <p:custDataLst>
              <p:tags r:id="rId21"/>
            </p:custData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spid="_x0000_s1026" name="think-cell Slide" r:id="rId23" imgW="492" imgH="504" progId="TCLayout.ActiveDocument.1">
                  <p:embed/>
                </p:oleObj>
              </mc:Choice>
              <mc:Fallback>
                <p:oleObj name="think-cell Slide" r:id="rId23" imgW="492" imgH="504" progId="TCLayout.ActiveDocument.1">
                  <p:embed/>
                  <p:pic>
                    <p:nvPicPr>
                      <p:cNvPr id="31" name="Object 30" hidden="1"/>
                      <p:cNvPicPr/>
                      <p:nvPr/>
                    </p:nvPicPr>
                    <p:blipFill>
                      <a:blip r:embed="rId24"/>
                      <a:stretch>
                        <a:fillRect/>
                      </a:stretch>
                    </p:blipFill>
                    <p:spPr>
                      <a:xfrm>
                        <a:off x="1955" y="1589"/>
                        <a:ext cx="1953" cy="1587"/>
                      </a:xfrm>
                      <a:prstGeom prst="rect">
                        <a:avLst/>
                      </a:prstGeom>
                    </p:spPr>
                  </p:pic>
                </p:oleObj>
              </mc:Fallback>
            </mc:AlternateContent>
          </a:graphicData>
        </a:graphic>
      </p:graphicFrame>
      <p:sp>
        <p:nvSpPr>
          <p:cNvPr id="7" name="Rectangle 6" hidden="1"/>
          <p:cNvSpPr/>
          <p:nvPr userDrawn="1">
            <p:custDataLst>
              <p:tags r:id="rId22"/>
            </p:custDataLst>
          </p:nvPr>
        </p:nvSpPr>
        <p:spPr bwMode="auto">
          <a:xfrm>
            <a:off x="0" y="0"/>
            <a:ext cx="195385" cy="158750"/>
          </a:xfrm>
          <a:prstGeom prst="rect">
            <a:avLst/>
          </a:prstGeom>
          <a:solidFill>
            <a:schemeClr val="lt1"/>
          </a:solidFill>
        </p:spPr>
        <p:style>
          <a:lnRef idx="2">
            <a:schemeClr val="accent1"/>
          </a:lnRef>
          <a:fillRef idx="1">
            <a:schemeClr val="lt1"/>
          </a:fillRef>
          <a:effectRef idx="0">
            <a:schemeClr val="accent1"/>
          </a:effectRef>
          <a:fontRef idx="minor">
            <a:schemeClr val="dk1"/>
          </a:fontRef>
        </p:style>
        <p:txBody>
          <a:bodyPr wrap="none" lIns="0" tIns="0" rIns="0" bIns="0" rtlCol="0" anchor="ctr"/>
          <a:lstStyle/>
          <a:p>
            <a:pPr marL="0" lvl="0" indent="0" algn="ctr">
              <a:lnSpc>
                <a:spcPct val="100000"/>
              </a:lnSpc>
              <a:spcBef>
                <a:spcPct val="0"/>
              </a:spcBef>
              <a:spcAft>
                <a:spcPct val="0"/>
              </a:spcAft>
              <a:buFontTx/>
              <a:buNone/>
            </a:pPr>
            <a:endParaRPr lang="nl-NL" sz="1200" b="0" i="0" baseline="0">
              <a:latin typeface="Verdana" panose="020B0604030504040204" pitchFamily="34" charset="0"/>
              <a:ea typeface="+mn-ea"/>
              <a:cs typeface="+mn-cs"/>
              <a:sym typeface="Verdana" panose="020B0604030504040204" pitchFamily="34" charset="0"/>
            </a:endParaRPr>
          </a:p>
        </p:txBody>
      </p:sp>
      <p:sp>
        <p:nvSpPr>
          <p:cNvPr id="24" name="Text Placeholder 23"/>
          <p:cNvSpPr>
            <a:spLocks noGrp="1"/>
          </p:cNvSpPr>
          <p:nvPr>
            <p:ph type="body" idx="1"/>
          </p:nvPr>
        </p:nvSpPr>
        <p:spPr>
          <a:xfrm>
            <a:off x="511909" y="1488559"/>
            <a:ext cx="11168183" cy="4820166"/>
          </a:xfrm>
          <a:prstGeom prst="rect">
            <a:avLst/>
          </a:prstGeom>
        </p:spPr>
        <p:txBody>
          <a:bodyPr vert="horz" lIns="0" tIns="0" rIns="0" bIns="0" rtlCol="0">
            <a:noAutofit/>
          </a:bodyPr>
          <a:lstStyle/>
          <a:p>
            <a:pPr lvl="0"/>
            <a:r>
              <a:rPr lang="en-US"/>
              <a:t>Click here to enter text</a:t>
            </a:r>
          </a:p>
          <a:p>
            <a:pPr lvl="1"/>
            <a:r>
              <a:rPr lang="en-US"/>
              <a:t>Second level</a:t>
            </a:r>
          </a:p>
          <a:p>
            <a:pPr lvl="2"/>
            <a:r>
              <a:rPr lang="en-US"/>
              <a:t>Third level</a:t>
            </a:r>
          </a:p>
          <a:p>
            <a:pPr lvl="3"/>
            <a:r>
              <a:rPr lang="en-US"/>
              <a:t>Fourth level</a:t>
            </a:r>
          </a:p>
          <a:p>
            <a:pPr lvl="4"/>
            <a:r>
              <a:rPr lang="en-US"/>
              <a:t>Fifth level</a:t>
            </a:r>
          </a:p>
          <a:p>
            <a:pPr lvl="5"/>
            <a:r>
              <a:rPr lang="en-US"/>
              <a:t>Six level</a:t>
            </a:r>
          </a:p>
          <a:p>
            <a:pPr lvl="6"/>
            <a:r>
              <a:rPr lang="en-US" noProof="0"/>
              <a:t>Seventh</a:t>
            </a:r>
            <a:r>
              <a:rPr lang="en-US"/>
              <a:t> level</a:t>
            </a:r>
          </a:p>
          <a:p>
            <a:pPr lvl="7"/>
            <a:r>
              <a:rPr lang="en-US"/>
              <a:t>Eight level</a:t>
            </a:r>
          </a:p>
          <a:p>
            <a:pPr lvl="8"/>
            <a:r>
              <a:rPr lang="en-US"/>
              <a:t>Ninth level</a:t>
            </a:r>
          </a:p>
        </p:txBody>
      </p:sp>
      <p:sp>
        <p:nvSpPr>
          <p:cNvPr id="11" name="Title Placeholder 22"/>
          <p:cNvSpPr>
            <a:spLocks noGrp="1"/>
          </p:cNvSpPr>
          <p:nvPr>
            <p:ph type="title"/>
          </p:nvPr>
        </p:nvSpPr>
        <p:spPr>
          <a:xfrm>
            <a:off x="511175" y="339923"/>
            <a:ext cx="11169650" cy="307777"/>
          </a:xfrm>
          <a:prstGeom prst="rect">
            <a:avLst/>
          </a:prstGeom>
        </p:spPr>
        <p:txBody>
          <a:bodyPr vert="horz" wrap="square" lIns="0" tIns="0" rIns="0" bIns="0" rtlCol="0" anchor="ctr">
            <a:spAutoFit/>
          </a:bodyPr>
          <a:lstStyle/>
          <a:p>
            <a:r>
              <a:rPr lang="en-US"/>
              <a:t>Click here to enter </a:t>
            </a:r>
            <a:r>
              <a:rPr lang="en-US" noProof="0"/>
              <a:t>chapter title</a:t>
            </a:r>
            <a:endParaRPr lang="en-US"/>
          </a:p>
        </p:txBody>
      </p:sp>
    </p:spTree>
    <p:extLst>
      <p:ext uri="{BB962C8B-B14F-4D97-AF65-F5344CB8AC3E}">
        <p14:creationId xmlns:p14="http://schemas.microsoft.com/office/powerpoint/2010/main" val="818619615"/>
      </p:ext>
    </p:extLst>
  </p:cSld>
  <p:clrMap bg1="lt1" tx1="dk1" bg2="lt2" tx2="dk2" accent1="accent1" accent2="accent2" accent3="accent3" accent4="accent4" accent5="accent5" accent6="accent6" hlink="hlink" folHlink="folHlink"/>
  <p:sldLayoutIdLst>
    <p:sldLayoutId id="2147484370" r:id="rId1"/>
    <p:sldLayoutId id="2147484371" r:id="rId2"/>
    <p:sldLayoutId id="2147484372" r:id="rId3"/>
    <p:sldLayoutId id="2147484373" r:id="rId4"/>
    <p:sldLayoutId id="2147484374" r:id="rId5"/>
    <p:sldLayoutId id="2147484375" r:id="rId6"/>
    <p:sldLayoutId id="2147484376" r:id="rId7"/>
    <p:sldLayoutId id="2147484377" r:id="rId8"/>
    <p:sldLayoutId id="2147484378" r:id="rId9"/>
    <p:sldLayoutId id="2147484379" r:id="rId10"/>
    <p:sldLayoutId id="2147484380" r:id="rId11"/>
    <p:sldLayoutId id="2147484381" r:id="rId12"/>
    <p:sldLayoutId id="2147484382" r:id="rId13"/>
    <p:sldLayoutId id="2147484383" r:id="rId14"/>
    <p:sldLayoutId id="2147484386" r:id="rId15"/>
    <p:sldLayoutId id="2147484387" r:id="rId16"/>
    <p:sldLayoutId id="2147484388" r:id="rId17"/>
    <p:sldLayoutId id="2147484492" r:id="rId18"/>
  </p:sldLayoutIdLst>
  <p:hf sldNum="0" hdr="0" dt="0"/>
  <p:txStyles>
    <p:titleStyle>
      <a:lvl1pPr algn="l" defTabSz="1005083" rtl="0" eaLnBrk="1" latinLnBrk="0" hangingPunct="1">
        <a:spcBef>
          <a:spcPct val="0"/>
        </a:spcBef>
        <a:buNone/>
        <a:defRPr lang="de-DE" sz="2000" kern="1200" baseline="0" dirty="0">
          <a:solidFill>
            <a:schemeClr val="tx1"/>
          </a:solidFill>
          <a:latin typeface="+mj-lt"/>
          <a:ea typeface="+mj-ea"/>
          <a:cs typeface="+mj-cs"/>
        </a:defRPr>
      </a:lvl1pPr>
    </p:titleStyle>
    <p:bodyStyle>
      <a:lvl1pPr marL="0" indent="0" algn="l" defTabSz="914400" rtl="0" eaLnBrk="1" latinLnBrk="0" hangingPunct="1">
        <a:spcBef>
          <a:spcPts val="600"/>
        </a:spcBef>
        <a:buClr>
          <a:schemeClr val="tx2"/>
        </a:buClr>
        <a:buFont typeface="Arial" panose="020B0604020202020204" pitchFamily="34" charset="0"/>
        <a:buNone/>
        <a:defRPr sz="1400" kern="1200">
          <a:solidFill>
            <a:schemeClr val="tx1"/>
          </a:solidFill>
          <a:latin typeface="+mn-lt"/>
          <a:ea typeface="+mn-ea"/>
          <a:cs typeface="+mn-cs"/>
        </a:defRPr>
      </a:lvl1pPr>
      <a:lvl2pPr marL="0" indent="0" algn="l" defTabSz="914400" rtl="0" eaLnBrk="1" latinLnBrk="0" hangingPunct="1">
        <a:spcBef>
          <a:spcPts val="600"/>
        </a:spcBef>
        <a:buClr>
          <a:schemeClr val="tx2"/>
        </a:buClr>
        <a:buFont typeface="Arial" panose="020B0604020202020204" pitchFamily="34" charset="0"/>
        <a:buNone/>
        <a:defRPr sz="1400" b="1" kern="1200">
          <a:solidFill>
            <a:schemeClr val="tx1"/>
          </a:solidFill>
          <a:latin typeface="+mn-lt"/>
          <a:ea typeface="+mn-ea"/>
          <a:cs typeface="+mn-cs"/>
        </a:defRPr>
      </a:lvl2pPr>
      <a:lvl3pPr marL="180000" indent="-180000" algn="l" defTabSz="914400" rtl="0" eaLnBrk="1" latinLnBrk="0" hangingPunct="1">
        <a:spcBef>
          <a:spcPts val="600"/>
        </a:spcBef>
        <a:buClrTx/>
        <a:buFont typeface="Arial" panose="020B0604020202020204" pitchFamily="34" charset="0"/>
        <a:buChar char="•"/>
        <a:defRPr sz="1400" kern="1200" baseline="0">
          <a:solidFill>
            <a:schemeClr val="tx1"/>
          </a:solidFill>
          <a:latin typeface="+mn-lt"/>
          <a:ea typeface="+mn-ea"/>
          <a:cs typeface="+mn-cs"/>
        </a:defRPr>
      </a:lvl3pPr>
      <a:lvl4pPr marL="447675" indent="-268288" algn="l" defTabSz="914400" rtl="0" eaLnBrk="1" latinLnBrk="0" hangingPunct="1">
        <a:spcBef>
          <a:spcPts val="600"/>
        </a:spcBef>
        <a:buClrTx/>
        <a:buFont typeface="Verdana" panose="020B0604030504040204" pitchFamily="34" charset="0"/>
        <a:buChar char="−"/>
        <a:defRPr lang="de-DE" sz="1400" kern="1200" dirty="0" smtClean="0">
          <a:solidFill>
            <a:schemeClr val="tx1"/>
          </a:solidFill>
          <a:latin typeface="+mn-lt"/>
          <a:ea typeface="+mn-ea"/>
          <a:cs typeface="+mn-cs"/>
        </a:defRPr>
      </a:lvl4pPr>
      <a:lvl5pPr marL="714375" indent="-266700" algn="l" defTabSz="914400" rtl="0" eaLnBrk="1" latinLnBrk="0" hangingPunct="1">
        <a:spcBef>
          <a:spcPts val="600"/>
        </a:spcBef>
        <a:buClrTx/>
        <a:buFont typeface="Verdana" panose="020B0604030504040204" pitchFamily="34" charset="0"/>
        <a:buChar char="−"/>
        <a:defRPr sz="1400" kern="1200">
          <a:solidFill>
            <a:schemeClr val="tx1"/>
          </a:solidFill>
          <a:latin typeface="+mn-lt"/>
          <a:ea typeface="+mn-ea"/>
          <a:cs typeface="+mn-cs"/>
        </a:defRPr>
      </a:lvl5pPr>
      <a:lvl6pPr marL="895350" indent="-266700" algn="l" defTabSz="914400" rtl="0" eaLnBrk="1" latinLnBrk="0" hangingPunct="1">
        <a:spcBef>
          <a:spcPts val="600"/>
        </a:spcBef>
        <a:buClrTx/>
        <a:buFont typeface="Verdana" panose="020B0604030504040204" pitchFamily="34" charset="0"/>
        <a:buChar char="−"/>
        <a:defRPr sz="1400" kern="1200">
          <a:solidFill>
            <a:schemeClr val="tx1"/>
          </a:solidFill>
          <a:latin typeface="+mn-lt"/>
          <a:ea typeface="+mn-ea"/>
          <a:cs typeface="+mn-cs"/>
        </a:defRPr>
      </a:lvl6pPr>
      <a:lvl7pPr marL="1162050" indent="-266700" algn="l" defTabSz="914400" rtl="0" eaLnBrk="1" latinLnBrk="0" hangingPunct="1">
        <a:spcBef>
          <a:spcPts val="600"/>
        </a:spcBef>
        <a:buClrTx/>
        <a:buFont typeface="Verdana" panose="020B0604030504040204" pitchFamily="34" charset="0"/>
        <a:buChar char="−"/>
        <a:defRPr sz="1400" kern="1200">
          <a:solidFill>
            <a:schemeClr val="tx1"/>
          </a:solidFill>
          <a:latin typeface="+mn-lt"/>
          <a:ea typeface="+mn-ea"/>
          <a:cs typeface="+mn-cs"/>
        </a:defRPr>
      </a:lvl7pPr>
      <a:lvl8pPr marL="1438275" indent="-276225" algn="l" defTabSz="914400" rtl="0" eaLnBrk="1" latinLnBrk="0" hangingPunct="1">
        <a:spcBef>
          <a:spcPts val="600"/>
        </a:spcBef>
        <a:buClrTx/>
        <a:buFont typeface="Verdana" panose="020B0604030504040204" pitchFamily="34" charset="0"/>
        <a:buChar char="−"/>
        <a:defRPr sz="1400" kern="1200">
          <a:solidFill>
            <a:schemeClr val="tx1"/>
          </a:solidFill>
          <a:latin typeface="+mn-lt"/>
          <a:ea typeface="+mn-ea"/>
          <a:cs typeface="+mn-cs"/>
        </a:defRPr>
      </a:lvl8pPr>
      <a:lvl9pPr marL="1704975" indent="-266700" algn="l" defTabSz="914400" rtl="0" eaLnBrk="1" latinLnBrk="0" hangingPunct="1">
        <a:spcBef>
          <a:spcPts val="600"/>
        </a:spcBef>
        <a:buClrTx/>
        <a:buFont typeface="Verdana" panose="020B060403050404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0">
          <p15:clr>
            <a:srgbClr val="F26B43"/>
          </p15:clr>
        </p15:guide>
        <p15:guide id="2" pos="3840">
          <p15:clr>
            <a:srgbClr val="F26B43"/>
          </p15:clr>
        </p15:guide>
        <p15:guide id="6" orient="horz" pos="935">
          <p15:clr>
            <a:srgbClr val="F26B43"/>
          </p15:clr>
        </p15:guide>
        <p15:guide id="7" pos="7358">
          <p15:clr>
            <a:srgbClr val="F26B43"/>
          </p15:clr>
        </p15:guide>
        <p15:guide id="8" pos="322">
          <p15:clr>
            <a:srgbClr val="F26B43"/>
          </p15:clr>
        </p15:guide>
        <p15:guide id="9" orient="horz" pos="3974">
          <p15:clr>
            <a:srgbClr val="F26B43"/>
          </p15:clr>
        </p15:guide>
        <p15:guide id="10" orient="horz" pos="414">
          <p15:clr>
            <a:srgbClr val="F26B43"/>
          </p15:clr>
        </p15:guide>
        <p15:guide id="11" orient="horz" pos="845">
          <p15:clr>
            <a:srgbClr val="F26B43"/>
          </p15:clr>
        </p15:guide>
        <p15:guide id="12" orient="horz" pos="45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scikit-learn.org/stable/tutorial/machine_learning_map/index.html" TargetMode="External"/><Relationship Id="rId1" Type="http://schemas.openxmlformats.org/officeDocument/2006/relationships/slideLayout" Target="../slideLayouts/slideLayout4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8501/" TargetMode="Externa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txBox="1">
            <a:spLocks/>
          </p:cNvSpPr>
          <p:nvPr/>
        </p:nvSpPr>
        <p:spPr>
          <a:xfrm>
            <a:off x="200971" y="4965303"/>
            <a:ext cx="5126180" cy="897983"/>
          </a:xfrm>
          <a:prstGeom prst="rect">
            <a:avLst/>
          </a:prstGeom>
        </p:spPr>
        <p:txBody>
          <a:bodyPr vert="horz" lIns="0" tIns="45720" rIns="91440" bIns="0" rtlCol="0" anchor="b" anchorCtr="0">
            <a:noAutofit/>
          </a:bodyPr>
          <a:lstStyle>
            <a:lvl1pPr algn="l" defTabSz="914400" rtl="0" eaLnBrk="1" latinLnBrk="0" hangingPunct="1">
              <a:lnSpc>
                <a:spcPct val="85000"/>
              </a:lnSpc>
              <a:spcBef>
                <a:spcPct val="0"/>
              </a:spcBef>
              <a:buNone/>
              <a:defRPr sz="3600" b="0" i="0" kern="1200" cap="none" spc="-10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3600" b="0" i="0" u="none" strike="noStrike" kern="1200" cap="none" spc="-100" normalizeH="0" baseline="0" noProof="0" dirty="0">
                <a:ln>
                  <a:noFill/>
                </a:ln>
                <a:solidFill>
                  <a:srgbClr val="FFFFFF"/>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Innovation Project – Analytics Roadmap</a:t>
            </a:r>
            <a:endParaRPr kumimoji="0" lang="en-US" sz="3600" b="0" i="0" u="none" strike="noStrike" kern="1200" cap="none" spc="-100" normalizeH="0" noProof="0" dirty="0">
              <a:ln>
                <a:noFill/>
              </a:ln>
              <a:solidFill>
                <a:srgbClr val="FFFFFF"/>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1" name="Text Placeholder 5"/>
          <p:cNvSpPr txBox="1">
            <a:spLocks/>
          </p:cNvSpPr>
          <p:nvPr/>
        </p:nvSpPr>
        <p:spPr>
          <a:xfrm>
            <a:off x="200971" y="5940663"/>
            <a:ext cx="4407673" cy="478209"/>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dirty="0">
                <a:solidFill>
                  <a:schemeClr val="bg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lang="en-US" dirty="0">
                <a:solidFill>
                  <a:srgbClr val="FFFFFF"/>
                </a:solidFill>
                <a:latin typeface="Open Sans"/>
              </a:rPr>
              <a:t>A&amp;C</a:t>
            </a:r>
            <a:endParaRPr kumimoji="0" lang="en-US" sz="1200" b="0" i="0" u="none" strike="noStrike" kern="1200" cap="none" spc="-30" normalizeH="0" baseline="0" noProof="0" dirty="0">
              <a:ln>
                <a:noFill/>
              </a:ln>
              <a:solidFill>
                <a:srgbClr val="FFFFFF"/>
              </a:solidFill>
              <a:effectLst/>
              <a:uLnTx/>
              <a:uFillTx/>
              <a:latin typeface="Open Sans"/>
              <a:ea typeface="Open Sans" charset="0"/>
              <a:cs typeface="Open Sans" charset="0"/>
            </a:endParaRPr>
          </a:p>
        </p:txBody>
      </p:sp>
      <p:sp>
        <p:nvSpPr>
          <p:cNvPr id="12" name="Text Placeholder 6"/>
          <p:cNvSpPr txBox="1">
            <a:spLocks/>
          </p:cNvSpPr>
          <p:nvPr/>
        </p:nvSpPr>
        <p:spPr>
          <a:xfrm>
            <a:off x="200971" y="4585210"/>
            <a:ext cx="4407673" cy="34828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0" kern="0" cap="all" spc="250" baseline="0" dirty="0">
                <a:solidFill>
                  <a:schemeClr val="bg1"/>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lang="en-US" dirty="0">
                <a:solidFill>
                  <a:srgbClr val="FFFFFF"/>
                </a:solidFill>
                <a:latin typeface="Open Sans"/>
              </a:rPr>
              <a:t>June  11</a:t>
            </a:r>
            <a:r>
              <a:rPr lang="en-US" baseline="30000" dirty="0">
                <a:solidFill>
                  <a:srgbClr val="FFFFFF"/>
                </a:solidFill>
                <a:latin typeface="Open Sans"/>
              </a:rPr>
              <a:t>th</a:t>
            </a:r>
            <a:r>
              <a:rPr lang="en-US" dirty="0">
                <a:solidFill>
                  <a:srgbClr val="FFFFFF"/>
                </a:solidFill>
                <a:latin typeface="Open Sans"/>
              </a:rPr>
              <a:t> , 2020</a:t>
            </a:r>
            <a:endParaRPr kumimoji="0" lang="en-US" sz="900" b="0" i="0" u="none" strike="noStrike" kern="0" cap="all" spc="250" normalizeH="0" baseline="0" noProof="0" dirty="0">
              <a:ln>
                <a:noFill/>
              </a:ln>
              <a:solidFill>
                <a:srgbClr val="FFFFFF"/>
              </a:solidFill>
              <a:effectLst/>
              <a:uLnTx/>
              <a:uFillTx/>
              <a:latin typeface="Open Sans"/>
            </a:endParaRPr>
          </a:p>
        </p:txBody>
      </p:sp>
    </p:spTree>
    <p:extLst>
      <p:ext uri="{BB962C8B-B14F-4D97-AF65-F5344CB8AC3E}">
        <p14:creationId xmlns:p14="http://schemas.microsoft.com/office/powerpoint/2010/main" val="53050666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Analytics-Roadmap</a:t>
            </a:r>
          </a:p>
        </p:txBody>
      </p:sp>
      <p:sp>
        <p:nvSpPr>
          <p:cNvPr id="4" name="Text Placeholder 3"/>
          <p:cNvSpPr>
            <a:spLocks noGrp="1"/>
          </p:cNvSpPr>
          <p:nvPr>
            <p:ph type="body" sz="quarter" idx="16"/>
          </p:nvPr>
        </p:nvSpPr>
        <p:spPr>
          <a:xfrm>
            <a:off x="914971" y="1989221"/>
            <a:ext cx="3355975" cy="1169988"/>
          </a:xfrm>
        </p:spPr>
        <p:txBody>
          <a:bodyPr/>
          <a:lstStyle/>
          <a:p>
            <a:r>
              <a:rPr lang="en-US" dirty="0"/>
              <a:t>Expand on the outlier detection tool and create an elaborate version of </a:t>
            </a:r>
            <a:r>
              <a:rPr lang="en-US" dirty="0">
                <a:hlinkClick r:id="rId2"/>
              </a:rPr>
              <a:t>this</a:t>
            </a:r>
            <a:r>
              <a:rPr lang="en-US" dirty="0"/>
              <a:t> flowchart</a:t>
            </a:r>
          </a:p>
          <a:p>
            <a:pPr marL="171450" indent="-171450">
              <a:buFont typeface="Arial" panose="020B0604020202020204" pitchFamily="34" charset="0"/>
              <a:buChar char="•"/>
            </a:pPr>
            <a:r>
              <a:rPr lang="en-US" dirty="0"/>
              <a:t>Explore the Data</a:t>
            </a:r>
          </a:p>
          <a:p>
            <a:pPr marL="171450" indent="-171450">
              <a:buFont typeface="Arial" panose="020B0604020202020204" pitchFamily="34" charset="0"/>
              <a:buChar char="•"/>
            </a:pPr>
            <a:r>
              <a:rPr lang="en-US" dirty="0"/>
              <a:t>Include </a:t>
            </a:r>
            <a:r>
              <a:rPr lang="en-US" b="1" dirty="0"/>
              <a:t>visualizations</a:t>
            </a:r>
            <a:r>
              <a:rPr lang="en-US" dirty="0"/>
              <a:t> (boxplots, </a:t>
            </a:r>
            <a:r>
              <a:rPr lang="en-US" dirty="0" err="1"/>
              <a:t>barplots</a:t>
            </a:r>
            <a:r>
              <a:rPr lang="en-US" dirty="0"/>
              <a:t>, line charts etc.)</a:t>
            </a:r>
          </a:p>
          <a:p>
            <a:pPr marL="171450" indent="-171450">
              <a:buFont typeface="Arial" panose="020B0604020202020204" pitchFamily="34" charset="0"/>
              <a:buChar char="•"/>
            </a:pPr>
            <a:r>
              <a:rPr lang="en-US" dirty="0"/>
              <a:t>Include suggestions for dealing with </a:t>
            </a:r>
            <a:r>
              <a:rPr lang="en-US" b="1" dirty="0"/>
              <a:t>missing values</a:t>
            </a:r>
            <a:r>
              <a:rPr lang="en-US" dirty="0"/>
              <a:t>, </a:t>
            </a:r>
          </a:p>
          <a:p>
            <a:pPr marL="171450" indent="-171450">
              <a:buFont typeface="Arial" panose="020B0604020202020204" pitchFamily="34" charset="0"/>
              <a:buChar char="•"/>
            </a:pPr>
            <a:r>
              <a:rPr lang="en-US" dirty="0"/>
              <a:t>how to deal with </a:t>
            </a:r>
            <a:r>
              <a:rPr lang="en-US" b="1" dirty="0"/>
              <a:t>extreme outliers</a:t>
            </a:r>
          </a:p>
          <a:p>
            <a:pPr marL="171450" indent="-171450">
              <a:buFont typeface="Arial" panose="020B0604020202020204" pitchFamily="34" charset="0"/>
              <a:buChar char="•"/>
            </a:pPr>
            <a:r>
              <a:rPr lang="en-US" dirty="0"/>
              <a:t>Dealing with </a:t>
            </a:r>
            <a:r>
              <a:rPr lang="en-US" b="1" dirty="0"/>
              <a:t>duplicates</a:t>
            </a:r>
          </a:p>
          <a:p>
            <a:pPr marL="171450" indent="-171450">
              <a:buFont typeface="Arial" panose="020B0604020202020204" pitchFamily="34" charset="0"/>
              <a:buChar char="•"/>
            </a:pPr>
            <a:r>
              <a:rPr lang="en-US" dirty="0"/>
              <a:t>when to </a:t>
            </a:r>
            <a:r>
              <a:rPr lang="en-US" b="1" dirty="0"/>
              <a:t>logarithmically</a:t>
            </a:r>
            <a:r>
              <a:rPr lang="en-US" dirty="0"/>
              <a:t> transform variables</a:t>
            </a:r>
          </a:p>
          <a:p>
            <a:pPr marL="171450" indent="-171450">
              <a:buFont typeface="Arial" panose="020B0604020202020204" pitchFamily="34" charset="0"/>
              <a:buChar char="•"/>
            </a:pPr>
            <a:r>
              <a:rPr lang="en-US" dirty="0"/>
              <a:t>when to use which </a:t>
            </a:r>
            <a:r>
              <a:rPr lang="en-US" b="1" dirty="0"/>
              <a:t>algorithm</a:t>
            </a:r>
            <a:r>
              <a:rPr lang="en-US" dirty="0"/>
              <a:t>. </a:t>
            </a:r>
          </a:p>
          <a:p>
            <a:pPr marL="171450" indent="-171450">
              <a:buFont typeface="Arial" panose="020B0604020202020204" pitchFamily="34" charset="0"/>
              <a:buChar char="•"/>
            </a:pPr>
            <a:r>
              <a:rPr lang="en-US" dirty="0"/>
              <a:t>include </a:t>
            </a:r>
            <a:r>
              <a:rPr lang="en-US" b="1" dirty="0"/>
              <a:t>links to articles </a:t>
            </a:r>
            <a:r>
              <a:rPr lang="en-US" dirty="0"/>
              <a:t>or Deloitte training material.</a:t>
            </a:r>
          </a:p>
          <a:p>
            <a:pPr marL="171450" indent="-171450">
              <a:buFont typeface="Arial" panose="020B0604020202020204" pitchFamily="34" charset="0"/>
              <a:buChar char="•"/>
            </a:pPr>
            <a:endParaRPr lang="en-US" dirty="0"/>
          </a:p>
          <a:p>
            <a:endParaRPr lang="en-US" dirty="0"/>
          </a:p>
          <a:p>
            <a:endParaRPr lang="en-US" dirty="0"/>
          </a:p>
        </p:txBody>
      </p:sp>
      <p:pic>
        <p:nvPicPr>
          <p:cNvPr id="6" name="Picture 5">
            <a:extLst>
              <a:ext uri="{FF2B5EF4-FFF2-40B4-BE49-F238E27FC236}">
                <a16:creationId xmlns:a16="http://schemas.microsoft.com/office/drawing/2014/main" id="{329724DE-DAD6-4859-BDA0-62CB1BC3B230}"/>
              </a:ext>
            </a:extLst>
          </p:cNvPr>
          <p:cNvPicPr>
            <a:picLocks noChangeAspect="1"/>
          </p:cNvPicPr>
          <p:nvPr/>
        </p:nvPicPr>
        <p:blipFill>
          <a:blip r:embed="rId3"/>
          <a:stretch>
            <a:fillRect/>
          </a:stretch>
        </p:blipFill>
        <p:spPr>
          <a:xfrm>
            <a:off x="4267200" y="211703"/>
            <a:ext cx="3939867" cy="4725024"/>
          </a:xfrm>
          <a:prstGeom prst="rect">
            <a:avLst/>
          </a:prstGeom>
        </p:spPr>
      </p:pic>
      <p:pic>
        <p:nvPicPr>
          <p:cNvPr id="5" name="Picture 4">
            <a:extLst>
              <a:ext uri="{FF2B5EF4-FFF2-40B4-BE49-F238E27FC236}">
                <a16:creationId xmlns:a16="http://schemas.microsoft.com/office/drawing/2014/main" id="{333D81AF-9AD7-478F-A9D7-DB84E35ECA79}"/>
              </a:ext>
            </a:extLst>
          </p:cNvPr>
          <p:cNvPicPr>
            <a:picLocks noChangeAspect="1"/>
          </p:cNvPicPr>
          <p:nvPr/>
        </p:nvPicPr>
        <p:blipFill>
          <a:blip r:embed="rId4"/>
          <a:stretch>
            <a:fillRect/>
          </a:stretch>
        </p:blipFill>
        <p:spPr>
          <a:xfrm>
            <a:off x="8378216" y="1989221"/>
            <a:ext cx="3376826" cy="4059938"/>
          </a:xfrm>
          <a:prstGeom prst="rect">
            <a:avLst/>
          </a:prstGeom>
        </p:spPr>
      </p:pic>
      <p:sp>
        <p:nvSpPr>
          <p:cNvPr id="3" name="Rectangle 2">
            <a:extLst>
              <a:ext uri="{FF2B5EF4-FFF2-40B4-BE49-F238E27FC236}">
                <a16:creationId xmlns:a16="http://schemas.microsoft.com/office/drawing/2014/main" id="{B0D812C8-E41C-4CAD-9907-C681FDE4AB79}"/>
              </a:ext>
            </a:extLst>
          </p:cNvPr>
          <p:cNvSpPr/>
          <p:nvPr/>
        </p:nvSpPr>
        <p:spPr>
          <a:xfrm>
            <a:off x="5974813" y="3244334"/>
            <a:ext cx="242374" cy="369332"/>
          </a:xfrm>
          <a:prstGeom prst="rect">
            <a:avLst/>
          </a:prstGeom>
        </p:spPr>
        <p:txBody>
          <a:bodyPr wrap="none">
            <a:spAutoFit/>
          </a:bodyPr>
          <a:lstStyle/>
          <a:p>
            <a:r>
              <a:rPr lang="nl-NL" dirty="0">
                <a:solidFill>
                  <a:srgbClr val="000000"/>
                </a:solidFill>
                <a:latin typeface="Times New Roman" panose="02020603050405020304" pitchFamily="18" charset="0"/>
              </a:rPr>
              <a:t> </a:t>
            </a:r>
            <a:endParaRPr lang="nl-NL" dirty="0"/>
          </a:p>
        </p:txBody>
      </p:sp>
    </p:spTree>
    <p:extLst>
      <p:ext uri="{BB962C8B-B14F-4D97-AF65-F5344CB8AC3E}">
        <p14:creationId xmlns:p14="http://schemas.microsoft.com/office/powerpoint/2010/main" val="3663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a:solidFill>
                  <a:schemeClr val="tx1">
                    <a:lumMod val="65000"/>
                    <a:lumOff val="35000"/>
                  </a:schemeClr>
                </a:solidFill>
              </a:rPr>
              <a:t>For this project to be successful, it should …</a:t>
            </a:r>
          </a:p>
        </p:txBody>
      </p:sp>
      <p:sp>
        <p:nvSpPr>
          <p:cNvPr id="4" name="Title 3"/>
          <p:cNvSpPr>
            <a:spLocks noGrp="1"/>
          </p:cNvSpPr>
          <p:nvPr>
            <p:ph type="title"/>
          </p:nvPr>
        </p:nvSpPr>
        <p:spPr/>
        <p:txBody>
          <a:bodyPr/>
          <a:lstStyle/>
          <a:p>
            <a:r>
              <a:rPr lang="en-US" dirty="0"/>
              <a:t>Project Requirements</a:t>
            </a:r>
          </a:p>
        </p:txBody>
      </p:sp>
      <p:sp>
        <p:nvSpPr>
          <p:cNvPr id="7" name="TextBox 6"/>
          <p:cNvSpPr txBox="1">
            <a:spLocks/>
          </p:cNvSpPr>
          <p:nvPr/>
        </p:nvSpPr>
        <p:spPr>
          <a:xfrm>
            <a:off x="2415553" y="1854938"/>
            <a:ext cx="2530073" cy="1077218"/>
          </a:xfrm>
          <a:prstGeom prst="rect">
            <a:avLst/>
          </a:prstGeom>
          <a:noFill/>
        </p:spPr>
        <p:txBody>
          <a:bodyPr wrap="square" lIns="0" tIns="0" rIns="0" bIns="0" rtlCol="0">
            <a:noAutofit/>
          </a:bodyPr>
          <a:lstStyle/>
          <a:p>
            <a:pPr lvl="0">
              <a:defRPr/>
            </a:pPr>
            <a:r>
              <a:rPr lang="en-US" sz="1100" b="1" dirty="0">
                <a:solidFill>
                  <a:prstClr val="black"/>
                </a:solidFill>
                <a:latin typeface="Verdana"/>
              </a:rPr>
              <a:t>Fill a gap</a:t>
            </a:r>
            <a:br>
              <a:rPr kumimoji="0" lang="en-US" sz="1100" b="1" i="0" u="none" strike="noStrike" kern="1200" cap="none" spc="0" normalizeH="0" baseline="0" noProof="0" dirty="0">
                <a:ln>
                  <a:noFill/>
                </a:ln>
                <a:solidFill>
                  <a:srgbClr val="62B5E5"/>
                </a:solidFill>
                <a:effectLst/>
                <a:uLnTx/>
                <a:uFillTx/>
                <a:latin typeface="Verdana"/>
                <a:ea typeface="+mn-ea"/>
                <a:cs typeface="+mn-cs"/>
              </a:rPr>
            </a:br>
            <a:r>
              <a:rPr lang="en-US" sz="1100" dirty="0">
                <a:solidFill>
                  <a:prstClr val="black">
                    <a:lumMod val="65000"/>
                    <a:lumOff val="35000"/>
                  </a:prstClr>
                </a:solidFill>
              </a:rPr>
              <a:t>It should replace a process with is done over and over again in projects.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endParaRPr>
          </a:p>
        </p:txBody>
      </p:sp>
      <p:sp>
        <p:nvSpPr>
          <p:cNvPr id="8" name="TextBox 7"/>
          <p:cNvSpPr txBox="1"/>
          <p:nvPr/>
        </p:nvSpPr>
        <p:spPr>
          <a:xfrm>
            <a:off x="905050" y="3006876"/>
            <a:ext cx="1487595"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7200" b="0" i="0" u="none" strike="noStrike" kern="1200" cap="none" spc="0" normalizeH="0" baseline="0" noProof="0">
                <a:ln>
                  <a:noFill/>
                </a:ln>
                <a:solidFill>
                  <a:srgbClr val="046A38"/>
                </a:solidFill>
                <a:effectLst/>
                <a:uLnTx/>
                <a:uFillTx/>
                <a:latin typeface="Verdana"/>
                <a:ea typeface="+mn-ea"/>
                <a:cs typeface="+mn-cs"/>
              </a:rPr>
              <a:t>02</a:t>
            </a:r>
          </a:p>
        </p:txBody>
      </p:sp>
      <p:sp>
        <p:nvSpPr>
          <p:cNvPr id="9" name="TextBox 8"/>
          <p:cNvSpPr txBox="1"/>
          <p:nvPr/>
        </p:nvSpPr>
        <p:spPr>
          <a:xfrm>
            <a:off x="905050" y="1667453"/>
            <a:ext cx="1487595"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7200" b="0" i="0" u="none" strike="noStrike" kern="1200" cap="none" spc="0" normalizeH="0" baseline="0" noProof="0">
                <a:ln>
                  <a:noFill/>
                </a:ln>
                <a:solidFill>
                  <a:prstClr val="black"/>
                </a:solidFill>
                <a:effectLst/>
                <a:uLnTx/>
                <a:uFillTx/>
                <a:latin typeface="Verdana"/>
                <a:ea typeface="+mn-ea"/>
                <a:cs typeface="+mn-cs"/>
              </a:rPr>
              <a:t>01</a:t>
            </a:r>
          </a:p>
        </p:txBody>
      </p:sp>
      <p:sp>
        <p:nvSpPr>
          <p:cNvPr id="12" name="TextBox 11"/>
          <p:cNvSpPr txBox="1"/>
          <p:nvPr/>
        </p:nvSpPr>
        <p:spPr>
          <a:xfrm>
            <a:off x="905050" y="4404606"/>
            <a:ext cx="1487595"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7200" b="0" i="0" u="none" strike="noStrike" kern="1200" cap="none" spc="0" normalizeH="0" baseline="0" noProof="0">
                <a:ln>
                  <a:noFill/>
                </a:ln>
                <a:solidFill>
                  <a:srgbClr val="86BC25"/>
                </a:solidFill>
                <a:effectLst/>
                <a:uLnTx/>
                <a:uFillTx/>
                <a:latin typeface="Verdana"/>
                <a:ea typeface="+mn-ea"/>
                <a:cs typeface="+mn-cs"/>
              </a:rPr>
              <a:t>03</a:t>
            </a:r>
          </a:p>
        </p:txBody>
      </p:sp>
      <p:sp>
        <p:nvSpPr>
          <p:cNvPr id="15" name="TextBox 14"/>
          <p:cNvSpPr txBox="1">
            <a:spLocks/>
          </p:cNvSpPr>
          <p:nvPr/>
        </p:nvSpPr>
        <p:spPr>
          <a:xfrm>
            <a:off x="2415553" y="3205969"/>
            <a:ext cx="2530073" cy="1077218"/>
          </a:xfrm>
          <a:prstGeom prst="rect">
            <a:avLst/>
          </a:prstGeom>
          <a:noFill/>
        </p:spPr>
        <p:txBody>
          <a:bodyPr wrap="square" lIns="0" tIns="0" rIns="0" bIns="0" rtlCol="0">
            <a:noAutofit/>
          </a:bodyPr>
          <a:lstStyle/>
          <a:p>
            <a:pPr lvl="0">
              <a:defRPr/>
            </a:pPr>
            <a:r>
              <a:rPr kumimoji="0" lang="en-US" sz="1100" b="1" i="0" u="none" strike="noStrike" kern="1200" cap="none" spc="0" normalizeH="0" baseline="0" noProof="0" dirty="0">
                <a:ln>
                  <a:noFill/>
                </a:ln>
                <a:solidFill>
                  <a:srgbClr val="046A38"/>
                </a:solidFill>
                <a:effectLst/>
                <a:uLnTx/>
                <a:uFillTx/>
                <a:latin typeface="Verdana"/>
                <a:ea typeface="+mn-ea"/>
                <a:cs typeface="+mn-cs"/>
              </a:rPr>
              <a:t>Be easily accessible</a:t>
            </a:r>
            <a:br>
              <a:rPr kumimoji="0" lang="en-US" sz="1100" b="1" i="0" u="none" strike="noStrike" kern="1200" cap="none" spc="0" normalizeH="0" baseline="0" noProof="0" dirty="0">
                <a:ln>
                  <a:noFill/>
                </a:ln>
                <a:solidFill>
                  <a:srgbClr val="046A38"/>
                </a:solidFill>
                <a:effectLst/>
                <a:uLnTx/>
                <a:uFillTx/>
                <a:latin typeface="Verdana"/>
                <a:ea typeface="+mn-ea"/>
                <a:cs typeface="+mn-cs"/>
              </a:rPr>
            </a:br>
            <a:r>
              <a:rPr lang="en-US" sz="1100" dirty="0">
                <a:solidFill>
                  <a:prstClr val="black">
                    <a:lumMod val="65000"/>
                    <a:lumOff val="35000"/>
                  </a:prstClr>
                </a:solidFill>
              </a:rPr>
              <a:t>be easily accessible for people in Deloitte. Maybe on cognitive Deloitte?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endParaRPr>
          </a:p>
        </p:txBody>
      </p:sp>
      <p:sp>
        <p:nvSpPr>
          <p:cNvPr id="17" name="TextBox 16"/>
          <p:cNvSpPr txBox="1">
            <a:spLocks/>
          </p:cNvSpPr>
          <p:nvPr/>
        </p:nvSpPr>
        <p:spPr>
          <a:xfrm>
            <a:off x="2415553" y="4568595"/>
            <a:ext cx="2530073" cy="107721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86BC25"/>
                </a:solidFill>
                <a:latin typeface="Verdana"/>
              </a:rPr>
              <a:t>Be secure</a:t>
            </a:r>
            <a:r>
              <a:rPr kumimoji="0" lang="en-US" sz="1100" b="1" i="0" u="none" strike="noStrike" kern="1200" cap="none" spc="0" normalizeH="0" baseline="0" noProof="0" dirty="0">
                <a:ln>
                  <a:noFill/>
                </a:ln>
                <a:solidFill>
                  <a:srgbClr val="86BC25"/>
                </a:solidFill>
                <a:effectLst/>
                <a:uLnTx/>
                <a:uFillTx/>
                <a:latin typeface="Verdana"/>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prstClr val="black">
                    <a:lumMod val="65000"/>
                    <a:lumOff val="35000"/>
                  </a:prstClr>
                </a:solidFill>
                <a:latin typeface="Verdana"/>
              </a:rPr>
              <a:t>But is cognitive Deloitte secure enough for client data?</a:t>
            </a:r>
            <a:endPar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endParaRPr>
          </a:p>
        </p:txBody>
      </p:sp>
      <p:sp>
        <p:nvSpPr>
          <p:cNvPr id="10" name="TextBox 9"/>
          <p:cNvSpPr txBox="1">
            <a:spLocks/>
          </p:cNvSpPr>
          <p:nvPr/>
        </p:nvSpPr>
        <p:spPr>
          <a:xfrm>
            <a:off x="8211380" y="1854938"/>
            <a:ext cx="2530073" cy="107721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44546A"/>
                </a:solidFill>
                <a:latin typeface="Verdana"/>
              </a:rPr>
              <a:t>Have commercial value</a:t>
            </a:r>
            <a:r>
              <a:rPr kumimoji="0" lang="en-US" sz="1100" b="1" i="0" u="none" strike="noStrike" kern="1200" cap="none" spc="0" normalizeH="0" baseline="0" noProof="0" dirty="0">
                <a:ln>
                  <a:noFill/>
                </a:ln>
                <a:solidFill>
                  <a:srgbClr val="44546A"/>
                </a:solidFill>
                <a:effectLst/>
                <a:uLnTx/>
                <a:uFillTx/>
                <a:latin typeface="Verdana"/>
                <a:ea typeface="+mn-ea"/>
                <a:cs typeface="+mn-cs"/>
              </a:rPr>
              <a:t> </a:t>
            </a:r>
            <a:br>
              <a:rPr kumimoji="0" lang="en-US" sz="1100" b="1" i="0" u="none" strike="noStrike" kern="1200" cap="none" spc="0" normalizeH="0" baseline="0" noProof="0" dirty="0">
                <a:ln>
                  <a:noFill/>
                </a:ln>
                <a:solidFill>
                  <a:srgbClr val="44546A"/>
                </a:solidFill>
                <a:effectLst/>
                <a:uLnTx/>
                <a:uFillTx/>
                <a:latin typeface="Verdana"/>
                <a:ea typeface="+mn-ea"/>
                <a:cs typeface="+mn-cs"/>
              </a:rPr>
            </a:br>
            <a:r>
              <a:rPr lang="en-US" sz="1100" dirty="0">
                <a:solidFill>
                  <a:prstClr val="black">
                    <a:lumMod val="65000"/>
                    <a:lumOff val="35000"/>
                  </a:prstClr>
                </a:solidFill>
                <a:latin typeface="Verdana"/>
              </a:rPr>
              <a:t>Can we offer it to the client after a period of internal testing and development?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prstClr val="black">
                  <a:lumMod val="65000"/>
                  <a:lumOff val="35000"/>
                </a:prstClr>
              </a:solidFill>
              <a:latin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prstClr val="black">
                    <a:lumMod val="65000"/>
                    <a:lumOff val="35000"/>
                  </a:prstClr>
                </a:solidFill>
                <a:latin typeface="Verdana"/>
              </a:rPr>
              <a:t>A tool like this could give the client an indication what Deloitte can do in terms of advanced analytics.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endParaRPr>
          </a:p>
        </p:txBody>
      </p:sp>
      <p:sp>
        <p:nvSpPr>
          <p:cNvPr id="11" name="TextBox 10"/>
          <p:cNvSpPr txBox="1"/>
          <p:nvPr/>
        </p:nvSpPr>
        <p:spPr>
          <a:xfrm>
            <a:off x="6692233" y="1667453"/>
            <a:ext cx="1487595"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7200" b="0" i="0" u="none" strike="noStrike" kern="1200" cap="none" spc="0" normalizeH="0" baseline="0" noProof="0">
                <a:ln>
                  <a:noFill/>
                </a:ln>
                <a:solidFill>
                  <a:srgbClr val="44546A"/>
                </a:solidFill>
                <a:effectLst/>
                <a:uLnTx/>
                <a:uFillTx/>
                <a:latin typeface="Verdana"/>
                <a:ea typeface="+mn-ea"/>
                <a:cs typeface="+mn-cs"/>
              </a:rPr>
              <a:t>04</a:t>
            </a:r>
          </a:p>
        </p:txBody>
      </p:sp>
      <p:sp>
        <p:nvSpPr>
          <p:cNvPr id="13" name="TextBox 12"/>
          <p:cNvSpPr txBox="1"/>
          <p:nvPr/>
        </p:nvSpPr>
        <p:spPr>
          <a:xfrm>
            <a:off x="6692233" y="4283187"/>
            <a:ext cx="1487595" cy="110799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7200" b="0" i="0" u="none" strike="noStrike" kern="1200" cap="none" spc="0" normalizeH="0" baseline="0" noProof="0" dirty="0">
                <a:ln>
                  <a:noFill/>
                </a:ln>
                <a:solidFill>
                  <a:srgbClr val="0097A9"/>
                </a:solidFill>
                <a:effectLst/>
                <a:uLnTx/>
                <a:uFillTx/>
                <a:latin typeface="Verdana"/>
                <a:ea typeface="+mn-ea"/>
                <a:cs typeface="+mn-cs"/>
              </a:rPr>
              <a:t>05</a:t>
            </a:r>
          </a:p>
        </p:txBody>
      </p:sp>
      <p:sp>
        <p:nvSpPr>
          <p:cNvPr id="16" name="TextBox 15"/>
          <p:cNvSpPr txBox="1">
            <a:spLocks/>
          </p:cNvSpPr>
          <p:nvPr/>
        </p:nvSpPr>
        <p:spPr>
          <a:xfrm>
            <a:off x="8211380" y="4482280"/>
            <a:ext cx="2530073" cy="107721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97A9"/>
                </a:solidFill>
                <a:effectLst/>
                <a:uLnTx/>
                <a:uFillTx/>
                <a:latin typeface="Verdana"/>
                <a:ea typeface="+mn-ea"/>
                <a:cs typeface="+mn-cs"/>
              </a:rPr>
              <a:t>Scalable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prstClr val="black">
                    <a:lumMod val="65000"/>
                    <a:lumOff val="35000"/>
                  </a:prstClr>
                </a:solidFill>
                <a:latin typeface="Verdana"/>
              </a:rPr>
              <a:t>B</a:t>
            </a:r>
            <a:r>
              <a:rPr kumimoji="0" lang="en-US" sz="11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e able to handle large amounts of data.</a:t>
            </a:r>
          </a:p>
        </p:txBody>
      </p:sp>
    </p:spTree>
    <p:extLst>
      <p:ext uri="{BB962C8B-B14F-4D97-AF65-F5344CB8AC3E}">
        <p14:creationId xmlns:p14="http://schemas.microsoft.com/office/powerpoint/2010/main" val="3722060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2989BAF2-A471-40E3-8D78-D659CC7BCEA2}"/>
              </a:ext>
            </a:extLst>
          </p:cNvPr>
          <p:cNvSpPr txBox="1">
            <a:spLocks/>
          </p:cNvSpPr>
          <p:nvPr/>
        </p:nvSpPr>
        <p:spPr>
          <a:xfrm>
            <a:off x="914400" y="1341274"/>
            <a:ext cx="11070001" cy="833049"/>
          </a:xfrm>
          <a:prstGeom prst="rect">
            <a:avLst/>
          </a:prstGeom>
        </p:spPr>
        <p:txBody>
          <a:bodyPr vert="horz" wrap="square" lIns="0" tIns="45720" rIns="0" bIns="0" rtlCol="0" anchor="b" anchorCtr="0">
            <a:sp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a:solidFill>
                  <a:srgbClr val="000000"/>
                </a:solidFill>
                <a:latin typeface="Chronicle Display Black"/>
              </a:rPr>
              <a:t>Where do I need help?</a:t>
            </a:r>
            <a:endParaRPr kumimoji="0" lang="en-US" sz="3600" b="0" i="0" u="none" strike="noStrike" kern="1200" cap="none" spc="-75" normalizeH="0" baseline="0" noProof="0" dirty="0">
              <a:ln>
                <a:noFill/>
              </a:ln>
              <a:solidFill>
                <a:srgbClr val="000000"/>
              </a:solidFill>
              <a:effectLst/>
              <a:uLnTx/>
              <a:uFillTx/>
              <a:latin typeface="Chronicle Display Black"/>
            </a:endParaRPr>
          </a:p>
          <a:p>
            <a:pPr lvl="0">
              <a:lnSpc>
                <a:spcPct val="100000"/>
              </a:lnSpc>
              <a:spcBef>
                <a:spcPts val="1000"/>
              </a:spcBef>
              <a:buClr>
                <a:srgbClr val="787878"/>
              </a:buClr>
              <a:buSzPct val="75000"/>
            </a:pPr>
            <a:endParaRPr lang="en-US" sz="1400" spc="-30" dirty="0">
              <a:solidFill>
                <a:srgbClr val="000000"/>
              </a:solidFill>
              <a:latin typeface="Open Sans" charset="0"/>
              <a:ea typeface="Open Sans" charset="0"/>
              <a:cs typeface="Open Sans" charset="0"/>
            </a:endParaRPr>
          </a:p>
        </p:txBody>
      </p:sp>
      <p:grpSp>
        <p:nvGrpSpPr>
          <p:cNvPr id="10" name="Group 9">
            <a:extLst>
              <a:ext uri="{FF2B5EF4-FFF2-40B4-BE49-F238E27FC236}">
                <a16:creationId xmlns:a16="http://schemas.microsoft.com/office/drawing/2014/main" id="{84F30385-8AA5-4EF0-B106-ACD4709764E8}"/>
              </a:ext>
            </a:extLst>
          </p:cNvPr>
          <p:cNvGrpSpPr/>
          <p:nvPr/>
        </p:nvGrpSpPr>
        <p:grpSpPr>
          <a:xfrm>
            <a:off x="1207040" y="2800143"/>
            <a:ext cx="9777920" cy="3046666"/>
            <a:chOff x="858540" y="2526767"/>
            <a:chExt cx="9777920" cy="3046666"/>
          </a:xfrm>
        </p:grpSpPr>
        <p:grpSp>
          <p:nvGrpSpPr>
            <p:cNvPr id="11" name="Group 10">
              <a:extLst>
                <a:ext uri="{FF2B5EF4-FFF2-40B4-BE49-F238E27FC236}">
                  <a16:creationId xmlns:a16="http://schemas.microsoft.com/office/drawing/2014/main" id="{7959BB3D-289A-4593-B9E2-99C219F2E6DE}"/>
                </a:ext>
              </a:extLst>
            </p:cNvPr>
            <p:cNvGrpSpPr/>
            <p:nvPr/>
          </p:nvGrpSpPr>
          <p:grpSpPr>
            <a:xfrm>
              <a:off x="858540" y="2526767"/>
              <a:ext cx="2067540" cy="3046666"/>
              <a:chOff x="858540" y="2526767"/>
              <a:chExt cx="2067540" cy="3046666"/>
            </a:xfrm>
          </p:grpSpPr>
          <p:grpSp>
            <p:nvGrpSpPr>
              <p:cNvPr id="26" name="Group 25">
                <a:extLst>
                  <a:ext uri="{FF2B5EF4-FFF2-40B4-BE49-F238E27FC236}">
                    <a16:creationId xmlns:a16="http://schemas.microsoft.com/office/drawing/2014/main" id="{64907B2F-F55F-412D-99FF-80CFD5EFB146}"/>
                  </a:ext>
                </a:extLst>
              </p:cNvPr>
              <p:cNvGrpSpPr/>
              <p:nvPr/>
            </p:nvGrpSpPr>
            <p:grpSpPr>
              <a:xfrm>
                <a:off x="858540" y="2526767"/>
                <a:ext cx="2067540" cy="3046666"/>
                <a:chOff x="858540" y="2526767"/>
                <a:chExt cx="2067540" cy="3046666"/>
              </a:xfrm>
            </p:grpSpPr>
            <p:sp>
              <p:nvSpPr>
                <p:cNvPr id="28" name="Content Placeholder 2">
                  <a:extLst>
                    <a:ext uri="{FF2B5EF4-FFF2-40B4-BE49-F238E27FC236}">
                      <a16:creationId xmlns:a16="http://schemas.microsoft.com/office/drawing/2014/main" id="{15B60E8C-3B2C-4AB1-AE7A-8825938F7A8A}"/>
                    </a:ext>
                  </a:extLst>
                </p:cNvPr>
                <p:cNvSpPr txBox="1">
                  <a:spLocks/>
                </p:cNvSpPr>
                <p:nvPr/>
              </p:nvSpPr>
              <p:spPr>
                <a:xfrm>
                  <a:off x="858540" y="3429944"/>
                  <a:ext cx="2022263" cy="2143489"/>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Clr>
                      <a:srgbClr val="787878"/>
                    </a:buClr>
                    <a:buFontTx/>
                    <a:buChar char="-"/>
                    <a:defRPr/>
                  </a:pPr>
                  <a:r>
                    <a:rPr lang="en-US" sz="1200" dirty="0">
                      <a:solidFill>
                        <a:srgbClr val="000000"/>
                      </a:solidFill>
                      <a:latin typeface="Open Sans" charset="0"/>
                    </a:rPr>
                    <a:t>How to deploy the application within Deloitte?</a:t>
                  </a:r>
                </a:p>
                <a:p>
                  <a:pPr lvl="0">
                    <a:buClr>
                      <a:srgbClr val="787878"/>
                    </a:buClr>
                    <a:buFontTx/>
                    <a:buChar char="-"/>
                    <a:defRPr/>
                  </a:pPr>
                  <a:r>
                    <a:rPr lang="en-US" sz="1200" dirty="0">
                      <a:solidFill>
                        <a:srgbClr val="000000"/>
                      </a:solidFill>
                      <a:latin typeface="Open Sans" charset="0"/>
                    </a:rPr>
                    <a:t>Is a </a:t>
                  </a:r>
                  <a:r>
                    <a:rPr lang="en-US" sz="1200" dirty="0" err="1">
                      <a:solidFill>
                        <a:srgbClr val="000000"/>
                      </a:solidFill>
                      <a:latin typeface="Open Sans" charset="0"/>
                    </a:rPr>
                    <a:t>SQl</a:t>
                  </a:r>
                  <a:r>
                    <a:rPr lang="en-US" sz="1200" dirty="0">
                      <a:solidFill>
                        <a:srgbClr val="000000"/>
                      </a:solidFill>
                      <a:latin typeface="Open Sans" charset="0"/>
                    </a:rPr>
                    <a:t> backend necessary for scaling?</a:t>
                  </a:r>
                </a:p>
              </p:txBody>
            </p:sp>
            <p:cxnSp>
              <p:nvCxnSpPr>
                <p:cNvPr id="29" name="Straight Connector 28">
                  <a:extLst>
                    <a:ext uri="{FF2B5EF4-FFF2-40B4-BE49-F238E27FC236}">
                      <a16:creationId xmlns:a16="http://schemas.microsoft.com/office/drawing/2014/main" id="{B521A716-2F4F-41AD-94C5-FCA4BF694FA6}"/>
                    </a:ext>
                  </a:extLst>
                </p:cNvPr>
                <p:cNvCxnSpPr/>
                <p:nvPr/>
              </p:nvCxnSpPr>
              <p:spPr>
                <a:xfrm>
                  <a:off x="914400" y="2526767"/>
                  <a:ext cx="2011680"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82CD55D6-47EF-483F-8267-19DC06512480}"/>
                  </a:ext>
                </a:extLst>
              </p:cNvPr>
              <p:cNvSpPr/>
              <p:nvPr/>
            </p:nvSpPr>
            <p:spPr>
              <a:xfrm>
                <a:off x="858540" y="2619375"/>
                <a:ext cx="2065635" cy="369332"/>
              </a:xfrm>
              <a:prstGeom prst="rect">
                <a:avLst/>
              </a:prstGeom>
            </p:spPr>
            <p:txBody>
              <a:bodyPr wrap="square">
                <a:spAutoFit/>
              </a:bodyPr>
              <a:lstStyle/>
              <a:p>
                <a:r>
                  <a:rPr lang="en-US" dirty="0">
                    <a:solidFill>
                      <a:srgbClr val="000000"/>
                    </a:solidFill>
                    <a:latin typeface="Verdana (Headings)"/>
                  </a:rPr>
                  <a:t>Deployment</a:t>
                </a:r>
                <a:endParaRPr lang="en-US" dirty="0">
                  <a:latin typeface="Verdana (Headings)"/>
                </a:endParaRPr>
              </a:p>
            </p:txBody>
          </p:sp>
        </p:grpSp>
        <p:grpSp>
          <p:nvGrpSpPr>
            <p:cNvPr id="12" name="Group 11">
              <a:extLst>
                <a:ext uri="{FF2B5EF4-FFF2-40B4-BE49-F238E27FC236}">
                  <a16:creationId xmlns:a16="http://schemas.microsoft.com/office/drawing/2014/main" id="{FFC45762-2DBF-4A86-B58C-B3ECF82192FA}"/>
                </a:ext>
              </a:extLst>
            </p:cNvPr>
            <p:cNvGrpSpPr/>
            <p:nvPr/>
          </p:nvGrpSpPr>
          <p:grpSpPr>
            <a:xfrm>
              <a:off x="5600700" y="2526767"/>
              <a:ext cx="2676701" cy="2834742"/>
              <a:chOff x="5334000" y="2526767"/>
              <a:chExt cx="2676701" cy="2834742"/>
            </a:xfrm>
          </p:grpSpPr>
          <p:sp>
            <p:nvSpPr>
              <p:cNvPr id="22" name="Content Placeholder 2">
                <a:extLst>
                  <a:ext uri="{FF2B5EF4-FFF2-40B4-BE49-F238E27FC236}">
                    <a16:creationId xmlns:a16="http://schemas.microsoft.com/office/drawing/2014/main" id="{3B1CE4F8-1B59-4F29-AB67-A0418A32109E}"/>
                  </a:ext>
                </a:extLst>
              </p:cNvPr>
              <p:cNvSpPr txBox="1">
                <a:spLocks/>
              </p:cNvSpPr>
              <p:nvPr/>
            </p:nvSpPr>
            <p:spPr>
              <a:xfrm>
                <a:off x="5450381" y="3114038"/>
                <a:ext cx="2560320" cy="1560860"/>
              </a:xfrm>
              <a:prstGeom prst="rect">
                <a:avLst/>
              </a:prstGeom>
            </p:spPr>
            <p:txBody>
              <a:bodyPr/>
              <a:lstStyle>
                <a:defPPr>
                  <a:defRPr lang="en-US"/>
                </a:defPPr>
                <a:lvl1pPr indent="0">
                  <a:lnSpc>
                    <a:spcPct val="100000"/>
                  </a:lnSpc>
                  <a:spcBef>
                    <a:spcPts val="1000"/>
                  </a:spcBef>
                  <a:buClr>
                    <a:schemeClr val="accent5"/>
                  </a:buClr>
                  <a:buSzPct val="75000"/>
                  <a:buFont typeface="Arial" panose="020B0604020202020204" pitchFamily="34" charset="0"/>
                  <a:buNone/>
                  <a:defRPr sz="2000" spc="-30">
                    <a:solidFill>
                      <a:prstClr val="black"/>
                    </a:solidFill>
                    <a:latin typeface="+mj-lt"/>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marR="0" lvl="0" indent="0" algn="l" defTabSz="913837"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endParaRPr kumimoji="0" lang="en-US" sz="1500" b="0" i="0" u="none" strike="noStrike" kern="1200" cap="none" spc="-30" normalizeH="0" baseline="0" noProof="0" dirty="0">
                  <a:ln>
                    <a:noFill/>
                  </a:ln>
                  <a:solidFill>
                    <a:prstClr val="black"/>
                  </a:solidFill>
                  <a:effectLst/>
                  <a:uLnTx/>
                  <a:uFillTx/>
                  <a:latin typeface="Open Sans"/>
                  <a:ea typeface="Open Sans" charset="0"/>
                  <a:cs typeface="Open Sans" charset="0"/>
                </a:endParaRPr>
              </a:p>
            </p:txBody>
          </p:sp>
          <p:cxnSp>
            <p:nvCxnSpPr>
              <p:cNvPr id="23" name="Straight Connector 22">
                <a:extLst>
                  <a:ext uri="{FF2B5EF4-FFF2-40B4-BE49-F238E27FC236}">
                    <a16:creationId xmlns:a16="http://schemas.microsoft.com/office/drawing/2014/main" id="{5FB17037-0255-402E-A166-C5E9860E88D6}"/>
                  </a:ext>
                </a:extLst>
              </p:cNvPr>
              <p:cNvCxnSpPr/>
              <p:nvPr/>
            </p:nvCxnSpPr>
            <p:spPr>
              <a:xfrm>
                <a:off x="5435082" y="2526767"/>
                <a:ext cx="201168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083D826C-528F-4406-98D3-2A5161A01E35}"/>
                  </a:ext>
                </a:extLst>
              </p:cNvPr>
              <p:cNvSpPr txBox="1">
                <a:spLocks/>
              </p:cNvSpPr>
              <p:nvPr/>
            </p:nvSpPr>
            <p:spPr>
              <a:xfrm>
                <a:off x="5334000" y="3429944"/>
                <a:ext cx="2473535" cy="1931565"/>
              </a:xfrm>
              <a:prstGeom prst="rect">
                <a:avLst/>
              </a:prstGeom>
            </p:spPr>
            <p:txBody>
              <a:bodyPr/>
              <a:lstStyle>
                <a:defPPr>
                  <a:defRPr lang="en-US"/>
                </a:defPPr>
                <a:lvl1pPr indent="0">
                  <a:lnSpc>
                    <a:spcPct val="100000"/>
                  </a:lnSpc>
                  <a:spcBef>
                    <a:spcPts val="1000"/>
                  </a:spcBef>
                  <a:buClr>
                    <a:schemeClr val="accent5"/>
                  </a:buClr>
                  <a:buSzPct val="75000"/>
                  <a:buFont typeface="Arial" panose="020B0604020202020204" pitchFamily="34" charset="0"/>
                  <a:buNone/>
                  <a:defRPr sz="2000" spc="-30">
                    <a:solidFill>
                      <a:prstClr val="black"/>
                    </a:solidFill>
                    <a:latin typeface="+mj-lt"/>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171450" lvl="0" indent="-171450" defTabSz="913837">
                  <a:buClr>
                    <a:srgbClr val="787878"/>
                  </a:buClr>
                  <a:buFontTx/>
                  <a:buChar char="-"/>
                  <a:defRPr/>
                </a:pPr>
                <a:r>
                  <a:rPr lang="en-US" sz="1200" dirty="0">
                    <a:latin typeface="Open Sans"/>
                  </a:rPr>
                  <a:t>What other functionalities could we implement?</a:t>
                </a:r>
              </a:p>
              <a:p>
                <a:pPr marL="171450" lvl="0" indent="-171450" defTabSz="913837">
                  <a:buClr>
                    <a:srgbClr val="787878"/>
                  </a:buClr>
                  <a:buFontTx/>
                  <a:buChar char="-"/>
                  <a:defRPr/>
                </a:pPr>
                <a:r>
                  <a:rPr kumimoji="0" lang="en-US" sz="1200" b="0" i="0" u="none" strike="noStrike" kern="1200" cap="none" spc="-30" normalizeH="0" baseline="0" noProof="0" dirty="0">
                    <a:ln>
                      <a:noFill/>
                    </a:ln>
                    <a:solidFill>
                      <a:prstClr val="black"/>
                    </a:solidFill>
                    <a:effectLst/>
                    <a:uLnTx/>
                    <a:uFillTx/>
                    <a:latin typeface="Open Sans"/>
                    <a:ea typeface="Open Sans" charset="0"/>
                    <a:cs typeface="Open Sans" charset="0"/>
                  </a:rPr>
                  <a:t>Which features are interesting for projects?</a:t>
                </a:r>
              </a:p>
              <a:p>
                <a:pPr marL="171450" lvl="0" indent="-171450" defTabSz="913837">
                  <a:buClr>
                    <a:srgbClr val="787878"/>
                  </a:buClr>
                  <a:buFontTx/>
                  <a:buChar char="-"/>
                  <a:defRPr/>
                </a:pPr>
                <a:r>
                  <a:rPr lang="en-US" sz="1200" dirty="0">
                    <a:latin typeface="Open Sans"/>
                  </a:rPr>
                  <a:t>Which features would be interesting for clients?</a:t>
                </a:r>
                <a:endParaRPr kumimoji="0" lang="en-US" sz="1200" b="0" i="0" u="none" strike="noStrike" kern="1200" cap="none" spc="-30" normalizeH="0" baseline="0" noProof="0" dirty="0">
                  <a:ln>
                    <a:noFill/>
                  </a:ln>
                  <a:solidFill>
                    <a:prstClr val="black"/>
                  </a:solidFill>
                  <a:effectLst/>
                  <a:uLnTx/>
                  <a:uFillTx/>
                  <a:latin typeface="Open Sans"/>
                  <a:ea typeface="Open Sans" charset="0"/>
                  <a:cs typeface="Open Sans" charset="0"/>
                </a:endParaRPr>
              </a:p>
            </p:txBody>
          </p:sp>
          <p:sp>
            <p:nvSpPr>
              <p:cNvPr id="25" name="Rectangle 24">
                <a:extLst>
                  <a:ext uri="{FF2B5EF4-FFF2-40B4-BE49-F238E27FC236}">
                    <a16:creationId xmlns:a16="http://schemas.microsoft.com/office/drawing/2014/main" id="{9AD7E0DF-809D-43E1-BDD6-585050756152}"/>
                  </a:ext>
                </a:extLst>
              </p:cNvPr>
              <p:cNvSpPr/>
              <p:nvPr/>
            </p:nvSpPr>
            <p:spPr>
              <a:xfrm>
                <a:off x="5377902" y="2628900"/>
                <a:ext cx="2327823" cy="369332"/>
              </a:xfrm>
              <a:prstGeom prst="rect">
                <a:avLst/>
              </a:prstGeom>
            </p:spPr>
            <p:txBody>
              <a:bodyPr wrap="square">
                <a:spAutoFit/>
              </a:bodyPr>
              <a:lstStyle/>
              <a:p>
                <a:r>
                  <a:rPr lang="en-US" dirty="0">
                    <a:latin typeface="+mj-lt"/>
                  </a:rPr>
                  <a:t>Python developers</a:t>
                </a:r>
              </a:p>
            </p:txBody>
          </p:sp>
        </p:grpSp>
        <p:grpSp>
          <p:nvGrpSpPr>
            <p:cNvPr id="13" name="Group 12">
              <a:extLst>
                <a:ext uri="{FF2B5EF4-FFF2-40B4-BE49-F238E27FC236}">
                  <a16:creationId xmlns:a16="http://schemas.microsoft.com/office/drawing/2014/main" id="{351D976F-5775-41B1-8C20-82A3628C35D7}"/>
                </a:ext>
              </a:extLst>
            </p:cNvPr>
            <p:cNvGrpSpPr/>
            <p:nvPr/>
          </p:nvGrpSpPr>
          <p:grpSpPr>
            <a:xfrm>
              <a:off x="3211828" y="2526767"/>
              <a:ext cx="2268078" cy="2957974"/>
              <a:chOff x="3097528" y="2526767"/>
              <a:chExt cx="2268078" cy="2957974"/>
            </a:xfrm>
          </p:grpSpPr>
          <p:grpSp>
            <p:nvGrpSpPr>
              <p:cNvPr id="18" name="Group 17">
                <a:extLst>
                  <a:ext uri="{FF2B5EF4-FFF2-40B4-BE49-F238E27FC236}">
                    <a16:creationId xmlns:a16="http://schemas.microsoft.com/office/drawing/2014/main" id="{17393D49-C462-4126-B799-3A6439E08DE5}"/>
                  </a:ext>
                </a:extLst>
              </p:cNvPr>
              <p:cNvGrpSpPr/>
              <p:nvPr/>
            </p:nvGrpSpPr>
            <p:grpSpPr>
              <a:xfrm>
                <a:off x="3097528" y="2526767"/>
                <a:ext cx="2268078" cy="2957974"/>
                <a:chOff x="3097528" y="2526767"/>
                <a:chExt cx="2268078" cy="2957974"/>
              </a:xfrm>
            </p:grpSpPr>
            <p:sp>
              <p:nvSpPr>
                <p:cNvPr id="20" name="Content Placeholder 2">
                  <a:extLst>
                    <a:ext uri="{FF2B5EF4-FFF2-40B4-BE49-F238E27FC236}">
                      <a16:creationId xmlns:a16="http://schemas.microsoft.com/office/drawing/2014/main" id="{2F424FD7-7B52-4540-AA1B-A52E4FB0D327}"/>
                    </a:ext>
                  </a:extLst>
                </p:cNvPr>
                <p:cNvSpPr txBox="1">
                  <a:spLocks/>
                </p:cNvSpPr>
                <p:nvPr/>
              </p:nvSpPr>
              <p:spPr>
                <a:xfrm>
                  <a:off x="3097528" y="3429944"/>
                  <a:ext cx="2268078" cy="2054797"/>
                </a:xfrm>
                <a:prstGeom prst="rect">
                  <a:avLst/>
                </a:prstGeom>
              </p:spPr>
              <p:txBody>
                <a:bodyPr/>
                <a:lstStyle>
                  <a:defPPr>
                    <a:defRPr lang="en-US"/>
                  </a:defPPr>
                  <a:lvl1pPr indent="0">
                    <a:lnSpc>
                      <a:spcPct val="100000"/>
                    </a:lnSpc>
                    <a:spcBef>
                      <a:spcPts val="1000"/>
                    </a:spcBef>
                    <a:buClr>
                      <a:schemeClr val="accent5"/>
                    </a:buClr>
                    <a:buSzPct val="75000"/>
                    <a:buFont typeface="Arial" panose="020B0604020202020204" pitchFamily="34" charset="0"/>
                    <a:buNone/>
                    <a:defRPr sz="2000" spc="-30">
                      <a:solidFill>
                        <a:prstClr val="black"/>
                      </a:solidFill>
                      <a:latin typeface="+mj-lt"/>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171450" lvl="0" indent="-171450" defTabSz="913837">
                    <a:buClr>
                      <a:srgbClr val="787878"/>
                    </a:buClr>
                    <a:buFontTx/>
                    <a:buChar char="-"/>
                    <a:defRPr/>
                  </a:pPr>
                  <a:r>
                    <a:rPr kumimoji="0" lang="en-US" sz="1200" b="0" i="0" u="none" strike="noStrike" kern="1200" cap="none" spc="-30" normalizeH="0" baseline="0" noProof="0" dirty="0">
                      <a:ln>
                        <a:noFill/>
                      </a:ln>
                      <a:solidFill>
                        <a:prstClr val="black"/>
                      </a:solidFill>
                      <a:effectLst/>
                      <a:uLnTx/>
                      <a:uFillTx/>
                      <a:latin typeface="Open Sans"/>
                      <a:ea typeface="Open Sans" charset="0"/>
                      <a:cs typeface="Open Sans" charset="0"/>
                    </a:rPr>
                    <a:t>Is the code efficient?</a:t>
                  </a:r>
                </a:p>
                <a:p>
                  <a:pPr marL="171450" lvl="0" indent="-171450" defTabSz="913837">
                    <a:buClr>
                      <a:srgbClr val="787878"/>
                    </a:buClr>
                    <a:buFontTx/>
                    <a:buChar char="-"/>
                    <a:defRPr/>
                  </a:pPr>
                  <a:r>
                    <a:rPr lang="en-US" sz="1200" dirty="0">
                      <a:latin typeface="Open Sans"/>
                    </a:rPr>
                    <a:t>Is it DRY?</a:t>
                  </a:r>
                </a:p>
                <a:p>
                  <a:pPr marL="171450" lvl="0" indent="-171450" defTabSz="913837">
                    <a:buClr>
                      <a:srgbClr val="787878"/>
                    </a:buClr>
                    <a:buFontTx/>
                    <a:buChar char="-"/>
                    <a:defRPr/>
                  </a:pPr>
                  <a:r>
                    <a:rPr kumimoji="0" lang="en-US" sz="1200" b="0" i="0" u="none" strike="noStrike" kern="1200" cap="none" spc="-30" normalizeH="0" baseline="0" noProof="0" dirty="0">
                      <a:ln>
                        <a:noFill/>
                      </a:ln>
                      <a:solidFill>
                        <a:prstClr val="black"/>
                      </a:solidFill>
                      <a:effectLst/>
                      <a:uLnTx/>
                      <a:uFillTx/>
                      <a:latin typeface="Open Sans"/>
                      <a:ea typeface="Open Sans" charset="0"/>
                      <a:cs typeface="Open Sans" charset="0"/>
                    </a:rPr>
                    <a:t>Are </a:t>
                  </a:r>
                  <a:r>
                    <a:rPr lang="en-US" sz="1200" dirty="0" err="1">
                      <a:latin typeface="Open Sans"/>
                    </a:rPr>
                    <a:t>Devops</a:t>
                  </a:r>
                  <a:r>
                    <a:rPr lang="en-US" sz="1200" dirty="0">
                      <a:latin typeface="Open Sans"/>
                    </a:rPr>
                    <a:t> practices correctly implemented?</a:t>
                  </a:r>
                  <a:endParaRPr kumimoji="0" lang="en-US" sz="1200" b="0" i="0" u="none" strike="noStrike" kern="1200" cap="none" spc="-30" normalizeH="0" baseline="0" noProof="0" dirty="0">
                    <a:ln>
                      <a:noFill/>
                    </a:ln>
                    <a:solidFill>
                      <a:prstClr val="black"/>
                    </a:solidFill>
                    <a:effectLst/>
                    <a:uLnTx/>
                    <a:uFillTx/>
                    <a:latin typeface="Open Sans"/>
                    <a:ea typeface="Open Sans" charset="0"/>
                    <a:cs typeface="Open Sans" charset="0"/>
                  </a:endParaRPr>
                </a:p>
              </p:txBody>
            </p:sp>
            <p:cxnSp>
              <p:nvCxnSpPr>
                <p:cNvPr id="21" name="Straight Connector 20">
                  <a:extLst>
                    <a:ext uri="{FF2B5EF4-FFF2-40B4-BE49-F238E27FC236}">
                      <a16:creationId xmlns:a16="http://schemas.microsoft.com/office/drawing/2014/main" id="{335B3F66-DC23-41FD-8D8A-A630BDC8C294}"/>
                    </a:ext>
                  </a:extLst>
                </p:cNvPr>
                <p:cNvCxnSpPr/>
                <p:nvPr/>
              </p:nvCxnSpPr>
              <p:spPr>
                <a:xfrm>
                  <a:off x="3146166" y="2526767"/>
                  <a:ext cx="201168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1EE2066B-C12A-4274-93DF-305E95E92420}"/>
                  </a:ext>
                </a:extLst>
              </p:cNvPr>
              <p:cNvSpPr/>
              <p:nvPr/>
            </p:nvSpPr>
            <p:spPr>
              <a:xfrm>
                <a:off x="3097529" y="2628900"/>
                <a:ext cx="2065022" cy="377286"/>
              </a:xfrm>
              <a:prstGeom prst="rect">
                <a:avLst/>
              </a:prstGeom>
            </p:spPr>
            <p:txBody>
              <a:bodyPr wrap="square">
                <a:spAutoFit/>
              </a:bodyPr>
              <a:lstStyle/>
              <a:p>
                <a:r>
                  <a:rPr lang="en-US" dirty="0">
                    <a:latin typeface="+mj-lt"/>
                  </a:rPr>
                  <a:t>Code reviewer</a:t>
                </a:r>
              </a:p>
            </p:txBody>
          </p:sp>
        </p:grpSp>
        <p:grpSp>
          <p:nvGrpSpPr>
            <p:cNvPr id="14" name="Group 13">
              <a:extLst>
                <a:ext uri="{FF2B5EF4-FFF2-40B4-BE49-F238E27FC236}">
                  <a16:creationId xmlns:a16="http://schemas.microsoft.com/office/drawing/2014/main" id="{01D1ACCE-DB72-41EF-92AE-0E3E869AD546}"/>
                </a:ext>
              </a:extLst>
            </p:cNvPr>
            <p:cNvGrpSpPr/>
            <p:nvPr/>
          </p:nvGrpSpPr>
          <p:grpSpPr>
            <a:xfrm>
              <a:off x="8144051" y="2526767"/>
              <a:ext cx="2492409" cy="2834742"/>
              <a:chOff x="7744001" y="2526767"/>
              <a:chExt cx="2492409" cy="2834742"/>
            </a:xfrm>
          </p:grpSpPr>
          <p:cxnSp>
            <p:nvCxnSpPr>
              <p:cNvPr id="15" name="Straight Connector 14">
                <a:extLst>
                  <a:ext uri="{FF2B5EF4-FFF2-40B4-BE49-F238E27FC236}">
                    <a16:creationId xmlns:a16="http://schemas.microsoft.com/office/drawing/2014/main" id="{1E42677A-503F-49A9-ABCF-F676474076DE}"/>
                  </a:ext>
                </a:extLst>
              </p:cNvPr>
              <p:cNvCxnSpPr/>
              <p:nvPr/>
            </p:nvCxnSpPr>
            <p:spPr>
              <a:xfrm>
                <a:off x="7785088" y="2526767"/>
                <a:ext cx="201168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A3B5185-1ECB-49D9-9C50-20591A01CA25}"/>
                  </a:ext>
                </a:extLst>
              </p:cNvPr>
              <p:cNvSpPr/>
              <p:nvPr/>
            </p:nvSpPr>
            <p:spPr>
              <a:xfrm>
                <a:off x="7744001" y="2626130"/>
                <a:ext cx="2033057" cy="369332"/>
              </a:xfrm>
              <a:prstGeom prst="rect">
                <a:avLst/>
              </a:prstGeom>
            </p:spPr>
            <p:txBody>
              <a:bodyPr wrap="none">
                <a:spAutoFit/>
              </a:bodyPr>
              <a:lstStyle/>
              <a:p>
                <a:r>
                  <a:rPr lang="en-US" dirty="0">
                    <a:latin typeface="+mj-lt"/>
                  </a:rPr>
                  <a:t>Statistics guru’s</a:t>
                </a:r>
              </a:p>
            </p:txBody>
          </p:sp>
          <p:sp>
            <p:nvSpPr>
              <p:cNvPr id="17" name="Content Placeholder 2">
                <a:extLst>
                  <a:ext uri="{FF2B5EF4-FFF2-40B4-BE49-F238E27FC236}">
                    <a16:creationId xmlns:a16="http://schemas.microsoft.com/office/drawing/2014/main" id="{B7755948-F4D4-430F-A1A8-4D83E6536BFB}"/>
                  </a:ext>
                </a:extLst>
              </p:cNvPr>
              <p:cNvSpPr txBox="1">
                <a:spLocks/>
              </p:cNvSpPr>
              <p:nvPr/>
            </p:nvSpPr>
            <p:spPr>
              <a:xfrm>
                <a:off x="7762875" y="3429944"/>
                <a:ext cx="2473535" cy="1931565"/>
              </a:xfrm>
              <a:prstGeom prst="rect">
                <a:avLst/>
              </a:prstGeom>
            </p:spPr>
            <p:txBody>
              <a:bodyPr/>
              <a:lstStyle>
                <a:defPPr>
                  <a:defRPr lang="en-US"/>
                </a:defPPr>
                <a:lvl1pPr indent="0">
                  <a:lnSpc>
                    <a:spcPct val="100000"/>
                  </a:lnSpc>
                  <a:spcBef>
                    <a:spcPts val="1000"/>
                  </a:spcBef>
                  <a:buClr>
                    <a:schemeClr val="accent5"/>
                  </a:buClr>
                  <a:buSzPct val="75000"/>
                  <a:buFont typeface="Arial" panose="020B0604020202020204" pitchFamily="34" charset="0"/>
                  <a:buNone/>
                  <a:defRPr sz="2000" spc="-30">
                    <a:solidFill>
                      <a:prstClr val="black"/>
                    </a:solidFill>
                    <a:latin typeface="+mj-lt"/>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171450" lvl="0" indent="-171450" defTabSz="913837">
                  <a:buClr>
                    <a:srgbClr val="787878"/>
                  </a:buClr>
                  <a:buFontTx/>
                  <a:buChar char="-"/>
                  <a:defRPr/>
                </a:pPr>
                <a:r>
                  <a:rPr lang="en-US" sz="1200" dirty="0">
                    <a:latin typeface="Open Sans"/>
                  </a:rPr>
                  <a:t>When to treat missing values?</a:t>
                </a:r>
              </a:p>
              <a:p>
                <a:pPr marL="171450" lvl="0" indent="-171450" defTabSz="913837">
                  <a:buClr>
                    <a:srgbClr val="787878"/>
                  </a:buClr>
                  <a:buFontTx/>
                  <a:buChar char="-"/>
                  <a:defRPr/>
                </a:pPr>
                <a:r>
                  <a:rPr lang="en-US" sz="1200" dirty="0">
                    <a:latin typeface="Open Sans"/>
                  </a:rPr>
                  <a:t>When to apply certain transformations? </a:t>
                </a:r>
              </a:p>
              <a:p>
                <a:pPr marL="171450" lvl="0" indent="-171450" defTabSz="913837">
                  <a:buClr>
                    <a:srgbClr val="787878"/>
                  </a:buClr>
                  <a:buFontTx/>
                  <a:buChar char="-"/>
                  <a:defRPr/>
                </a:pPr>
                <a:r>
                  <a:rPr lang="en-US" sz="1200" dirty="0">
                    <a:latin typeface="Open Sans"/>
                  </a:rPr>
                  <a:t>What are good resources to point the users to?</a:t>
                </a:r>
              </a:p>
            </p:txBody>
          </p:sp>
        </p:grpSp>
      </p:grpSp>
    </p:spTree>
    <p:extLst>
      <p:ext uri="{BB962C8B-B14F-4D97-AF65-F5344CB8AC3E}">
        <p14:creationId xmlns:p14="http://schemas.microsoft.com/office/powerpoint/2010/main" val="3383274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4450" y="2866154"/>
            <a:ext cx="8451108" cy="562846"/>
          </a:xfrm>
        </p:spPr>
        <p:txBody>
          <a:bodyPr/>
          <a:lstStyle/>
          <a:p>
            <a:r>
              <a:rPr lang="en-US" dirty="0"/>
              <a:t>Thank you</a:t>
            </a:r>
          </a:p>
        </p:txBody>
      </p:sp>
    </p:spTree>
    <p:extLst>
      <p:ext uri="{BB962C8B-B14F-4D97-AF65-F5344CB8AC3E}">
        <p14:creationId xmlns:p14="http://schemas.microsoft.com/office/powerpoint/2010/main" val="264226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0700" y="1123504"/>
            <a:ext cx="10345222" cy="3508653"/>
          </a:xfrm>
        </p:spPr>
        <p:txBody>
          <a:bodyPr/>
          <a:lstStyle/>
          <a:p>
            <a:r>
              <a:rPr lang="en-US" sz="2400" dirty="0"/>
              <a:t>Questions:</a:t>
            </a:r>
            <a:br>
              <a:rPr lang="en-US" sz="2400" dirty="0"/>
            </a:br>
            <a:br>
              <a:rPr lang="en-US" sz="2400" dirty="0"/>
            </a:br>
            <a:r>
              <a:rPr lang="en-US" sz="2400" dirty="0"/>
              <a:t>1. What do you think would be useful for yourself when looking back at your projects?</a:t>
            </a:r>
            <a:br>
              <a:rPr lang="en-US" sz="2400" dirty="0"/>
            </a:br>
            <a:br>
              <a:rPr lang="en-US" sz="2400" dirty="0"/>
            </a:br>
            <a:r>
              <a:rPr lang="en-US" sz="2400" dirty="0"/>
              <a:t>2. What would have the most value for clients?</a:t>
            </a:r>
            <a:br>
              <a:rPr lang="en-US" sz="2400" dirty="0"/>
            </a:br>
            <a:br>
              <a:rPr lang="en-US" sz="2400" dirty="0"/>
            </a:br>
            <a:r>
              <a:rPr lang="en-US" sz="2400" dirty="0"/>
              <a:t>3. Do you want to help be involved?</a:t>
            </a:r>
            <a:br>
              <a:rPr lang="en-US" sz="2400" dirty="0"/>
            </a:br>
            <a:br>
              <a:rPr lang="en-US" sz="2400" dirty="0"/>
            </a:br>
            <a:endParaRPr lang="en-US" sz="2400" dirty="0"/>
          </a:p>
        </p:txBody>
      </p:sp>
    </p:spTree>
    <p:extLst>
      <p:ext uri="{BB962C8B-B14F-4D97-AF65-F5344CB8AC3E}">
        <p14:creationId xmlns:p14="http://schemas.microsoft.com/office/powerpoint/2010/main" val="1395181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0" y="0"/>
            <a:ext cx="609600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914400" y="382360"/>
            <a:ext cx="5656298" cy="594360"/>
          </a:xfrm>
        </p:spPr>
        <p:txBody>
          <a:bodyPr anchor="ctr"/>
          <a:lstStyle/>
          <a:p>
            <a:r>
              <a:rPr lang="en-US" sz="3600" cap="none">
                <a:latin typeface="Chronicle Display Black" pitchFamily="50" charset="0"/>
              </a:rPr>
              <a:t>Welcome!</a:t>
            </a:r>
          </a:p>
        </p:txBody>
      </p:sp>
      <p:sp>
        <p:nvSpPr>
          <p:cNvPr id="11" name="Title 4"/>
          <p:cNvSpPr txBox="1">
            <a:spLocks/>
          </p:cNvSpPr>
          <p:nvPr/>
        </p:nvSpPr>
        <p:spPr>
          <a:xfrm>
            <a:off x="6850098" y="382360"/>
            <a:ext cx="4394200" cy="594360"/>
          </a:xfrm>
          <a:prstGeom prst="rect">
            <a:avLst/>
          </a:prstGeom>
        </p:spPr>
        <p:txBody>
          <a:bodyPr vert="horz" lIns="0" tIns="45720" rIns="91440" bIns="0" rtlCol="0" anchor="ctr" anchorCtr="0">
            <a:noAutofit/>
          </a:bodyPr>
          <a:lstStyle>
            <a:lvl1pPr algn="l" defTabSz="914400" rtl="0" eaLnBrk="1" latinLnBrk="0" hangingPunct="1">
              <a:lnSpc>
                <a:spcPct val="70000"/>
              </a:lnSpc>
              <a:spcBef>
                <a:spcPct val="0"/>
              </a:spcBef>
              <a:buNone/>
              <a:defRPr sz="4800" b="0" i="0" kern="1200" cap="none" spc="-100" baseline="0">
                <a:solidFill>
                  <a:schemeClr val="tx1"/>
                </a:solidFill>
                <a:latin typeface="+mj-lt"/>
                <a:ea typeface="Bebas Neue" charset="0"/>
                <a:cs typeface="Chronicle Display Black"/>
              </a:defRPr>
            </a:lvl1pPr>
          </a:lstStyle>
          <a:p>
            <a:r>
              <a:rPr lang="en-US" sz="3600" dirty="0">
                <a:latin typeface="Chronicle Display Black" pitchFamily="50" charset="0"/>
              </a:rPr>
              <a:t>Objectives</a:t>
            </a:r>
          </a:p>
        </p:txBody>
      </p:sp>
      <p:grpSp>
        <p:nvGrpSpPr>
          <p:cNvPr id="16" name="Group 15"/>
          <p:cNvGrpSpPr/>
          <p:nvPr/>
        </p:nvGrpSpPr>
        <p:grpSpPr>
          <a:xfrm>
            <a:off x="6892337" y="2851070"/>
            <a:ext cx="4287361" cy="754051"/>
            <a:chOff x="982977" y="1968169"/>
            <a:chExt cx="4287361" cy="754051"/>
          </a:xfrm>
        </p:grpSpPr>
        <p:grpSp>
          <p:nvGrpSpPr>
            <p:cNvPr id="17" name="Group 16"/>
            <p:cNvGrpSpPr/>
            <p:nvPr/>
          </p:nvGrpSpPr>
          <p:grpSpPr>
            <a:xfrm>
              <a:off x="982977" y="2162868"/>
              <a:ext cx="365760" cy="364652"/>
              <a:chOff x="5320917" y="2286000"/>
              <a:chExt cx="365760" cy="364652"/>
            </a:xfrm>
          </p:grpSpPr>
          <p:sp>
            <p:nvSpPr>
              <p:cNvPr id="19" name="Freeform 18">
                <a:extLst>
                  <a:ext uri="{FF2B5EF4-FFF2-40B4-BE49-F238E27FC236}">
                    <a16:creationId xmlns:a16="http://schemas.microsoft.com/office/drawing/2014/main" id="{9AC341AE-E0DA-4A54-B0B2-6A005A03EF56}"/>
                  </a:ext>
                </a:extLst>
              </p:cNvPr>
              <p:cNvSpPr>
                <a:spLocks noEditPoints="1"/>
              </p:cNvSpPr>
              <p:nvPr/>
            </p:nvSpPr>
            <p:spPr bwMode="auto">
              <a:xfrm>
                <a:off x="5320917" y="2286000"/>
                <a:ext cx="365760" cy="364652"/>
              </a:xfrm>
              <a:custGeom>
                <a:avLst/>
                <a:gdLst>
                  <a:gd name="T0" fmla="*/ 312 w 658"/>
                  <a:gd name="T1" fmla="*/ 658 h 658"/>
                  <a:gd name="T2" fmla="*/ 262 w 658"/>
                  <a:gd name="T3" fmla="*/ 651 h 658"/>
                  <a:gd name="T4" fmla="*/ 201 w 658"/>
                  <a:gd name="T5" fmla="*/ 632 h 658"/>
                  <a:gd name="T6" fmla="*/ 119 w 658"/>
                  <a:gd name="T7" fmla="*/ 582 h 658"/>
                  <a:gd name="T8" fmla="*/ 56 w 658"/>
                  <a:gd name="T9" fmla="*/ 513 h 658"/>
                  <a:gd name="T10" fmla="*/ 15 w 658"/>
                  <a:gd name="T11" fmla="*/ 427 h 658"/>
                  <a:gd name="T12" fmla="*/ 4 w 658"/>
                  <a:gd name="T13" fmla="*/ 380 h 658"/>
                  <a:gd name="T14" fmla="*/ 0 w 658"/>
                  <a:gd name="T15" fmla="*/ 328 h 658"/>
                  <a:gd name="T16" fmla="*/ 1 w 658"/>
                  <a:gd name="T17" fmla="*/ 295 h 658"/>
                  <a:gd name="T18" fmla="*/ 11 w 658"/>
                  <a:gd name="T19" fmla="*/ 246 h 658"/>
                  <a:gd name="T20" fmla="*/ 40 w 658"/>
                  <a:gd name="T21" fmla="*/ 173 h 658"/>
                  <a:gd name="T22" fmla="*/ 97 w 658"/>
                  <a:gd name="T23" fmla="*/ 96 h 658"/>
                  <a:gd name="T24" fmla="*/ 172 w 658"/>
                  <a:gd name="T25" fmla="*/ 39 h 658"/>
                  <a:gd name="T26" fmla="*/ 247 w 658"/>
                  <a:gd name="T27" fmla="*/ 10 h 658"/>
                  <a:gd name="T28" fmla="*/ 295 w 658"/>
                  <a:gd name="T29" fmla="*/ 2 h 658"/>
                  <a:gd name="T30" fmla="*/ 329 w 658"/>
                  <a:gd name="T31" fmla="*/ 0 h 658"/>
                  <a:gd name="T32" fmla="*/ 379 w 658"/>
                  <a:gd name="T33" fmla="*/ 5 h 658"/>
                  <a:gd name="T34" fmla="*/ 426 w 658"/>
                  <a:gd name="T35" fmla="*/ 15 h 658"/>
                  <a:gd name="T36" fmla="*/ 513 w 658"/>
                  <a:gd name="T37" fmla="*/ 57 h 658"/>
                  <a:gd name="T38" fmla="*/ 583 w 658"/>
                  <a:gd name="T39" fmla="*/ 120 h 658"/>
                  <a:gd name="T40" fmla="*/ 631 w 658"/>
                  <a:gd name="T41" fmla="*/ 201 h 658"/>
                  <a:gd name="T42" fmla="*/ 652 w 658"/>
                  <a:gd name="T43" fmla="*/ 263 h 658"/>
                  <a:gd name="T44" fmla="*/ 657 w 658"/>
                  <a:gd name="T45" fmla="*/ 312 h 658"/>
                  <a:gd name="T46" fmla="*/ 657 w 658"/>
                  <a:gd name="T47" fmla="*/ 346 h 658"/>
                  <a:gd name="T48" fmla="*/ 652 w 658"/>
                  <a:gd name="T49" fmla="*/ 396 h 658"/>
                  <a:gd name="T50" fmla="*/ 631 w 658"/>
                  <a:gd name="T51" fmla="*/ 457 h 658"/>
                  <a:gd name="T52" fmla="*/ 583 w 658"/>
                  <a:gd name="T53" fmla="*/ 538 h 658"/>
                  <a:gd name="T54" fmla="*/ 513 w 658"/>
                  <a:gd name="T55" fmla="*/ 601 h 658"/>
                  <a:gd name="T56" fmla="*/ 426 w 658"/>
                  <a:gd name="T57" fmla="*/ 643 h 658"/>
                  <a:gd name="T58" fmla="*/ 379 w 658"/>
                  <a:gd name="T59" fmla="*/ 654 h 658"/>
                  <a:gd name="T60" fmla="*/ 329 w 658"/>
                  <a:gd name="T61" fmla="*/ 658 h 658"/>
                  <a:gd name="T62" fmla="*/ 329 w 658"/>
                  <a:gd name="T63" fmla="*/ 38 h 658"/>
                  <a:gd name="T64" fmla="*/ 242 w 658"/>
                  <a:gd name="T65" fmla="*/ 50 h 658"/>
                  <a:gd name="T66" fmla="*/ 166 w 658"/>
                  <a:gd name="T67" fmla="*/ 88 h 658"/>
                  <a:gd name="T68" fmla="*/ 105 w 658"/>
                  <a:gd name="T69" fmla="*/ 144 h 658"/>
                  <a:gd name="T70" fmla="*/ 60 w 658"/>
                  <a:gd name="T71" fmla="*/ 216 h 658"/>
                  <a:gd name="T72" fmla="*/ 39 w 658"/>
                  <a:gd name="T73" fmla="*/ 299 h 658"/>
                  <a:gd name="T74" fmla="*/ 39 w 658"/>
                  <a:gd name="T75" fmla="*/ 359 h 658"/>
                  <a:gd name="T76" fmla="*/ 60 w 658"/>
                  <a:gd name="T77" fmla="*/ 443 h 658"/>
                  <a:gd name="T78" fmla="*/ 105 w 658"/>
                  <a:gd name="T79" fmla="*/ 514 h 658"/>
                  <a:gd name="T80" fmla="*/ 166 w 658"/>
                  <a:gd name="T81" fmla="*/ 570 h 658"/>
                  <a:gd name="T82" fmla="*/ 242 w 658"/>
                  <a:gd name="T83" fmla="*/ 607 h 658"/>
                  <a:gd name="T84" fmla="*/ 329 w 658"/>
                  <a:gd name="T85" fmla="*/ 620 h 658"/>
                  <a:gd name="T86" fmla="*/ 387 w 658"/>
                  <a:gd name="T87" fmla="*/ 615 h 658"/>
                  <a:gd name="T88" fmla="*/ 467 w 658"/>
                  <a:gd name="T89" fmla="*/ 585 h 658"/>
                  <a:gd name="T90" fmla="*/ 535 w 658"/>
                  <a:gd name="T91" fmla="*/ 535 h 658"/>
                  <a:gd name="T92" fmla="*/ 584 w 658"/>
                  <a:gd name="T93" fmla="*/ 468 h 658"/>
                  <a:gd name="T94" fmla="*/ 614 w 658"/>
                  <a:gd name="T95" fmla="*/ 388 h 658"/>
                  <a:gd name="T96" fmla="*/ 621 w 658"/>
                  <a:gd name="T97" fmla="*/ 328 h 658"/>
                  <a:gd name="T98" fmla="*/ 607 w 658"/>
                  <a:gd name="T99" fmla="*/ 242 h 658"/>
                  <a:gd name="T100" fmla="*/ 570 w 658"/>
                  <a:gd name="T101" fmla="*/ 166 h 658"/>
                  <a:gd name="T102" fmla="*/ 515 w 658"/>
                  <a:gd name="T103" fmla="*/ 104 h 658"/>
                  <a:gd name="T104" fmla="*/ 442 w 658"/>
                  <a:gd name="T105" fmla="*/ 61 h 658"/>
                  <a:gd name="T106" fmla="*/ 359 w 658"/>
                  <a:gd name="T107" fmla="*/ 3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8">
                    <a:moveTo>
                      <a:pt x="329" y="658"/>
                    </a:moveTo>
                    <a:lnTo>
                      <a:pt x="329" y="658"/>
                    </a:lnTo>
                    <a:lnTo>
                      <a:pt x="312" y="658"/>
                    </a:lnTo>
                    <a:lnTo>
                      <a:pt x="295" y="656"/>
                    </a:lnTo>
                    <a:lnTo>
                      <a:pt x="279" y="654"/>
                    </a:lnTo>
                    <a:lnTo>
                      <a:pt x="262" y="651"/>
                    </a:lnTo>
                    <a:lnTo>
                      <a:pt x="247" y="648"/>
                    </a:lnTo>
                    <a:lnTo>
                      <a:pt x="231" y="643"/>
                    </a:lnTo>
                    <a:lnTo>
                      <a:pt x="201" y="632"/>
                    </a:lnTo>
                    <a:lnTo>
                      <a:pt x="172" y="619"/>
                    </a:lnTo>
                    <a:lnTo>
                      <a:pt x="145" y="601"/>
                    </a:lnTo>
                    <a:lnTo>
                      <a:pt x="119" y="582"/>
                    </a:lnTo>
                    <a:lnTo>
                      <a:pt x="97" y="561"/>
                    </a:lnTo>
                    <a:lnTo>
                      <a:pt x="75" y="538"/>
                    </a:lnTo>
                    <a:lnTo>
                      <a:pt x="56" y="513"/>
                    </a:lnTo>
                    <a:lnTo>
                      <a:pt x="40" y="486"/>
                    </a:lnTo>
                    <a:lnTo>
                      <a:pt x="25" y="457"/>
                    </a:lnTo>
                    <a:lnTo>
                      <a:pt x="15" y="427"/>
                    </a:lnTo>
                    <a:lnTo>
                      <a:pt x="11" y="412"/>
                    </a:lnTo>
                    <a:lnTo>
                      <a:pt x="7" y="396"/>
                    </a:lnTo>
                    <a:lnTo>
                      <a:pt x="4" y="380"/>
                    </a:lnTo>
                    <a:lnTo>
                      <a:pt x="1" y="362"/>
                    </a:lnTo>
                    <a:lnTo>
                      <a:pt x="0" y="346"/>
                    </a:lnTo>
                    <a:lnTo>
                      <a:pt x="0" y="328"/>
                    </a:lnTo>
                    <a:lnTo>
                      <a:pt x="0" y="328"/>
                    </a:lnTo>
                    <a:lnTo>
                      <a:pt x="0" y="312"/>
                    </a:lnTo>
                    <a:lnTo>
                      <a:pt x="1" y="295"/>
                    </a:lnTo>
                    <a:lnTo>
                      <a:pt x="4" y="279"/>
                    </a:lnTo>
                    <a:lnTo>
                      <a:pt x="7" y="263"/>
                    </a:lnTo>
                    <a:lnTo>
                      <a:pt x="11" y="246"/>
                    </a:lnTo>
                    <a:lnTo>
                      <a:pt x="15" y="232"/>
                    </a:lnTo>
                    <a:lnTo>
                      <a:pt x="25" y="201"/>
                    </a:lnTo>
                    <a:lnTo>
                      <a:pt x="40" y="173"/>
                    </a:lnTo>
                    <a:lnTo>
                      <a:pt x="56" y="146"/>
                    </a:lnTo>
                    <a:lnTo>
                      <a:pt x="75" y="120"/>
                    </a:lnTo>
                    <a:lnTo>
                      <a:pt x="97" y="96"/>
                    </a:lnTo>
                    <a:lnTo>
                      <a:pt x="119" y="76"/>
                    </a:lnTo>
                    <a:lnTo>
                      <a:pt x="145" y="57"/>
                    </a:lnTo>
                    <a:lnTo>
                      <a:pt x="172" y="39"/>
                    </a:lnTo>
                    <a:lnTo>
                      <a:pt x="201" y="26"/>
                    </a:lnTo>
                    <a:lnTo>
                      <a:pt x="231" y="15"/>
                    </a:lnTo>
                    <a:lnTo>
                      <a:pt x="247" y="10"/>
                    </a:lnTo>
                    <a:lnTo>
                      <a:pt x="262" y="7"/>
                    </a:lnTo>
                    <a:lnTo>
                      <a:pt x="279" y="5"/>
                    </a:lnTo>
                    <a:lnTo>
                      <a:pt x="295" y="2"/>
                    </a:lnTo>
                    <a:lnTo>
                      <a:pt x="312" y="0"/>
                    </a:lnTo>
                    <a:lnTo>
                      <a:pt x="329" y="0"/>
                    </a:lnTo>
                    <a:lnTo>
                      <a:pt x="329" y="0"/>
                    </a:lnTo>
                    <a:lnTo>
                      <a:pt x="345" y="0"/>
                    </a:lnTo>
                    <a:lnTo>
                      <a:pt x="363" y="2"/>
                    </a:lnTo>
                    <a:lnTo>
                      <a:pt x="379" y="5"/>
                    </a:lnTo>
                    <a:lnTo>
                      <a:pt x="395" y="7"/>
                    </a:lnTo>
                    <a:lnTo>
                      <a:pt x="411" y="10"/>
                    </a:lnTo>
                    <a:lnTo>
                      <a:pt x="426" y="15"/>
                    </a:lnTo>
                    <a:lnTo>
                      <a:pt x="457" y="26"/>
                    </a:lnTo>
                    <a:lnTo>
                      <a:pt x="485" y="39"/>
                    </a:lnTo>
                    <a:lnTo>
                      <a:pt x="513" y="57"/>
                    </a:lnTo>
                    <a:lnTo>
                      <a:pt x="537" y="76"/>
                    </a:lnTo>
                    <a:lnTo>
                      <a:pt x="562" y="96"/>
                    </a:lnTo>
                    <a:lnTo>
                      <a:pt x="583" y="120"/>
                    </a:lnTo>
                    <a:lnTo>
                      <a:pt x="602" y="146"/>
                    </a:lnTo>
                    <a:lnTo>
                      <a:pt x="618" y="173"/>
                    </a:lnTo>
                    <a:lnTo>
                      <a:pt x="631" y="201"/>
                    </a:lnTo>
                    <a:lnTo>
                      <a:pt x="644" y="232"/>
                    </a:lnTo>
                    <a:lnTo>
                      <a:pt x="648" y="246"/>
                    </a:lnTo>
                    <a:lnTo>
                      <a:pt x="652" y="263"/>
                    </a:lnTo>
                    <a:lnTo>
                      <a:pt x="654" y="279"/>
                    </a:lnTo>
                    <a:lnTo>
                      <a:pt x="656" y="295"/>
                    </a:lnTo>
                    <a:lnTo>
                      <a:pt x="657" y="312"/>
                    </a:lnTo>
                    <a:lnTo>
                      <a:pt x="658" y="328"/>
                    </a:lnTo>
                    <a:lnTo>
                      <a:pt x="658" y="328"/>
                    </a:lnTo>
                    <a:lnTo>
                      <a:pt x="657" y="346"/>
                    </a:lnTo>
                    <a:lnTo>
                      <a:pt x="656" y="362"/>
                    </a:lnTo>
                    <a:lnTo>
                      <a:pt x="654" y="380"/>
                    </a:lnTo>
                    <a:lnTo>
                      <a:pt x="652" y="396"/>
                    </a:lnTo>
                    <a:lnTo>
                      <a:pt x="648" y="412"/>
                    </a:lnTo>
                    <a:lnTo>
                      <a:pt x="644" y="427"/>
                    </a:lnTo>
                    <a:lnTo>
                      <a:pt x="631" y="457"/>
                    </a:lnTo>
                    <a:lnTo>
                      <a:pt x="618" y="486"/>
                    </a:lnTo>
                    <a:lnTo>
                      <a:pt x="602" y="513"/>
                    </a:lnTo>
                    <a:lnTo>
                      <a:pt x="583" y="538"/>
                    </a:lnTo>
                    <a:lnTo>
                      <a:pt x="562" y="561"/>
                    </a:lnTo>
                    <a:lnTo>
                      <a:pt x="537" y="582"/>
                    </a:lnTo>
                    <a:lnTo>
                      <a:pt x="513" y="601"/>
                    </a:lnTo>
                    <a:lnTo>
                      <a:pt x="485" y="619"/>
                    </a:lnTo>
                    <a:lnTo>
                      <a:pt x="457" y="632"/>
                    </a:lnTo>
                    <a:lnTo>
                      <a:pt x="426" y="643"/>
                    </a:lnTo>
                    <a:lnTo>
                      <a:pt x="411" y="648"/>
                    </a:lnTo>
                    <a:lnTo>
                      <a:pt x="395" y="651"/>
                    </a:lnTo>
                    <a:lnTo>
                      <a:pt x="379" y="654"/>
                    </a:lnTo>
                    <a:lnTo>
                      <a:pt x="363" y="656"/>
                    </a:lnTo>
                    <a:lnTo>
                      <a:pt x="345" y="658"/>
                    </a:lnTo>
                    <a:lnTo>
                      <a:pt x="329" y="658"/>
                    </a:lnTo>
                    <a:lnTo>
                      <a:pt x="329" y="658"/>
                    </a:lnTo>
                    <a:close/>
                    <a:moveTo>
                      <a:pt x="329" y="38"/>
                    </a:moveTo>
                    <a:lnTo>
                      <a:pt x="329" y="38"/>
                    </a:lnTo>
                    <a:lnTo>
                      <a:pt x="299" y="39"/>
                    </a:lnTo>
                    <a:lnTo>
                      <a:pt x="270" y="43"/>
                    </a:lnTo>
                    <a:lnTo>
                      <a:pt x="242" y="50"/>
                    </a:lnTo>
                    <a:lnTo>
                      <a:pt x="215" y="61"/>
                    </a:lnTo>
                    <a:lnTo>
                      <a:pt x="191" y="73"/>
                    </a:lnTo>
                    <a:lnTo>
                      <a:pt x="166" y="88"/>
                    </a:lnTo>
                    <a:lnTo>
                      <a:pt x="144" y="104"/>
                    </a:lnTo>
                    <a:lnTo>
                      <a:pt x="123" y="123"/>
                    </a:lnTo>
                    <a:lnTo>
                      <a:pt x="105" y="144"/>
                    </a:lnTo>
                    <a:lnTo>
                      <a:pt x="87" y="166"/>
                    </a:lnTo>
                    <a:lnTo>
                      <a:pt x="72" y="190"/>
                    </a:lnTo>
                    <a:lnTo>
                      <a:pt x="60" y="216"/>
                    </a:lnTo>
                    <a:lnTo>
                      <a:pt x="51" y="242"/>
                    </a:lnTo>
                    <a:lnTo>
                      <a:pt x="43" y="271"/>
                    </a:lnTo>
                    <a:lnTo>
                      <a:pt x="39" y="299"/>
                    </a:lnTo>
                    <a:lnTo>
                      <a:pt x="37" y="328"/>
                    </a:lnTo>
                    <a:lnTo>
                      <a:pt x="37" y="328"/>
                    </a:lnTo>
                    <a:lnTo>
                      <a:pt x="39" y="359"/>
                    </a:lnTo>
                    <a:lnTo>
                      <a:pt x="43" y="388"/>
                    </a:lnTo>
                    <a:lnTo>
                      <a:pt x="51" y="416"/>
                    </a:lnTo>
                    <a:lnTo>
                      <a:pt x="60" y="443"/>
                    </a:lnTo>
                    <a:lnTo>
                      <a:pt x="72" y="468"/>
                    </a:lnTo>
                    <a:lnTo>
                      <a:pt x="87" y="492"/>
                    </a:lnTo>
                    <a:lnTo>
                      <a:pt x="105" y="514"/>
                    </a:lnTo>
                    <a:lnTo>
                      <a:pt x="123" y="535"/>
                    </a:lnTo>
                    <a:lnTo>
                      <a:pt x="144" y="554"/>
                    </a:lnTo>
                    <a:lnTo>
                      <a:pt x="166" y="570"/>
                    </a:lnTo>
                    <a:lnTo>
                      <a:pt x="191" y="585"/>
                    </a:lnTo>
                    <a:lnTo>
                      <a:pt x="215" y="597"/>
                    </a:lnTo>
                    <a:lnTo>
                      <a:pt x="242" y="607"/>
                    </a:lnTo>
                    <a:lnTo>
                      <a:pt x="270" y="615"/>
                    </a:lnTo>
                    <a:lnTo>
                      <a:pt x="299" y="619"/>
                    </a:lnTo>
                    <a:lnTo>
                      <a:pt x="329" y="620"/>
                    </a:lnTo>
                    <a:lnTo>
                      <a:pt x="329" y="620"/>
                    </a:lnTo>
                    <a:lnTo>
                      <a:pt x="359" y="619"/>
                    </a:lnTo>
                    <a:lnTo>
                      <a:pt x="387" y="615"/>
                    </a:lnTo>
                    <a:lnTo>
                      <a:pt x="415" y="607"/>
                    </a:lnTo>
                    <a:lnTo>
                      <a:pt x="442" y="597"/>
                    </a:lnTo>
                    <a:lnTo>
                      <a:pt x="467" y="585"/>
                    </a:lnTo>
                    <a:lnTo>
                      <a:pt x="492" y="570"/>
                    </a:lnTo>
                    <a:lnTo>
                      <a:pt x="515" y="554"/>
                    </a:lnTo>
                    <a:lnTo>
                      <a:pt x="535" y="535"/>
                    </a:lnTo>
                    <a:lnTo>
                      <a:pt x="554" y="514"/>
                    </a:lnTo>
                    <a:lnTo>
                      <a:pt x="570" y="492"/>
                    </a:lnTo>
                    <a:lnTo>
                      <a:pt x="584" y="468"/>
                    </a:lnTo>
                    <a:lnTo>
                      <a:pt x="597" y="443"/>
                    </a:lnTo>
                    <a:lnTo>
                      <a:pt x="607" y="416"/>
                    </a:lnTo>
                    <a:lnTo>
                      <a:pt x="614" y="388"/>
                    </a:lnTo>
                    <a:lnTo>
                      <a:pt x="618" y="359"/>
                    </a:lnTo>
                    <a:lnTo>
                      <a:pt x="621" y="328"/>
                    </a:lnTo>
                    <a:lnTo>
                      <a:pt x="621" y="328"/>
                    </a:lnTo>
                    <a:lnTo>
                      <a:pt x="618" y="299"/>
                    </a:lnTo>
                    <a:lnTo>
                      <a:pt x="614" y="271"/>
                    </a:lnTo>
                    <a:lnTo>
                      <a:pt x="607" y="242"/>
                    </a:lnTo>
                    <a:lnTo>
                      <a:pt x="597" y="216"/>
                    </a:lnTo>
                    <a:lnTo>
                      <a:pt x="584" y="190"/>
                    </a:lnTo>
                    <a:lnTo>
                      <a:pt x="570" y="166"/>
                    </a:lnTo>
                    <a:lnTo>
                      <a:pt x="554" y="144"/>
                    </a:lnTo>
                    <a:lnTo>
                      <a:pt x="535" y="123"/>
                    </a:lnTo>
                    <a:lnTo>
                      <a:pt x="515" y="104"/>
                    </a:lnTo>
                    <a:lnTo>
                      <a:pt x="492" y="88"/>
                    </a:lnTo>
                    <a:lnTo>
                      <a:pt x="467" y="73"/>
                    </a:lnTo>
                    <a:lnTo>
                      <a:pt x="442" y="61"/>
                    </a:lnTo>
                    <a:lnTo>
                      <a:pt x="415" y="50"/>
                    </a:lnTo>
                    <a:lnTo>
                      <a:pt x="387" y="43"/>
                    </a:lnTo>
                    <a:lnTo>
                      <a:pt x="359" y="39"/>
                    </a:lnTo>
                    <a:lnTo>
                      <a:pt x="329" y="38"/>
                    </a:lnTo>
                    <a:lnTo>
                      <a:pt x="329" y="38"/>
                    </a:lnTo>
                    <a:close/>
                  </a:path>
                </a:pathLst>
              </a:custGeom>
              <a:solidFill>
                <a:srgbClr val="3EF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a:ln>
                    <a:noFill/>
                  </a:ln>
                  <a:solidFill>
                    <a:srgbClr val="000000"/>
                  </a:solidFill>
                  <a:effectLst/>
                  <a:uLnTx/>
                  <a:uFillTx/>
                  <a:latin typeface="Open Sans"/>
                  <a:ea typeface="Open Sans" panose="020B0606030504020204" pitchFamily="34" charset="0"/>
                  <a:cs typeface="Open Sans" panose="020B0606030504020204" pitchFamily="34" charset="0"/>
                </a:endParaRPr>
              </a:p>
            </p:txBody>
          </p:sp>
          <p:sp>
            <p:nvSpPr>
              <p:cNvPr id="20" name="Freeform 106">
                <a:extLst>
                  <a:ext uri="{FF2B5EF4-FFF2-40B4-BE49-F238E27FC236}">
                    <a16:creationId xmlns:a16="http://schemas.microsoft.com/office/drawing/2014/main" id="{A5D74722-45AB-4D90-88DE-728C9E9ECF3D}"/>
                  </a:ext>
                </a:extLst>
              </p:cNvPr>
              <p:cNvSpPr>
                <a:spLocks/>
              </p:cNvSpPr>
              <p:nvPr/>
            </p:nvSpPr>
            <p:spPr bwMode="auto">
              <a:xfrm>
                <a:off x="5474980" y="2385753"/>
                <a:ext cx="89778" cy="167363"/>
              </a:xfrm>
              <a:custGeom>
                <a:avLst/>
                <a:gdLst>
                  <a:gd name="T0" fmla="*/ 134 w 162"/>
                  <a:gd name="T1" fmla="*/ 151 h 303"/>
                  <a:gd name="T2" fmla="*/ 0 w 162"/>
                  <a:gd name="T3" fmla="*/ 285 h 303"/>
                  <a:gd name="T4" fmla="*/ 16 w 162"/>
                  <a:gd name="T5" fmla="*/ 303 h 303"/>
                  <a:gd name="T6" fmla="*/ 158 w 162"/>
                  <a:gd name="T7" fmla="*/ 159 h 303"/>
                  <a:gd name="T8" fmla="*/ 158 w 162"/>
                  <a:gd name="T9" fmla="*/ 159 h 303"/>
                  <a:gd name="T10" fmla="*/ 161 w 162"/>
                  <a:gd name="T11" fmla="*/ 155 h 303"/>
                  <a:gd name="T12" fmla="*/ 162 w 162"/>
                  <a:gd name="T13" fmla="*/ 151 h 303"/>
                  <a:gd name="T14" fmla="*/ 162 w 162"/>
                  <a:gd name="T15" fmla="*/ 151 h 303"/>
                  <a:gd name="T16" fmla="*/ 161 w 162"/>
                  <a:gd name="T17" fmla="*/ 147 h 303"/>
                  <a:gd name="T18" fmla="*/ 158 w 162"/>
                  <a:gd name="T19" fmla="*/ 143 h 303"/>
                  <a:gd name="T20" fmla="*/ 16 w 162"/>
                  <a:gd name="T21" fmla="*/ 0 h 303"/>
                  <a:gd name="T22" fmla="*/ 0 w 162"/>
                  <a:gd name="T23" fmla="*/ 16 h 303"/>
                  <a:gd name="T24" fmla="*/ 134 w 162"/>
                  <a:gd name="T25"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03">
                    <a:moveTo>
                      <a:pt x="134" y="151"/>
                    </a:moveTo>
                    <a:lnTo>
                      <a:pt x="0" y="285"/>
                    </a:lnTo>
                    <a:lnTo>
                      <a:pt x="16" y="303"/>
                    </a:lnTo>
                    <a:lnTo>
                      <a:pt x="158" y="159"/>
                    </a:lnTo>
                    <a:lnTo>
                      <a:pt x="158" y="159"/>
                    </a:lnTo>
                    <a:lnTo>
                      <a:pt x="161" y="155"/>
                    </a:lnTo>
                    <a:lnTo>
                      <a:pt x="162" y="151"/>
                    </a:lnTo>
                    <a:lnTo>
                      <a:pt x="162" y="151"/>
                    </a:lnTo>
                    <a:lnTo>
                      <a:pt x="161" y="147"/>
                    </a:lnTo>
                    <a:lnTo>
                      <a:pt x="158" y="143"/>
                    </a:lnTo>
                    <a:lnTo>
                      <a:pt x="16" y="0"/>
                    </a:lnTo>
                    <a:lnTo>
                      <a:pt x="0" y="16"/>
                    </a:lnTo>
                    <a:lnTo>
                      <a:pt x="134"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a:ln>
                    <a:noFill/>
                  </a:ln>
                  <a:solidFill>
                    <a:srgbClr val="000000"/>
                  </a:solidFill>
                  <a:effectLst/>
                  <a:uLnTx/>
                  <a:uFillTx/>
                  <a:latin typeface="Open Sans"/>
                  <a:ea typeface="Open Sans" panose="020B0606030504020204" pitchFamily="34" charset="0"/>
                  <a:cs typeface="Open Sans" panose="020B0606030504020204" pitchFamily="34" charset="0"/>
                </a:endParaRPr>
              </a:p>
            </p:txBody>
          </p:sp>
        </p:grpSp>
        <p:sp>
          <p:nvSpPr>
            <p:cNvPr id="18" name="Rectangle 17"/>
            <p:cNvSpPr/>
            <p:nvPr/>
          </p:nvSpPr>
          <p:spPr>
            <a:xfrm>
              <a:off x="1684422" y="1968169"/>
              <a:ext cx="3585916" cy="75405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1400" dirty="0">
                  <a:solidFill>
                    <a:srgbClr val="000000"/>
                  </a:solidFill>
                </a:rPr>
                <a:t>Previous Projects</a:t>
              </a:r>
              <a:endParaRPr kumimoji="0" lang="en-US" sz="1400" i="0" u="none" strike="noStrike" kern="1200" cap="none" spc="0" normalizeH="0" noProof="0" dirty="0">
                <a:ln>
                  <a:noFill/>
                </a:ln>
                <a:solidFill>
                  <a:srgbClr val="000000"/>
                </a:solidFill>
                <a:effectLst/>
                <a:uLnTx/>
                <a:uFillTx/>
                <a:latin typeface="Open Sans"/>
                <a:ea typeface="+mn-ea"/>
                <a:cs typeface="+mn-cs"/>
              </a:endParaRPr>
            </a:p>
          </p:txBody>
        </p:sp>
      </p:grpSp>
      <p:grpSp>
        <p:nvGrpSpPr>
          <p:cNvPr id="21" name="Group 20"/>
          <p:cNvGrpSpPr/>
          <p:nvPr/>
        </p:nvGrpSpPr>
        <p:grpSpPr>
          <a:xfrm>
            <a:off x="6892337" y="3731496"/>
            <a:ext cx="4287361" cy="754051"/>
            <a:chOff x="982977" y="2690063"/>
            <a:chExt cx="4287361" cy="754051"/>
          </a:xfrm>
        </p:grpSpPr>
        <p:grpSp>
          <p:nvGrpSpPr>
            <p:cNvPr id="22" name="Group 21"/>
            <p:cNvGrpSpPr/>
            <p:nvPr/>
          </p:nvGrpSpPr>
          <p:grpSpPr>
            <a:xfrm>
              <a:off x="982977" y="2884762"/>
              <a:ext cx="365760" cy="364652"/>
              <a:chOff x="5320917" y="2286000"/>
              <a:chExt cx="365760" cy="364652"/>
            </a:xfrm>
          </p:grpSpPr>
          <p:sp>
            <p:nvSpPr>
              <p:cNvPr id="24" name="Freeform 18">
                <a:extLst>
                  <a:ext uri="{FF2B5EF4-FFF2-40B4-BE49-F238E27FC236}">
                    <a16:creationId xmlns:a16="http://schemas.microsoft.com/office/drawing/2014/main" id="{9AC341AE-E0DA-4A54-B0B2-6A005A03EF56}"/>
                  </a:ext>
                </a:extLst>
              </p:cNvPr>
              <p:cNvSpPr>
                <a:spLocks noEditPoints="1"/>
              </p:cNvSpPr>
              <p:nvPr/>
            </p:nvSpPr>
            <p:spPr bwMode="auto">
              <a:xfrm>
                <a:off x="5320917" y="2286000"/>
                <a:ext cx="365760" cy="364652"/>
              </a:xfrm>
              <a:custGeom>
                <a:avLst/>
                <a:gdLst>
                  <a:gd name="T0" fmla="*/ 312 w 658"/>
                  <a:gd name="T1" fmla="*/ 658 h 658"/>
                  <a:gd name="T2" fmla="*/ 262 w 658"/>
                  <a:gd name="T3" fmla="*/ 651 h 658"/>
                  <a:gd name="T4" fmla="*/ 201 w 658"/>
                  <a:gd name="T5" fmla="*/ 632 h 658"/>
                  <a:gd name="T6" fmla="*/ 119 w 658"/>
                  <a:gd name="T7" fmla="*/ 582 h 658"/>
                  <a:gd name="T8" fmla="*/ 56 w 658"/>
                  <a:gd name="T9" fmla="*/ 513 h 658"/>
                  <a:gd name="T10" fmla="*/ 15 w 658"/>
                  <a:gd name="T11" fmla="*/ 427 h 658"/>
                  <a:gd name="T12" fmla="*/ 4 w 658"/>
                  <a:gd name="T13" fmla="*/ 380 h 658"/>
                  <a:gd name="T14" fmla="*/ 0 w 658"/>
                  <a:gd name="T15" fmla="*/ 328 h 658"/>
                  <a:gd name="T16" fmla="*/ 1 w 658"/>
                  <a:gd name="T17" fmla="*/ 295 h 658"/>
                  <a:gd name="T18" fmla="*/ 11 w 658"/>
                  <a:gd name="T19" fmla="*/ 246 h 658"/>
                  <a:gd name="T20" fmla="*/ 40 w 658"/>
                  <a:gd name="T21" fmla="*/ 173 h 658"/>
                  <a:gd name="T22" fmla="*/ 97 w 658"/>
                  <a:gd name="T23" fmla="*/ 96 h 658"/>
                  <a:gd name="T24" fmla="*/ 172 w 658"/>
                  <a:gd name="T25" fmla="*/ 39 h 658"/>
                  <a:gd name="T26" fmla="*/ 247 w 658"/>
                  <a:gd name="T27" fmla="*/ 10 h 658"/>
                  <a:gd name="T28" fmla="*/ 295 w 658"/>
                  <a:gd name="T29" fmla="*/ 2 h 658"/>
                  <a:gd name="T30" fmla="*/ 329 w 658"/>
                  <a:gd name="T31" fmla="*/ 0 h 658"/>
                  <a:gd name="T32" fmla="*/ 379 w 658"/>
                  <a:gd name="T33" fmla="*/ 5 h 658"/>
                  <a:gd name="T34" fmla="*/ 426 w 658"/>
                  <a:gd name="T35" fmla="*/ 15 h 658"/>
                  <a:gd name="T36" fmla="*/ 513 w 658"/>
                  <a:gd name="T37" fmla="*/ 57 h 658"/>
                  <a:gd name="T38" fmla="*/ 583 w 658"/>
                  <a:gd name="T39" fmla="*/ 120 h 658"/>
                  <a:gd name="T40" fmla="*/ 631 w 658"/>
                  <a:gd name="T41" fmla="*/ 201 h 658"/>
                  <a:gd name="T42" fmla="*/ 652 w 658"/>
                  <a:gd name="T43" fmla="*/ 263 h 658"/>
                  <a:gd name="T44" fmla="*/ 657 w 658"/>
                  <a:gd name="T45" fmla="*/ 312 h 658"/>
                  <a:gd name="T46" fmla="*/ 657 w 658"/>
                  <a:gd name="T47" fmla="*/ 346 h 658"/>
                  <a:gd name="T48" fmla="*/ 652 w 658"/>
                  <a:gd name="T49" fmla="*/ 396 h 658"/>
                  <a:gd name="T50" fmla="*/ 631 w 658"/>
                  <a:gd name="T51" fmla="*/ 457 h 658"/>
                  <a:gd name="T52" fmla="*/ 583 w 658"/>
                  <a:gd name="T53" fmla="*/ 538 h 658"/>
                  <a:gd name="T54" fmla="*/ 513 w 658"/>
                  <a:gd name="T55" fmla="*/ 601 h 658"/>
                  <a:gd name="T56" fmla="*/ 426 w 658"/>
                  <a:gd name="T57" fmla="*/ 643 h 658"/>
                  <a:gd name="T58" fmla="*/ 379 w 658"/>
                  <a:gd name="T59" fmla="*/ 654 h 658"/>
                  <a:gd name="T60" fmla="*/ 329 w 658"/>
                  <a:gd name="T61" fmla="*/ 658 h 658"/>
                  <a:gd name="T62" fmla="*/ 329 w 658"/>
                  <a:gd name="T63" fmla="*/ 38 h 658"/>
                  <a:gd name="T64" fmla="*/ 242 w 658"/>
                  <a:gd name="T65" fmla="*/ 50 h 658"/>
                  <a:gd name="T66" fmla="*/ 166 w 658"/>
                  <a:gd name="T67" fmla="*/ 88 h 658"/>
                  <a:gd name="T68" fmla="*/ 105 w 658"/>
                  <a:gd name="T69" fmla="*/ 144 h 658"/>
                  <a:gd name="T70" fmla="*/ 60 w 658"/>
                  <a:gd name="T71" fmla="*/ 216 h 658"/>
                  <a:gd name="T72" fmla="*/ 39 w 658"/>
                  <a:gd name="T73" fmla="*/ 299 h 658"/>
                  <a:gd name="T74" fmla="*/ 39 w 658"/>
                  <a:gd name="T75" fmla="*/ 359 h 658"/>
                  <a:gd name="T76" fmla="*/ 60 w 658"/>
                  <a:gd name="T77" fmla="*/ 443 h 658"/>
                  <a:gd name="T78" fmla="*/ 105 w 658"/>
                  <a:gd name="T79" fmla="*/ 514 h 658"/>
                  <a:gd name="T80" fmla="*/ 166 w 658"/>
                  <a:gd name="T81" fmla="*/ 570 h 658"/>
                  <a:gd name="T82" fmla="*/ 242 w 658"/>
                  <a:gd name="T83" fmla="*/ 607 h 658"/>
                  <a:gd name="T84" fmla="*/ 329 w 658"/>
                  <a:gd name="T85" fmla="*/ 620 h 658"/>
                  <a:gd name="T86" fmla="*/ 387 w 658"/>
                  <a:gd name="T87" fmla="*/ 615 h 658"/>
                  <a:gd name="T88" fmla="*/ 467 w 658"/>
                  <a:gd name="T89" fmla="*/ 585 h 658"/>
                  <a:gd name="T90" fmla="*/ 535 w 658"/>
                  <a:gd name="T91" fmla="*/ 535 h 658"/>
                  <a:gd name="T92" fmla="*/ 584 w 658"/>
                  <a:gd name="T93" fmla="*/ 468 h 658"/>
                  <a:gd name="T94" fmla="*/ 614 w 658"/>
                  <a:gd name="T95" fmla="*/ 388 h 658"/>
                  <a:gd name="T96" fmla="*/ 621 w 658"/>
                  <a:gd name="T97" fmla="*/ 328 h 658"/>
                  <a:gd name="T98" fmla="*/ 607 w 658"/>
                  <a:gd name="T99" fmla="*/ 242 h 658"/>
                  <a:gd name="T100" fmla="*/ 570 w 658"/>
                  <a:gd name="T101" fmla="*/ 166 h 658"/>
                  <a:gd name="T102" fmla="*/ 515 w 658"/>
                  <a:gd name="T103" fmla="*/ 104 h 658"/>
                  <a:gd name="T104" fmla="*/ 442 w 658"/>
                  <a:gd name="T105" fmla="*/ 61 h 658"/>
                  <a:gd name="T106" fmla="*/ 359 w 658"/>
                  <a:gd name="T107" fmla="*/ 3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8">
                    <a:moveTo>
                      <a:pt x="329" y="658"/>
                    </a:moveTo>
                    <a:lnTo>
                      <a:pt x="329" y="658"/>
                    </a:lnTo>
                    <a:lnTo>
                      <a:pt x="312" y="658"/>
                    </a:lnTo>
                    <a:lnTo>
                      <a:pt x="295" y="656"/>
                    </a:lnTo>
                    <a:lnTo>
                      <a:pt x="279" y="654"/>
                    </a:lnTo>
                    <a:lnTo>
                      <a:pt x="262" y="651"/>
                    </a:lnTo>
                    <a:lnTo>
                      <a:pt x="247" y="648"/>
                    </a:lnTo>
                    <a:lnTo>
                      <a:pt x="231" y="643"/>
                    </a:lnTo>
                    <a:lnTo>
                      <a:pt x="201" y="632"/>
                    </a:lnTo>
                    <a:lnTo>
                      <a:pt x="172" y="619"/>
                    </a:lnTo>
                    <a:lnTo>
                      <a:pt x="145" y="601"/>
                    </a:lnTo>
                    <a:lnTo>
                      <a:pt x="119" y="582"/>
                    </a:lnTo>
                    <a:lnTo>
                      <a:pt x="97" y="561"/>
                    </a:lnTo>
                    <a:lnTo>
                      <a:pt x="75" y="538"/>
                    </a:lnTo>
                    <a:lnTo>
                      <a:pt x="56" y="513"/>
                    </a:lnTo>
                    <a:lnTo>
                      <a:pt x="40" y="486"/>
                    </a:lnTo>
                    <a:lnTo>
                      <a:pt x="25" y="457"/>
                    </a:lnTo>
                    <a:lnTo>
                      <a:pt x="15" y="427"/>
                    </a:lnTo>
                    <a:lnTo>
                      <a:pt x="11" y="412"/>
                    </a:lnTo>
                    <a:lnTo>
                      <a:pt x="7" y="396"/>
                    </a:lnTo>
                    <a:lnTo>
                      <a:pt x="4" y="380"/>
                    </a:lnTo>
                    <a:lnTo>
                      <a:pt x="1" y="362"/>
                    </a:lnTo>
                    <a:lnTo>
                      <a:pt x="0" y="346"/>
                    </a:lnTo>
                    <a:lnTo>
                      <a:pt x="0" y="328"/>
                    </a:lnTo>
                    <a:lnTo>
                      <a:pt x="0" y="328"/>
                    </a:lnTo>
                    <a:lnTo>
                      <a:pt x="0" y="312"/>
                    </a:lnTo>
                    <a:lnTo>
                      <a:pt x="1" y="295"/>
                    </a:lnTo>
                    <a:lnTo>
                      <a:pt x="4" y="279"/>
                    </a:lnTo>
                    <a:lnTo>
                      <a:pt x="7" y="263"/>
                    </a:lnTo>
                    <a:lnTo>
                      <a:pt x="11" y="246"/>
                    </a:lnTo>
                    <a:lnTo>
                      <a:pt x="15" y="232"/>
                    </a:lnTo>
                    <a:lnTo>
                      <a:pt x="25" y="201"/>
                    </a:lnTo>
                    <a:lnTo>
                      <a:pt x="40" y="173"/>
                    </a:lnTo>
                    <a:lnTo>
                      <a:pt x="56" y="146"/>
                    </a:lnTo>
                    <a:lnTo>
                      <a:pt x="75" y="120"/>
                    </a:lnTo>
                    <a:lnTo>
                      <a:pt x="97" y="96"/>
                    </a:lnTo>
                    <a:lnTo>
                      <a:pt x="119" y="76"/>
                    </a:lnTo>
                    <a:lnTo>
                      <a:pt x="145" y="57"/>
                    </a:lnTo>
                    <a:lnTo>
                      <a:pt x="172" y="39"/>
                    </a:lnTo>
                    <a:lnTo>
                      <a:pt x="201" y="26"/>
                    </a:lnTo>
                    <a:lnTo>
                      <a:pt x="231" y="15"/>
                    </a:lnTo>
                    <a:lnTo>
                      <a:pt x="247" y="10"/>
                    </a:lnTo>
                    <a:lnTo>
                      <a:pt x="262" y="7"/>
                    </a:lnTo>
                    <a:lnTo>
                      <a:pt x="279" y="5"/>
                    </a:lnTo>
                    <a:lnTo>
                      <a:pt x="295" y="2"/>
                    </a:lnTo>
                    <a:lnTo>
                      <a:pt x="312" y="0"/>
                    </a:lnTo>
                    <a:lnTo>
                      <a:pt x="329" y="0"/>
                    </a:lnTo>
                    <a:lnTo>
                      <a:pt x="329" y="0"/>
                    </a:lnTo>
                    <a:lnTo>
                      <a:pt x="345" y="0"/>
                    </a:lnTo>
                    <a:lnTo>
                      <a:pt x="363" y="2"/>
                    </a:lnTo>
                    <a:lnTo>
                      <a:pt x="379" y="5"/>
                    </a:lnTo>
                    <a:lnTo>
                      <a:pt x="395" y="7"/>
                    </a:lnTo>
                    <a:lnTo>
                      <a:pt x="411" y="10"/>
                    </a:lnTo>
                    <a:lnTo>
                      <a:pt x="426" y="15"/>
                    </a:lnTo>
                    <a:lnTo>
                      <a:pt x="457" y="26"/>
                    </a:lnTo>
                    <a:lnTo>
                      <a:pt x="485" y="39"/>
                    </a:lnTo>
                    <a:lnTo>
                      <a:pt x="513" y="57"/>
                    </a:lnTo>
                    <a:lnTo>
                      <a:pt x="537" y="76"/>
                    </a:lnTo>
                    <a:lnTo>
                      <a:pt x="562" y="96"/>
                    </a:lnTo>
                    <a:lnTo>
                      <a:pt x="583" y="120"/>
                    </a:lnTo>
                    <a:lnTo>
                      <a:pt x="602" y="146"/>
                    </a:lnTo>
                    <a:lnTo>
                      <a:pt x="618" y="173"/>
                    </a:lnTo>
                    <a:lnTo>
                      <a:pt x="631" y="201"/>
                    </a:lnTo>
                    <a:lnTo>
                      <a:pt x="644" y="232"/>
                    </a:lnTo>
                    <a:lnTo>
                      <a:pt x="648" y="246"/>
                    </a:lnTo>
                    <a:lnTo>
                      <a:pt x="652" y="263"/>
                    </a:lnTo>
                    <a:lnTo>
                      <a:pt x="654" y="279"/>
                    </a:lnTo>
                    <a:lnTo>
                      <a:pt x="656" y="295"/>
                    </a:lnTo>
                    <a:lnTo>
                      <a:pt x="657" y="312"/>
                    </a:lnTo>
                    <a:lnTo>
                      <a:pt x="658" y="328"/>
                    </a:lnTo>
                    <a:lnTo>
                      <a:pt x="658" y="328"/>
                    </a:lnTo>
                    <a:lnTo>
                      <a:pt x="657" y="346"/>
                    </a:lnTo>
                    <a:lnTo>
                      <a:pt x="656" y="362"/>
                    </a:lnTo>
                    <a:lnTo>
                      <a:pt x="654" y="380"/>
                    </a:lnTo>
                    <a:lnTo>
                      <a:pt x="652" y="396"/>
                    </a:lnTo>
                    <a:lnTo>
                      <a:pt x="648" y="412"/>
                    </a:lnTo>
                    <a:lnTo>
                      <a:pt x="644" y="427"/>
                    </a:lnTo>
                    <a:lnTo>
                      <a:pt x="631" y="457"/>
                    </a:lnTo>
                    <a:lnTo>
                      <a:pt x="618" y="486"/>
                    </a:lnTo>
                    <a:lnTo>
                      <a:pt x="602" y="513"/>
                    </a:lnTo>
                    <a:lnTo>
                      <a:pt x="583" y="538"/>
                    </a:lnTo>
                    <a:lnTo>
                      <a:pt x="562" y="561"/>
                    </a:lnTo>
                    <a:lnTo>
                      <a:pt x="537" y="582"/>
                    </a:lnTo>
                    <a:lnTo>
                      <a:pt x="513" y="601"/>
                    </a:lnTo>
                    <a:lnTo>
                      <a:pt x="485" y="619"/>
                    </a:lnTo>
                    <a:lnTo>
                      <a:pt x="457" y="632"/>
                    </a:lnTo>
                    <a:lnTo>
                      <a:pt x="426" y="643"/>
                    </a:lnTo>
                    <a:lnTo>
                      <a:pt x="411" y="648"/>
                    </a:lnTo>
                    <a:lnTo>
                      <a:pt x="395" y="651"/>
                    </a:lnTo>
                    <a:lnTo>
                      <a:pt x="379" y="654"/>
                    </a:lnTo>
                    <a:lnTo>
                      <a:pt x="363" y="656"/>
                    </a:lnTo>
                    <a:lnTo>
                      <a:pt x="345" y="658"/>
                    </a:lnTo>
                    <a:lnTo>
                      <a:pt x="329" y="658"/>
                    </a:lnTo>
                    <a:lnTo>
                      <a:pt x="329" y="658"/>
                    </a:lnTo>
                    <a:close/>
                    <a:moveTo>
                      <a:pt x="329" y="38"/>
                    </a:moveTo>
                    <a:lnTo>
                      <a:pt x="329" y="38"/>
                    </a:lnTo>
                    <a:lnTo>
                      <a:pt x="299" y="39"/>
                    </a:lnTo>
                    <a:lnTo>
                      <a:pt x="270" y="43"/>
                    </a:lnTo>
                    <a:lnTo>
                      <a:pt x="242" y="50"/>
                    </a:lnTo>
                    <a:lnTo>
                      <a:pt x="215" y="61"/>
                    </a:lnTo>
                    <a:lnTo>
                      <a:pt x="191" y="73"/>
                    </a:lnTo>
                    <a:lnTo>
                      <a:pt x="166" y="88"/>
                    </a:lnTo>
                    <a:lnTo>
                      <a:pt x="144" y="104"/>
                    </a:lnTo>
                    <a:lnTo>
                      <a:pt x="123" y="123"/>
                    </a:lnTo>
                    <a:lnTo>
                      <a:pt x="105" y="144"/>
                    </a:lnTo>
                    <a:lnTo>
                      <a:pt x="87" y="166"/>
                    </a:lnTo>
                    <a:lnTo>
                      <a:pt x="72" y="190"/>
                    </a:lnTo>
                    <a:lnTo>
                      <a:pt x="60" y="216"/>
                    </a:lnTo>
                    <a:lnTo>
                      <a:pt x="51" y="242"/>
                    </a:lnTo>
                    <a:lnTo>
                      <a:pt x="43" y="271"/>
                    </a:lnTo>
                    <a:lnTo>
                      <a:pt x="39" y="299"/>
                    </a:lnTo>
                    <a:lnTo>
                      <a:pt x="37" y="328"/>
                    </a:lnTo>
                    <a:lnTo>
                      <a:pt x="37" y="328"/>
                    </a:lnTo>
                    <a:lnTo>
                      <a:pt x="39" y="359"/>
                    </a:lnTo>
                    <a:lnTo>
                      <a:pt x="43" y="388"/>
                    </a:lnTo>
                    <a:lnTo>
                      <a:pt x="51" y="416"/>
                    </a:lnTo>
                    <a:lnTo>
                      <a:pt x="60" y="443"/>
                    </a:lnTo>
                    <a:lnTo>
                      <a:pt x="72" y="468"/>
                    </a:lnTo>
                    <a:lnTo>
                      <a:pt x="87" y="492"/>
                    </a:lnTo>
                    <a:lnTo>
                      <a:pt x="105" y="514"/>
                    </a:lnTo>
                    <a:lnTo>
                      <a:pt x="123" y="535"/>
                    </a:lnTo>
                    <a:lnTo>
                      <a:pt x="144" y="554"/>
                    </a:lnTo>
                    <a:lnTo>
                      <a:pt x="166" y="570"/>
                    </a:lnTo>
                    <a:lnTo>
                      <a:pt x="191" y="585"/>
                    </a:lnTo>
                    <a:lnTo>
                      <a:pt x="215" y="597"/>
                    </a:lnTo>
                    <a:lnTo>
                      <a:pt x="242" y="607"/>
                    </a:lnTo>
                    <a:lnTo>
                      <a:pt x="270" y="615"/>
                    </a:lnTo>
                    <a:lnTo>
                      <a:pt x="299" y="619"/>
                    </a:lnTo>
                    <a:lnTo>
                      <a:pt x="329" y="620"/>
                    </a:lnTo>
                    <a:lnTo>
                      <a:pt x="329" y="620"/>
                    </a:lnTo>
                    <a:lnTo>
                      <a:pt x="359" y="619"/>
                    </a:lnTo>
                    <a:lnTo>
                      <a:pt x="387" y="615"/>
                    </a:lnTo>
                    <a:lnTo>
                      <a:pt x="415" y="607"/>
                    </a:lnTo>
                    <a:lnTo>
                      <a:pt x="442" y="597"/>
                    </a:lnTo>
                    <a:lnTo>
                      <a:pt x="467" y="585"/>
                    </a:lnTo>
                    <a:lnTo>
                      <a:pt x="492" y="570"/>
                    </a:lnTo>
                    <a:lnTo>
                      <a:pt x="515" y="554"/>
                    </a:lnTo>
                    <a:lnTo>
                      <a:pt x="535" y="535"/>
                    </a:lnTo>
                    <a:lnTo>
                      <a:pt x="554" y="514"/>
                    </a:lnTo>
                    <a:lnTo>
                      <a:pt x="570" y="492"/>
                    </a:lnTo>
                    <a:lnTo>
                      <a:pt x="584" y="468"/>
                    </a:lnTo>
                    <a:lnTo>
                      <a:pt x="597" y="443"/>
                    </a:lnTo>
                    <a:lnTo>
                      <a:pt x="607" y="416"/>
                    </a:lnTo>
                    <a:lnTo>
                      <a:pt x="614" y="388"/>
                    </a:lnTo>
                    <a:lnTo>
                      <a:pt x="618" y="359"/>
                    </a:lnTo>
                    <a:lnTo>
                      <a:pt x="621" y="328"/>
                    </a:lnTo>
                    <a:lnTo>
                      <a:pt x="621" y="328"/>
                    </a:lnTo>
                    <a:lnTo>
                      <a:pt x="618" y="299"/>
                    </a:lnTo>
                    <a:lnTo>
                      <a:pt x="614" y="271"/>
                    </a:lnTo>
                    <a:lnTo>
                      <a:pt x="607" y="242"/>
                    </a:lnTo>
                    <a:lnTo>
                      <a:pt x="597" y="216"/>
                    </a:lnTo>
                    <a:lnTo>
                      <a:pt x="584" y="190"/>
                    </a:lnTo>
                    <a:lnTo>
                      <a:pt x="570" y="166"/>
                    </a:lnTo>
                    <a:lnTo>
                      <a:pt x="554" y="144"/>
                    </a:lnTo>
                    <a:lnTo>
                      <a:pt x="535" y="123"/>
                    </a:lnTo>
                    <a:lnTo>
                      <a:pt x="515" y="104"/>
                    </a:lnTo>
                    <a:lnTo>
                      <a:pt x="492" y="88"/>
                    </a:lnTo>
                    <a:lnTo>
                      <a:pt x="467" y="73"/>
                    </a:lnTo>
                    <a:lnTo>
                      <a:pt x="442" y="61"/>
                    </a:lnTo>
                    <a:lnTo>
                      <a:pt x="415" y="50"/>
                    </a:lnTo>
                    <a:lnTo>
                      <a:pt x="387" y="43"/>
                    </a:lnTo>
                    <a:lnTo>
                      <a:pt x="359" y="39"/>
                    </a:lnTo>
                    <a:lnTo>
                      <a:pt x="329" y="38"/>
                    </a:lnTo>
                    <a:lnTo>
                      <a:pt x="329" y="38"/>
                    </a:lnTo>
                    <a:close/>
                  </a:path>
                </a:pathLst>
              </a:custGeom>
              <a:solidFill>
                <a:srgbClr val="3EF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a:ln>
                    <a:noFill/>
                  </a:ln>
                  <a:solidFill>
                    <a:srgbClr val="000000"/>
                  </a:solidFill>
                  <a:effectLst/>
                  <a:uLnTx/>
                  <a:uFillTx/>
                  <a:latin typeface="Open Sans"/>
                  <a:ea typeface="Open Sans" panose="020B0606030504020204" pitchFamily="34" charset="0"/>
                  <a:cs typeface="Open Sans" panose="020B0606030504020204" pitchFamily="34" charset="0"/>
                </a:endParaRPr>
              </a:p>
            </p:txBody>
          </p:sp>
          <p:sp>
            <p:nvSpPr>
              <p:cNvPr id="25" name="Freeform 106">
                <a:extLst>
                  <a:ext uri="{FF2B5EF4-FFF2-40B4-BE49-F238E27FC236}">
                    <a16:creationId xmlns:a16="http://schemas.microsoft.com/office/drawing/2014/main" id="{A5D74722-45AB-4D90-88DE-728C9E9ECF3D}"/>
                  </a:ext>
                </a:extLst>
              </p:cNvPr>
              <p:cNvSpPr>
                <a:spLocks/>
              </p:cNvSpPr>
              <p:nvPr/>
            </p:nvSpPr>
            <p:spPr bwMode="auto">
              <a:xfrm>
                <a:off x="5474980" y="2385753"/>
                <a:ext cx="89778" cy="167363"/>
              </a:xfrm>
              <a:custGeom>
                <a:avLst/>
                <a:gdLst>
                  <a:gd name="T0" fmla="*/ 134 w 162"/>
                  <a:gd name="T1" fmla="*/ 151 h 303"/>
                  <a:gd name="T2" fmla="*/ 0 w 162"/>
                  <a:gd name="T3" fmla="*/ 285 h 303"/>
                  <a:gd name="T4" fmla="*/ 16 w 162"/>
                  <a:gd name="T5" fmla="*/ 303 h 303"/>
                  <a:gd name="T6" fmla="*/ 158 w 162"/>
                  <a:gd name="T7" fmla="*/ 159 h 303"/>
                  <a:gd name="T8" fmla="*/ 158 w 162"/>
                  <a:gd name="T9" fmla="*/ 159 h 303"/>
                  <a:gd name="T10" fmla="*/ 161 w 162"/>
                  <a:gd name="T11" fmla="*/ 155 h 303"/>
                  <a:gd name="T12" fmla="*/ 162 w 162"/>
                  <a:gd name="T13" fmla="*/ 151 h 303"/>
                  <a:gd name="T14" fmla="*/ 162 w 162"/>
                  <a:gd name="T15" fmla="*/ 151 h 303"/>
                  <a:gd name="T16" fmla="*/ 161 w 162"/>
                  <a:gd name="T17" fmla="*/ 147 h 303"/>
                  <a:gd name="T18" fmla="*/ 158 w 162"/>
                  <a:gd name="T19" fmla="*/ 143 h 303"/>
                  <a:gd name="T20" fmla="*/ 16 w 162"/>
                  <a:gd name="T21" fmla="*/ 0 h 303"/>
                  <a:gd name="T22" fmla="*/ 0 w 162"/>
                  <a:gd name="T23" fmla="*/ 16 h 303"/>
                  <a:gd name="T24" fmla="*/ 134 w 162"/>
                  <a:gd name="T25"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03">
                    <a:moveTo>
                      <a:pt x="134" y="151"/>
                    </a:moveTo>
                    <a:lnTo>
                      <a:pt x="0" y="285"/>
                    </a:lnTo>
                    <a:lnTo>
                      <a:pt x="16" y="303"/>
                    </a:lnTo>
                    <a:lnTo>
                      <a:pt x="158" y="159"/>
                    </a:lnTo>
                    <a:lnTo>
                      <a:pt x="158" y="159"/>
                    </a:lnTo>
                    <a:lnTo>
                      <a:pt x="161" y="155"/>
                    </a:lnTo>
                    <a:lnTo>
                      <a:pt x="162" y="151"/>
                    </a:lnTo>
                    <a:lnTo>
                      <a:pt x="162" y="151"/>
                    </a:lnTo>
                    <a:lnTo>
                      <a:pt x="161" y="147"/>
                    </a:lnTo>
                    <a:lnTo>
                      <a:pt x="158" y="143"/>
                    </a:lnTo>
                    <a:lnTo>
                      <a:pt x="16" y="0"/>
                    </a:lnTo>
                    <a:lnTo>
                      <a:pt x="0" y="16"/>
                    </a:lnTo>
                    <a:lnTo>
                      <a:pt x="134"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a:ln>
                    <a:noFill/>
                  </a:ln>
                  <a:solidFill>
                    <a:srgbClr val="000000"/>
                  </a:solidFill>
                  <a:effectLst/>
                  <a:uLnTx/>
                  <a:uFillTx/>
                  <a:latin typeface="Open Sans"/>
                  <a:ea typeface="Open Sans" panose="020B0606030504020204" pitchFamily="34" charset="0"/>
                  <a:cs typeface="Open Sans" panose="020B0606030504020204" pitchFamily="34" charset="0"/>
                </a:endParaRPr>
              </a:p>
            </p:txBody>
          </p:sp>
        </p:grpSp>
        <p:sp>
          <p:nvSpPr>
            <p:cNvPr id="23" name="Rectangle 22"/>
            <p:cNvSpPr/>
            <p:nvPr/>
          </p:nvSpPr>
          <p:spPr>
            <a:xfrm>
              <a:off x="1684422" y="2690063"/>
              <a:ext cx="3585916" cy="75405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srgbClr val="000000"/>
                  </a:solidFill>
                  <a:effectLst/>
                  <a:uLnTx/>
                  <a:uFillTx/>
                  <a:latin typeface="Open Sans"/>
                </a:rPr>
                <a:t>Future possibilities</a:t>
              </a:r>
            </a:p>
          </p:txBody>
        </p:sp>
      </p:grpSp>
      <p:cxnSp>
        <p:nvCxnSpPr>
          <p:cNvPr id="31" name="Straight Connector 30"/>
          <p:cNvCxnSpPr/>
          <p:nvPr/>
        </p:nvCxnSpPr>
        <p:spPr>
          <a:xfrm>
            <a:off x="6850098" y="1257360"/>
            <a:ext cx="273805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9D0BC10-FCA4-45DE-B70B-5E65B60FD1AF}"/>
              </a:ext>
            </a:extLst>
          </p:cNvPr>
          <p:cNvGrpSpPr/>
          <p:nvPr/>
        </p:nvGrpSpPr>
        <p:grpSpPr>
          <a:xfrm>
            <a:off x="6892337" y="1970644"/>
            <a:ext cx="4287361" cy="754051"/>
            <a:chOff x="982977" y="1968169"/>
            <a:chExt cx="4287361" cy="754051"/>
          </a:xfrm>
        </p:grpSpPr>
        <p:grpSp>
          <p:nvGrpSpPr>
            <p:cNvPr id="27" name="Group 26">
              <a:extLst>
                <a:ext uri="{FF2B5EF4-FFF2-40B4-BE49-F238E27FC236}">
                  <a16:creationId xmlns:a16="http://schemas.microsoft.com/office/drawing/2014/main" id="{F7C3DA5B-A645-4409-8B4D-2A78A4192263}"/>
                </a:ext>
              </a:extLst>
            </p:cNvPr>
            <p:cNvGrpSpPr/>
            <p:nvPr/>
          </p:nvGrpSpPr>
          <p:grpSpPr>
            <a:xfrm>
              <a:off x="982977" y="2162868"/>
              <a:ext cx="365760" cy="364652"/>
              <a:chOff x="5320917" y="2286000"/>
              <a:chExt cx="365760" cy="364652"/>
            </a:xfrm>
          </p:grpSpPr>
          <p:sp>
            <p:nvSpPr>
              <p:cNvPr id="29" name="Freeform 18">
                <a:extLst>
                  <a:ext uri="{FF2B5EF4-FFF2-40B4-BE49-F238E27FC236}">
                    <a16:creationId xmlns:a16="http://schemas.microsoft.com/office/drawing/2014/main" id="{71289039-6C6B-4ED8-AC0F-7AE5DD536269}"/>
                  </a:ext>
                </a:extLst>
              </p:cNvPr>
              <p:cNvSpPr>
                <a:spLocks noEditPoints="1"/>
              </p:cNvSpPr>
              <p:nvPr/>
            </p:nvSpPr>
            <p:spPr bwMode="auto">
              <a:xfrm>
                <a:off x="5320917" y="2286000"/>
                <a:ext cx="365760" cy="364652"/>
              </a:xfrm>
              <a:custGeom>
                <a:avLst/>
                <a:gdLst>
                  <a:gd name="T0" fmla="*/ 312 w 658"/>
                  <a:gd name="T1" fmla="*/ 658 h 658"/>
                  <a:gd name="T2" fmla="*/ 262 w 658"/>
                  <a:gd name="T3" fmla="*/ 651 h 658"/>
                  <a:gd name="T4" fmla="*/ 201 w 658"/>
                  <a:gd name="T5" fmla="*/ 632 h 658"/>
                  <a:gd name="T6" fmla="*/ 119 w 658"/>
                  <a:gd name="T7" fmla="*/ 582 h 658"/>
                  <a:gd name="T8" fmla="*/ 56 w 658"/>
                  <a:gd name="T9" fmla="*/ 513 h 658"/>
                  <a:gd name="T10" fmla="*/ 15 w 658"/>
                  <a:gd name="T11" fmla="*/ 427 h 658"/>
                  <a:gd name="T12" fmla="*/ 4 w 658"/>
                  <a:gd name="T13" fmla="*/ 380 h 658"/>
                  <a:gd name="T14" fmla="*/ 0 w 658"/>
                  <a:gd name="T15" fmla="*/ 328 h 658"/>
                  <a:gd name="T16" fmla="*/ 1 w 658"/>
                  <a:gd name="T17" fmla="*/ 295 h 658"/>
                  <a:gd name="T18" fmla="*/ 11 w 658"/>
                  <a:gd name="T19" fmla="*/ 246 h 658"/>
                  <a:gd name="T20" fmla="*/ 40 w 658"/>
                  <a:gd name="T21" fmla="*/ 173 h 658"/>
                  <a:gd name="T22" fmla="*/ 97 w 658"/>
                  <a:gd name="T23" fmla="*/ 96 h 658"/>
                  <a:gd name="T24" fmla="*/ 172 w 658"/>
                  <a:gd name="T25" fmla="*/ 39 h 658"/>
                  <a:gd name="T26" fmla="*/ 247 w 658"/>
                  <a:gd name="T27" fmla="*/ 10 h 658"/>
                  <a:gd name="T28" fmla="*/ 295 w 658"/>
                  <a:gd name="T29" fmla="*/ 2 h 658"/>
                  <a:gd name="T30" fmla="*/ 329 w 658"/>
                  <a:gd name="T31" fmla="*/ 0 h 658"/>
                  <a:gd name="T32" fmla="*/ 379 w 658"/>
                  <a:gd name="T33" fmla="*/ 5 h 658"/>
                  <a:gd name="T34" fmla="*/ 426 w 658"/>
                  <a:gd name="T35" fmla="*/ 15 h 658"/>
                  <a:gd name="T36" fmla="*/ 513 w 658"/>
                  <a:gd name="T37" fmla="*/ 57 h 658"/>
                  <a:gd name="T38" fmla="*/ 583 w 658"/>
                  <a:gd name="T39" fmla="*/ 120 h 658"/>
                  <a:gd name="T40" fmla="*/ 631 w 658"/>
                  <a:gd name="T41" fmla="*/ 201 h 658"/>
                  <a:gd name="T42" fmla="*/ 652 w 658"/>
                  <a:gd name="T43" fmla="*/ 263 h 658"/>
                  <a:gd name="T44" fmla="*/ 657 w 658"/>
                  <a:gd name="T45" fmla="*/ 312 h 658"/>
                  <a:gd name="T46" fmla="*/ 657 w 658"/>
                  <a:gd name="T47" fmla="*/ 346 h 658"/>
                  <a:gd name="T48" fmla="*/ 652 w 658"/>
                  <a:gd name="T49" fmla="*/ 396 h 658"/>
                  <a:gd name="T50" fmla="*/ 631 w 658"/>
                  <a:gd name="T51" fmla="*/ 457 h 658"/>
                  <a:gd name="T52" fmla="*/ 583 w 658"/>
                  <a:gd name="T53" fmla="*/ 538 h 658"/>
                  <a:gd name="T54" fmla="*/ 513 w 658"/>
                  <a:gd name="T55" fmla="*/ 601 h 658"/>
                  <a:gd name="T56" fmla="*/ 426 w 658"/>
                  <a:gd name="T57" fmla="*/ 643 h 658"/>
                  <a:gd name="T58" fmla="*/ 379 w 658"/>
                  <a:gd name="T59" fmla="*/ 654 h 658"/>
                  <a:gd name="T60" fmla="*/ 329 w 658"/>
                  <a:gd name="T61" fmla="*/ 658 h 658"/>
                  <a:gd name="T62" fmla="*/ 329 w 658"/>
                  <a:gd name="T63" fmla="*/ 38 h 658"/>
                  <a:gd name="T64" fmla="*/ 242 w 658"/>
                  <a:gd name="T65" fmla="*/ 50 h 658"/>
                  <a:gd name="T66" fmla="*/ 166 w 658"/>
                  <a:gd name="T67" fmla="*/ 88 h 658"/>
                  <a:gd name="T68" fmla="*/ 105 w 658"/>
                  <a:gd name="T69" fmla="*/ 144 h 658"/>
                  <a:gd name="T70" fmla="*/ 60 w 658"/>
                  <a:gd name="T71" fmla="*/ 216 h 658"/>
                  <a:gd name="T72" fmla="*/ 39 w 658"/>
                  <a:gd name="T73" fmla="*/ 299 h 658"/>
                  <a:gd name="T74" fmla="*/ 39 w 658"/>
                  <a:gd name="T75" fmla="*/ 359 h 658"/>
                  <a:gd name="T76" fmla="*/ 60 w 658"/>
                  <a:gd name="T77" fmla="*/ 443 h 658"/>
                  <a:gd name="T78" fmla="*/ 105 w 658"/>
                  <a:gd name="T79" fmla="*/ 514 h 658"/>
                  <a:gd name="T80" fmla="*/ 166 w 658"/>
                  <a:gd name="T81" fmla="*/ 570 h 658"/>
                  <a:gd name="T82" fmla="*/ 242 w 658"/>
                  <a:gd name="T83" fmla="*/ 607 h 658"/>
                  <a:gd name="T84" fmla="*/ 329 w 658"/>
                  <a:gd name="T85" fmla="*/ 620 h 658"/>
                  <a:gd name="T86" fmla="*/ 387 w 658"/>
                  <a:gd name="T87" fmla="*/ 615 h 658"/>
                  <a:gd name="T88" fmla="*/ 467 w 658"/>
                  <a:gd name="T89" fmla="*/ 585 h 658"/>
                  <a:gd name="T90" fmla="*/ 535 w 658"/>
                  <a:gd name="T91" fmla="*/ 535 h 658"/>
                  <a:gd name="T92" fmla="*/ 584 w 658"/>
                  <a:gd name="T93" fmla="*/ 468 h 658"/>
                  <a:gd name="T94" fmla="*/ 614 w 658"/>
                  <a:gd name="T95" fmla="*/ 388 h 658"/>
                  <a:gd name="T96" fmla="*/ 621 w 658"/>
                  <a:gd name="T97" fmla="*/ 328 h 658"/>
                  <a:gd name="T98" fmla="*/ 607 w 658"/>
                  <a:gd name="T99" fmla="*/ 242 h 658"/>
                  <a:gd name="T100" fmla="*/ 570 w 658"/>
                  <a:gd name="T101" fmla="*/ 166 h 658"/>
                  <a:gd name="T102" fmla="*/ 515 w 658"/>
                  <a:gd name="T103" fmla="*/ 104 h 658"/>
                  <a:gd name="T104" fmla="*/ 442 w 658"/>
                  <a:gd name="T105" fmla="*/ 61 h 658"/>
                  <a:gd name="T106" fmla="*/ 359 w 658"/>
                  <a:gd name="T107" fmla="*/ 3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8">
                    <a:moveTo>
                      <a:pt x="329" y="658"/>
                    </a:moveTo>
                    <a:lnTo>
                      <a:pt x="329" y="658"/>
                    </a:lnTo>
                    <a:lnTo>
                      <a:pt x="312" y="658"/>
                    </a:lnTo>
                    <a:lnTo>
                      <a:pt x="295" y="656"/>
                    </a:lnTo>
                    <a:lnTo>
                      <a:pt x="279" y="654"/>
                    </a:lnTo>
                    <a:lnTo>
                      <a:pt x="262" y="651"/>
                    </a:lnTo>
                    <a:lnTo>
                      <a:pt x="247" y="648"/>
                    </a:lnTo>
                    <a:lnTo>
                      <a:pt x="231" y="643"/>
                    </a:lnTo>
                    <a:lnTo>
                      <a:pt x="201" y="632"/>
                    </a:lnTo>
                    <a:lnTo>
                      <a:pt x="172" y="619"/>
                    </a:lnTo>
                    <a:lnTo>
                      <a:pt x="145" y="601"/>
                    </a:lnTo>
                    <a:lnTo>
                      <a:pt x="119" y="582"/>
                    </a:lnTo>
                    <a:lnTo>
                      <a:pt x="97" y="561"/>
                    </a:lnTo>
                    <a:lnTo>
                      <a:pt x="75" y="538"/>
                    </a:lnTo>
                    <a:lnTo>
                      <a:pt x="56" y="513"/>
                    </a:lnTo>
                    <a:lnTo>
                      <a:pt x="40" y="486"/>
                    </a:lnTo>
                    <a:lnTo>
                      <a:pt x="25" y="457"/>
                    </a:lnTo>
                    <a:lnTo>
                      <a:pt x="15" y="427"/>
                    </a:lnTo>
                    <a:lnTo>
                      <a:pt x="11" y="412"/>
                    </a:lnTo>
                    <a:lnTo>
                      <a:pt x="7" y="396"/>
                    </a:lnTo>
                    <a:lnTo>
                      <a:pt x="4" y="380"/>
                    </a:lnTo>
                    <a:lnTo>
                      <a:pt x="1" y="362"/>
                    </a:lnTo>
                    <a:lnTo>
                      <a:pt x="0" y="346"/>
                    </a:lnTo>
                    <a:lnTo>
                      <a:pt x="0" y="328"/>
                    </a:lnTo>
                    <a:lnTo>
                      <a:pt x="0" y="328"/>
                    </a:lnTo>
                    <a:lnTo>
                      <a:pt x="0" y="312"/>
                    </a:lnTo>
                    <a:lnTo>
                      <a:pt x="1" y="295"/>
                    </a:lnTo>
                    <a:lnTo>
                      <a:pt x="4" y="279"/>
                    </a:lnTo>
                    <a:lnTo>
                      <a:pt x="7" y="263"/>
                    </a:lnTo>
                    <a:lnTo>
                      <a:pt x="11" y="246"/>
                    </a:lnTo>
                    <a:lnTo>
                      <a:pt x="15" y="232"/>
                    </a:lnTo>
                    <a:lnTo>
                      <a:pt x="25" y="201"/>
                    </a:lnTo>
                    <a:lnTo>
                      <a:pt x="40" y="173"/>
                    </a:lnTo>
                    <a:lnTo>
                      <a:pt x="56" y="146"/>
                    </a:lnTo>
                    <a:lnTo>
                      <a:pt x="75" y="120"/>
                    </a:lnTo>
                    <a:lnTo>
                      <a:pt x="97" y="96"/>
                    </a:lnTo>
                    <a:lnTo>
                      <a:pt x="119" y="76"/>
                    </a:lnTo>
                    <a:lnTo>
                      <a:pt x="145" y="57"/>
                    </a:lnTo>
                    <a:lnTo>
                      <a:pt x="172" y="39"/>
                    </a:lnTo>
                    <a:lnTo>
                      <a:pt x="201" y="26"/>
                    </a:lnTo>
                    <a:lnTo>
                      <a:pt x="231" y="15"/>
                    </a:lnTo>
                    <a:lnTo>
                      <a:pt x="247" y="10"/>
                    </a:lnTo>
                    <a:lnTo>
                      <a:pt x="262" y="7"/>
                    </a:lnTo>
                    <a:lnTo>
                      <a:pt x="279" y="5"/>
                    </a:lnTo>
                    <a:lnTo>
                      <a:pt x="295" y="2"/>
                    </a:lnTo>
                    <a:lnTo>
                      <a:pt x="312" y="0"/>
                    </a:lnTo>
                    <a:lnTo>
                      <a:pt x="329" y="0"/>
                    </a:lnTo>
                    <a:lnTo>
                      <a:pt x="329" y="0"/>
                    </a:lnTo>
                    <a:lnTo>
                      <a:pt x="345" y="0"/>
                    </a:lnTo>
                    <a:lnTo>
                      <a:pt x="363" y="2"/>
                    </a:lnTo>
                    <a:lnTo>
                      <a:pt x="379" y="5"/>
                    </a:lnTo>
                    <a:lnTo>
                      <a:pt x="395" y="7"/>
                    </a:lnTo>
                    <a:lnTo>
                      <a:pt x="411" y="10"/>
                    </a:lnTo>
                    <a:lnTo>
                      <a:pt x="426" y="15"/>
                    </a:lnTo>
                    <a:lnTo>
                      <a:pt x="457" y="26"/>
                    </a:lnTo>
                    <a:lnTo>
                      <a:pt x="485" y="39"/>
                    </a:lnTo>
                    <a:lnTo>
                      <a:pt x="513" y="57"/>
                    </a:lnTo>
                    <a:lnTo>
                      <a:pt x="537" y="76"/>
                    </a:lnTo>
                    <a:lnTo>
                      <a:pt x="562" y="96"/>
                    </a:lnTo>
                    <a:lnTo>
                      <a:pt x="583" y="120"/>
                    </a:lnTo>
                    <a:lnTo>
                      <a:pt x="602" y="146"/>
                    </a:lnTo>
                    <a:lnTo>
                      <a:pt x="618" y="173"/>
                    </a:lnTo>
                    <a:lnTo>
                      <a:pt x="631" y="201"/>
                    </a:lnTo>
                    <a:lnTo>
                      <a:pt x="644" y="232"/>
                    </a:lnTo>
                    <a:lnTo>
                      <a:pt x="648" y="246"/>
                    </a:lnTo>
                    <a:lnTo>
                      <a:pt x="652" y="263"/>
                    </a:lnTo>
                    <a:lnTo>
                      <a:pt x="654" y="279"/>
                    </a:lnTo>
                    <a:lnTo>
                      <a:pt x="656" y="295"/>
                    </a:lnTo>
                    <a:lnTo>
                      <a:pt x="657" y="312"/>
                    </a:lnTo>
                    <a:lnTo>
                      <a:pt x="658" y="328"/>
                    </a:lnTo>
                    <a:lnTo>
                      <a:pt x="658" y="328"/>
                    </a:lnTo>
                    <a:lnTo>
                      <a:pt x="657" y="346"/>
                    </a:lnTo>
                    <a:lnTo>
                      <a:pt x="656" y="362"/>
                    </a:lnTo>
                    <a:lnTo>
                      <a:pt x="654" y="380"/>
                    </a:lnTo>
                    <a:lnTo>
                      <a:pt x="652" y="396"/>
                    </a:lnTo>
                    <a:lnTo>
                      <a:pt x="648" y="412"/>
                    </a:lnTo>
                    <a:lnTo>
                      <a:pt x="644" y="427"/>
                    </a:lnTo>
                    <a:lnTo>
                      <a:pt x="631" y="457"/>
                    </a:lnTo>
                    <a:lnTo>
                      <a:pt x="618" y="486"/>
                    </a:lnTo>
                    <a:lnTo>
                      <a:pt x="602" y="513"/>
                    </a:lnTo>
                    <a:lnTo>
                      <a:pt x="583" y="538"/>
                    </a:lnTo>
                    <a:lnTo>
                      <a:pt x="562" y="561"/>
                    </a:lnTo>
                    <a:lnTo>
                      <a:pt x="537" y="582"/>
                    </a:lnTo>
                    <a:lnTo>
                      <a:pt x="513" y="601"/>
                    </a:lnTo>
                    <a:lnTo>
                      <a:pt x="485" y="619"/>
                    </a:lnTo>
                    <a:lnTo>
                      <a:pt x="457" y="632"/>
                    </a:lnTo>
                    <a:lnTo>
                      <a:pt x="426" y="643"/>
                    </a:lnTo>
                    <a:lnTo>
                      <a:pt x="411" y="648"/>
                    </a:lnTo>
                    <a:lnTo>
                      <a:pt x="395" y="651"/>
                    </a:lnTo>
                    <a:lnTo>
                      <a:pt x="379" y="654"/>
                    </a:lnTo>
                    <a:lnTo>
                      <a:pt x="363" y="656"/>
                    </a:lnTo>
                    <a:lnTo>
                      <a:pt x="345" y="658"/>
                    </a:lnTo>
                    <a:lnTo>
                      <a:pt x="329" y="658"/>
                    </a:lnTo>
                    <a:lnTo>
                      <a:pt x="329" y="658"/>
                    </a:lnTo>
                    <a:close/>
                    <a:moveTo>
                      <a:pt x="329" y="38"/>
                    </a:moveTo>
                    <a:lnTo>
                      <a:pt x="329" y="38"/>
                    </a:lnTo>
                    <a:lnTo>
                      <a:pt x="299" y="39"/>
                    </a:lnTo>
                    <a:lnTo>
                      <a:pt x="270" y="43"/>
                    </a:lnTo>
                    <a:lnTo>
                      <a:pt x="242" y="50"/>
                    </a:lnTo>
                    <a:lnTo>
                      <a:pt x="215" y="61"/>
                    </a:lnTo>
                    <a:lnTo>
                      <a:pt x="191" y="73"/>
                    </a:lnTo>
                    <a:lnTo>
                      <a:pt x="166" y="88"/>
                    </a:lnTo>
                    <a:lnTo>
                      <a:pt x="144" y="104"/>
                    </a:lnTo>
                    <a:lnTo>
                      <a:pt x="123" y="123"/>
                    </a:lnTo>
                    <a:lnTo>
                      <a:pt x="105" y="144"/>
                    </a:lnTo>
                    <a:lnTo>
                      <a:pt x="87" y="166"/>
                    </a:lnTo>
                    <a:lnTo>
                      <a:pt x="72" y="190"/>
                    </a:lnTo>
                    <a:lnTo>
                      <a:pt x="60" y="216"/>
                    </a:lnTo>
                    <a:lnTo>
                      <a:pt x="51" y="242"/>
                    </a:lnTo>
                    <a:lnTo>
                      <a:pt x="43" y="271"/>
                    </a:lnTo>
                    <a:lnTo>
                      <a:pt x="39" y="299"/>
                    </a:lnTo>
                    <a:lnTo>
                      <a:pt x="37" y="328"/>
                    </a:lnTo>
                    <a:lnTo>
                      <a:pt x="37" y="328"/>
                    </a:lnTo>
                    <a:lnTo>
                      <a:pt x="39" y="359"/>
                    </a:lnTo>
                    <a:lnTo>
                      <a:pt x="43" y="388"/>
                    </a:lnTo>
                    <a:lnTo>
                      <a:pt x="51" y="416"/>
                    </a:lnTo>
                    <a:lnTo>
                      <a:pt x="60" y="443"/>
                    </a:lnTo>
                    <a:lnTo>
                      <a:pt x="72" y="468"/>
                    </a:lnTo>
                    <a:lnTo>
                      <a:pt x="87" y="492"/>
                    </a:lnTo>
                    <a:lnTo>
                      <a:pt x="105" y="514"/>
                    </a:lnTo>
                    <a:lnTo>
                      <a:pt x="123" y="535"/>
                    </a:lnTo>
                    <a:lnTo>
                      <a:pt x="144" y="554"/>
                    </a:lnTo>
                    <a:lnTo>
                      <a:pt x="166" y="570"/>
                    </a:lnTo>
                    <a:lnTo>
                      <a:pt x="191" y="585"/>
                    </a:lnTo>
                    <a:lnTo>
                      <a:pt x="215" y="597"/>
                    </a:lnTo>
                    <a:lnTo>
                      <a:pt x="242" y="607"/>
                    </a:lnTo>
                    <a:lnTo>
                      <a:pt x="270" y="615"/>
                    </a:lnTo>
                    <a:lnTo>
                      <a:pt x="299" y="619"/>
                    </a:lnTo>
                    <a:lnTo>
                      <a:pt x="329" y="620"/>
                    </a:lnTo>
                    <a:lnTo>
                      <a:pt x="329" y="620"/>
                    </a:lnTo>
                    <a:lnTo>
                      <a:pt x="359" y="619"/>
                    </a:lnTo>
                    <a:lnTo>
                      <a:pt x="387" y="615"/>
                    </a:lnTo>
                    <a:lnTo>
                      <a:pt x="415" y="607"/>
                    </a:lnTo>
                    <a:lnTo>
                      <a:pt x="442" y="597"/>
                    </a:lnTo>
                    <a:lnTo>
                      <a:pt x="467" y="585"/>
                    </a:lnTo>
                    <a:lnTo>
                      <a:pt x="492" y="570"/>
                    </a:lnTo>
                    <a:lnTo>
                      <a:pt x="515" y="554"/>
                    </a:lnTo>
                    <a:lnTo>
                      <a:pt x="535" y="535"/>
                    </a:lnTo>
                    <a:lnTo>
                      <a:pt x="554" y="514"/>
                    </a:lnTo>
                    <a:lnTo>
                      <a:pt x="570" y="492"/>
                    </a:lnTo>
                    <a:lnTo>
                      <a:pt x="584" y="468"/>
                    </a:lnTo>
                    <a:lnTo>
                      <a:pt x="597" y="443"/>
                    </a:lnTo>
                    <a:lnTo>
                      <a:pt x="607" y="416"/>
                    </a:lnTo>
                    <a:lnTo>
                      <a:pt x="614" y="388"/>
                    </a:lnTo>
                    <a:lnTo>
                      <a:pt x="618" y="359"/>
                    </a:lnTo>
                    <a:lnTo>
                      <a:pt x="621" y="328"/>
                    </a:lnTo>
                    <a:lnTo>
                      <a:pt x="621" y="328"/>
                    </a:lnTo>
                    <a:lnTo>
                      <a:pt x="618" y="299"/>
                    </a:lnTo>
                    <a:lnTo>
                      <a:pt x="614" y="271"/>
                    </a:lnTo>
                    <a:lnTo>
                      <a:pt x="607" y="242"/>
                    </a:lnTo>
                    <a:lnTo>
                      <a:pt x="597" y="216"/>
                    </a:lnTo>
                    <a:lnTo>
                      <a:pt x="584" y="190"/>
                    </a:lnTo>
                    <a:lnTo>
                      <a:pt x="570" y="166"/>
                    </a:lnTo>
                    <a:lnTo>
                      <a:pt x="554" y="144"/>
                    </a:lnTo>
                    <a:lnTo>
                      <a:pt x="535" y="123"/>
                    </a:lnTo>
                    <a:lnTo>
                      <a:pt x="515" y="104"/>
                    </a:lnTo>
                    <a:lnTo>
                      <a:pt x="492" y="88"/>
                    </a:lnTo>
                    <a:lnTo>
                      <a:pt x="467" y="73"/>
                    </a:lnTo>
                    <a:lnTo>
                      <a:pt x="442" y="61"/>
                    </a:lnTo>
                    <a:lnTo>
                      <a:pt x="415" y="50"/>
                    </a:lnTo>
                    <a:lnTo>
                      <a:pt x="387" y="43"/>
                    </a:lnTo>
                    <a:lnTo>
                      <a:pt x="359" y="39"/>
                    </a:lnTo>
                    <a:lnTo>
                      <a:pt x="329" y="38"/>
                    </a:lnTo>
                    <a:lnTo>
                      <a:pt x="329" y="38"/>
                    </a:lnTo>
                    <a:close/>
                  </a:path>
                </a:pathLst>
              </a:custGeom>
              <a:solidFill>
                <a:srgbClr val="3EF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a:ln>
                    <a:noFill/>
                  </a:ln>
                  <a:solidFill>
                    <a:srgbClr val="000000"/>
                  </a:solidFill>
                  <a:effectLst/>
                  <a:uLnTx/>
                  <a:uFillTx/>
                  <a:latin typeface="Open Sans"/>
                  <a:ea typeface="Open Sans" panose="020B0606030504020204" pitchFamily="34" charset="0"/>
                  <a:cs typeface="Open Sans" panose="020B0606030504020204" pitchFamily="34" charset="0"/>
                </a:endParaRPr>
              </a:p>
            </p:txBody>
          </p:sp>
          <p:sp>
            <p:nvSpPr>
              <p:cNvPr id="30" name="Freeform 106">
                <a:extLst>
                  <a:ext uri="{FF2B5EF4-FFF2-40B4-BE49-F238E27FC236}">
                    <a16:creationId xmlns:a16="http://schemas.microsoft.com/office/drawing/2014/main" id="{238FAA01-2DB0-466C-A8B9-8AC334180663}"/>
                  </a:ext>
                </a:extLst>
              </p:cNvPr>
              <p:cNvSpPr>
                <a:spLocks/>
              </p:cNvSpPr>
              <p:nvPr/>
            </p:nvSpPr>
            <p:spPr bwMode="auto">
              <a:xfrm>
                <a:off x="5474980" y="2385753"/>
                <a:ext cx="89778" cy="167363"/>
              </a:xfrm>
              <a:custGeom>
                <a:avLst/>
                <a:gdLst>
                  <a:gd name="T0" fmla="*/ 134 w 162"/>
                  <a:gd name="T1" fmla="*/ 151 h 303"/>
                  <a:gd name="T2" fmla="*/ 0 w 162"/>
                  <a:gd name="T3" fmla="*/ 285 h 303"/>
                  <a:gd name="T4" fmla="*/ 16 w 162"/>
                  <a:gd name="T5" fmla="*/ 303 h 303"/>
                  <a:gd name="T6" fmla="*/ 158 w 162"/>
                  <a:gd name="T7" fmla="*/ 159 h 303"/>
                  <a:gd name="T8" fmla="*/ 158 w 162"/>
                  <a:gd name="T9" fmla="*/ 159 h 303"/>
                  <a:gd name="T10" fmla="*/ 161 w 162"/>
                  <a:gd name="T11" fmla="*/ 155 h 303"/>
                  <a:gd name="T12" fmla="*/ 162 w 162"/>
                  <a:gd name="T13" fmla="*/ 151 h 303"/>
                  <a:gd name="T14" fmla="*/ 162 w 162"/>
                  <a:gd name="T15" fmla="*/ 151 h 303"/>
                  <a:gd name="T16" fmla="*/ 161 w 162"/>
                  <a:gd name="T17" fmla="*/ 147 h 303"/>
                  <a:gd name="T18" fmla="*/ 158 w 162"/>
                  <a:gd name="T19" fmla="*/ 143 h 303"/>
                  <a:gd name="T20" fmla="*/ 16 w 162"/>
                  <a:gd name="T21" fmla="*/ 0 h 303"/>
                  <a:gd name="T22" fmla="*/ 0 w 162"/>
                  <a:gd name="T23" fmla="*/ 16 h 303"/>
                  <a:gd name="T24" fmla="*/ 134 w 162"/>
                  <a:gd name="T25"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03">
                    <a:moveTo>
                      <a:pt x="134" y="151"/>
                    </a:moveTo>
                    <a:lnTo>
                      <a:pt x="0" y="285"/>
                    </a:lnTo>
                    <a:lnTo>
                      <a:pt x="16" y="303"/>
                    </a:lnTo>
                    <a:lnTo>
                      <a:pt x="158" y="159"/>
                    </a:lnTo>
                    <a:lnTo>
                      <a:pt x="158" y="159"/>
                    </a:lnTo>
                    <a:lnTo>
                      <a:pt x="161" y="155"/>
                    </a:lnTo>
                    <a:lnTo>
                      <a:pt x="162" y="151"/>
                    </a:lnTo>
                    <a:lnTo>
                      <a:pt x="162" y="151"/>
                    </a:lnTo>
                    <a:lnTo>
                      <a:pt x="161" y="147"/>
                    </a:lnTo>
                    <a:lnTo>
                      <a:pt x="158" y="143"/>
                    </a:lnTo>
                    <a:lnTo>
                      <a:pt x="16" y="0"/>
                    </a:lnTo>
                    <a:lnTo>
                      <a:pt x="0" y="16"/>
                    </a:lnTo>
                    <a:lnTo>
                      <a:pt x="134" y="1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a:ln>
                    <a:noFill/>
                  </a:ln>
                  <a:solidFill>
                    <a:srgbClr val="000000"/>
                  </a:solidFill>
                  <a:effectLst/>
                  <a:uLnTx/>
                  <a:uFillTx/>
                  <a:latin typeface="Open Sans"/>
                  <a:ea typeface="Open Sans" panose="020B0606030504020204" pitchFamily="34" charset="0"/>
                  <a:cs typeface="Open Sans" panose="020B0606030504020204" pitchFamily="34" charset="0"/>
                </a:endParaRPr>
              </a:p>
            </p:txBody>
          </p:sp>
        </p:grpSp>
        <p:sp>
          <p:nvSpPr>
            <p:cNvPr id="28" name="Rectangle 27">
              <a:extLst>
                <a:ext uri="{FF2B5EF4-FFF2-40B4-BE49-F238E27FC236}">
                  <a16:creationId xmlns:a16="http://schemas.microsoft.com/office/drawing/2014/main" id="{BD139643-575E-4F80-A20D-5EB7B2EF6D11}"/>
                </a:ext>
              </a:extLst>
            </p:cNvPr>
            <p:cNvSpPr/>
            <p:nvPr/>
          </p:nvSpPr>
          <p:spPr>
            <a:xfrm>
              <a:off x="1684422" y="1968169"/>
              <a:ext cx="3585916" cy="754051"/>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srgbClr val="000000"/>
                  </a:solidFill>
                  <a:latin typeface="Open Sans"/>
                </a:rPr>
                <a:t>Introduction to </a:t>
              </a:r>
              <a:r>
                <a:rPr lang="en-US" sz="1400" dirty="0" err="1">
                  <a:solidFill>
                    <a:srgbClr val="000000"/>
                  </a:solidFill>
                  <a:latin typeface="Open Sans"/>
                </a:rPr>
                <a:t>Streamlit</a:t>
              </a:r>
              <a:endParaRPr kumimoji="0" lang="en-US" sz="1400" i="1" u="none" strike="noStrike" kern="1200" cap="none" spc="0" normalizeH="0" baseline="0" noProof="0" dirty="0">
                <a:ln>
                  <a:noFill/>
                </a:ln>
                <a:solidFill>
                  <a:srgbClr val="000000"/>
                </a:solidFill>
                <a:effectLst/>
                <a:uLnTx/>
                <a:uFillTx/>
                <a:latin typeface="Open Sans"/>
              </a:endParaRPr>
            </a:p>
          </p:txBody>
        </p:sp>
      </p:grpSp>
      <p:sp>
        <p:nvSpPr>
          <p:cNvPr id="43" name="object 16">
            <a:extLst>
              <a:ext uri="{FF2B5EF4-FFF2-40B4-BE49-F238E27FC236}">
                <a16:creationId xmlns:a16="http://schemas.microsoft.com/office/drawing/2014/main" id="{5BDCA570-4FD0-4EBA-B2DF-A28047EF76F6}"/>
              </a:ext>
            </a:extLst>
          </p:cNvPr>
          <p:cNvSpPr txBox="1"/>
          <p:nvPr/>
        </p:nvSpPr>
        <p:spPr>
          <a:xfrm>
            <a:off x="1914989" y="2833615"/>
            <a:ext cx="3759304" cy="523220"/>
          </a:xfrm>
          <a:prstGeom prst="rect">
            <a:avLst/>
          </a:prstGeom>
        </p:spPr>
        <p:txBody>
          <a:bodyPr vert="horz" wrap="square" lIns="0" tIns="0" rIns="0" bIns="0" rtlCol="0">
            <a:spAutoFit/>
          </a:bodyPr>
          <a:lstStyle/>
          <a:p>
            <a:pPr>
              <a:buClr>
                <a:srgbClr val="787878"/>
              </a:buClr>
              <a:buSzPct val="75000"/>
              <a:defRPr/>
            </a:pPr>
            <a:r>
              <a:rPr lang="en-US" sz="2200" spc="-30" dirty="0">
                <a:latin typeface="Chronicle Display Black"/>
                <a:ea typeface="Open Sans" charset="0"/>
                <a:cs typeface="Open Sans" charset="0"/>
              </a:rPr>
              <a:t>Björn van Dijkman</a:t>
            </a:r>
            <a:endParaRPr lang="en-US" sz="1200" b="1" spc="-25" dirty="0">
              <a:solidFill>
                <a:schemeClr val="accent6"/>
              </a:solidFill>
              <a:latin typeface="Open Sans"/>
              <a:ea typeface="Verdana" panose="020B0604030504040204" pitchFamily="34" charset="0"/>
              <a:cs typeface="Open Sans" charset="0"/>
            </a:endParaRPr>
          </a:p>
          <a:p>
            <a:pPr>
              <a:buClr>
                <a:srgbClr val="787878"/>
              </a:buClr>
              <a:buSzPct val="75000"/>
              <a:defRPr/>
            </a:pPr>
            <a:r>
              <a:rPr lang="en-US" sz="1200" b="1" spc="-25" dirty="0">
                <a:solidFill>
                  <a:schemeClr val="accent6"/>
                </a:solidFill>
                <a:latin typeface="Open Sans"/>
                <a:ea typeface="Verdana" panose="020B0604030504040204" pitchFamily="34" charset="0"/>
                <a:cs typeface="Open Sans" charset="0"/>
              </a:rPr>
              <a:t>Analyst, Analytics &amp; Cognitive</a:t>
            </a:r>
            <a:endParaRPr lang="en-US" sz="2200" spc="-30" dirty="0">
              <a:latin typeface="Chronicle Display Black"/>
              <a:ea typeface="Open Sans" charset="0"/>
              <a:cs typeface="Open Sans" charset="0"/>
            </a:endParaRPr>
          </a:p>
        </p:txBody>
      </p:sp>
      <p:cxnSp>
        <p:nvCxnSpPr>
          <p:cNvPr id="39" name="Straight Connector 38">
            <a:extLst>
              <a:ext uri="{FF2B5EF4-FFF2-40B4-BE49-F238E27FC236}">
                <a16:creationId xmlns:a16="http://schemas.microsoft.com/office/drawing/2014/main" id="{F0904BEB-6E01-40B5-9372-D4885CDD0333}"/>
              </a:ext>
            </a:extLst>
          </p:cNvPr>
          <p:cNvCxnSpPr/>
          <p:nvPr/>
        </p:nvCxnSpPr>
        <p:spPr>
          <a:xfrm>
            <a:off x="967667" y="1255455"/>
            <a:ext cx="273805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descr="A person wearing a suit and tie smiling at the camera&#10;&#10;Description automatically generated">
            <a:extLst>
              <a:ext uri="{FF2B5EF4-FFF2-40B4-BE49-F238E27FC236}">
                <a16:creationId xmlns:a16="http://schemas.microsoft.com/office/drawing/2014/main" id="{B29A6A3E-AD20-4331-99B2-EAB9A496D3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610" y="2629798"/>
            <a:ext cx="1033201" cy="1033201"/>
          </a:xfrm>
          <a:prstGeom prst="rect">
            <a:avLst/>
          </a:prstGeom>
        </p:spPr>
      </p:pic>
      <p:sp>
        <p:nvSpPr>
          <p:cNvPr id="32" name="object 16">
            <a:extLst>
              <a:ext uri="{FF2B5EF4-FFF2-40B4-BE49-F238E27FC236}">
                <a16:creationId xmlns:a16="http://schemas.microsoft.com/office/drawing/2014/main" id="{BA5A308C-D5A5-41B2-B049-E62491A83458}"/>
              </a:ext>
            </a:extLst>
          </p:cNvPr>
          <p:cNvSpPr txBox="1"/>
          <p:nvPr/>
        </p:nvSpPr>
        <p:spPr>
          <a:xfrm>
            <a:off x="1914989" y="4290847"/>
            <a:ext cx="3759304" cy="523220"/>
          </a:xfrm>
          <a:prstGeom prst="rect">
            <a:avLst/>
          </a:prstGeom>
        </p:spPr>
        <p:txBody>
          <a:bodyPr vert="horz" wrap="square" lIns="0" tIns="0" rIns="0" bIns="0" rtlCol="0">
            <a:spAutoFit/>
          </a:bodyPr>
          <a:lstStyle/>
          <a:p>
            <a:pPr>
              <a:buClr>
                <a:srgbClr val="787878"/>
              </a:buClr>
              <a:buSzPct val="75000"/>
              <a:defRPr/>
            </a:pPr>
            <a:r>
              <a:rPr lang="en-US" sz="2200" spc="-30" dirty="0">
                <a:latin typeface="Chronicle Display Black"/>
                <a:ea typeface="Open Sans" charset="0"/>
                <a:cs typeface="Open Sans" charset="0"/>
              </a:rPr>
              <a:t>You?</a:t>
            </a:r>
            <a:endParaRPr lang="en-US" sz="1200" b="1" spc="-25" dirty="0">
              <a:solidFill>
                <a:schemeClr val="accent6"/>
              </a:solidFill>
              <a:latin typeface="Open Sans"/>
              <a:ea typeface="Verdana" panose="020B0604030504040204" pitchFamily="34" charset="0"/>
              <a:cs typeface="Open Sans" charset="0"/>
            </a:endParaRPr>
          </a:p>
          <a:p>
            <a:pPr>
              <a:buClr>
                <a:srgbClr val="787878"/>
              </a:buClr>
              <a:buSzPct val="75000"/>
              <a:defRPr/>
            </a:pPr>
            <a:r>
              <a:rPr lang="en-US" sz="1200" b="1" spc="-25" dirty="0">
                <a:solidFill>
                  <a:schemeClr val="accent6"/>
                </a:solidFill>
                <a:latin typeface="Open Sans"/>
                <a:ea typeface="Verdana" panose="020B0604030504040204" pitchFamily="34" charset="0"/>
                <a:cs typeface="Open Sans" charset="0"/>
              </a:rPr>
              <a:t>Analytics &amp; Cognitive</a:t>
            </a:r>
            <a:endParaRPr lang="en-US" sz="2200" spc="-30" dirty="0">
              <a:latin typeface="Chronicle Display Black"/>
              <a:ea typeface="Open Sans" charset="0"/>
              <a:cs typeface="Open Sans" charset="0"/>
            </a:endParaRPr>
          </a:p>
        </p:txBody>
      </p:sp>
    </p:spTree>
    <p:extLst>
      <p:ext uri="{BB962C8B-B14F-4D97-AF65-F5344CB8AC3E}">
        <p14:creationId xmlns:p14="http://schemas.microsoft.com/office/powerpoint/2010/main" val="74321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lstStyle/>
          <a:p>
            <a:r>
              <a:rPr lang="en-US" dirty="0"/>
              <a:t>Developing data science applications required a thorough understanding of both front-end and back-end technologies</a:t>
            </a:r>
            <a:endParaRPr lang="en-US" dirty="0">
              <a:solidFill>
                <a:schemeClr val="tx1">
                  <a:lumMod val="65000"/>
                  <a:lumOff val="35000"/>
                </a:schemeClr>
              </a:solidFill>
            </a:endParaRPr>
          </a:p>
        </p:txBody>
      </p:sp>
      <p:sp>
        <p:nvSpPr>
          <p:cNvPr id="371719" name="Title 1"/>
          <p:cNvSpPr>
            <a:spLocks noGrp="1"/>
          </p:cNvSpPr>
          <p:nvPr>
            <p:ph type="title"/>
          </p:nvPr>
        </p:nvSpPr>
        <p:spPr/>
        <p:txBody>
          <a:bodyPr/>
          <a:lstStyle/>
          <a:p>
            <a:r>
              <a:rPr lang="en-US" dirty="0"/>
              <a:t>Pre-</a:t>
            </a:r>
            <a:r>
              <a:rPr lang="en-US" dirty="0" err="1"/>
              <a:t>Streamlit</a:t>
            </a:r>
            <a:endParaRPr lang="en-US" dirty="0"/>
          </a:p>
        </p:txBody>
      </p:sp>
      <p:sp>
        <p:nvSpPr>
          <p:cNvPr id="34" name="Oval 155"/>
          <p:cNvSpPr/>
          <p:nvPr/>
        </p:nvSpPr>
        <p:spPr>
          <a:xfrm rot="2700000">
            <a:off x="5502383" y="1834069"/>
            <a:ext cx="1224136" cy="2290176"/>
          </a:xfrm>
          <a:custGeom>
            <a:avLst/>
            <a:gdLst/>
            <a:ahLst/>
            <a:cxnLst/>
            <a:rect l="l" t="t" r="r" b="b"/>
            <a:pathLst>
              <a:path w="1224136" h="2290176">
                <a:moveTo>
                  <a:pt x="459315" y="63272"/>
                </a:moveTo>
                <a:cubicBezTo>
                  <a:pt x="498408" y="24179"/>
                  <a:pt x="552413" y="0"/>
                  <a:pt x="612067" y="0"/>
                </a:cubicBezTo>
                <a:cubicBezTo>
                  <a:pt x="731374" y="0"/>
                  <a:pt x="828091" y="96717"/>
                  <a:pt x="828091" y="216024"/>
                </a:cubicBezTo>
                <a:cubicBezTo>
                  <a:pt x="828091" y="299408"/>
                  <a:pt x="780848" y="371757"/>
                  <a:pt x="711216" y="406896"/>
                </a:cubicBezTo>
                <a:cubicBezTo>
                  <a:pt x="691916" y="450663"/>
                  <a:pt x="710516" y="496019"/>
                  <a:pt x="737802" y="533019"/>
                </a:cubicBezTo>
                <a:lnTo>
                  <a:pt x="1224136" y="533019"/>
                </a:lnTo>
                <a:lnTo>
                  <a:pt x="1224136" y="1019520"/>
                </a:lnTo>
                <a:cubicBezTo>
                  <a:pt x="1187224" y="1046736"/>
                  <a:pt x="1141992" y="1065189"/>
                  <a:pt x="1098339" y="1045939"/>
                </a:cubicBezTo>
                <a:cubicBezTo>
                  <a:pt x="1063200" y="976307"/>
                  <a:pt x="990851" y="929064"/>
                  <a:pt x="907467" y="929064"/>
                </a:cubicBezTo>
                <a:cubicBezTo>
                  <a:pt x="788160" y="929064"/>
                  <a:pt x="691443" y="1025781"/>
                  <a:pt x="691443" y="1145088"/>
                </a:cubicBezTo>
                <a:cubicBezTo>
                  <a:pt x="691443" y="1204742"/>
                  <a:pt x="715622" y="1258747"/>
                  <a:pt x="754715" y="1297840"/>
                </a:cubicBezTo>
                <a:cubicBezTo>
                  <a:pt x="793807" y="1336933"/>
                  <a:pt x="847813" y="1361112"/>
                  <a:pt x="907467" y="1361112"/>
                </a:cubicBezTo>
                <a:cubicBezTo>
                  <a:pt x="988927" y="1361112"/>
                  <a:pt x="1059856" y="1316024"/>
                  <a:pt x="1095778" y="1248955"/>
                </a:cubicBezTo>
                <a:cubicBezTo>
                  <a:pt x="1141514" y="1226580"/>
                  <a:pt x="1182162" y="1242465"/>
                  <a:pt x="1224136" y="1270694"/>
                </a:cubicBezTo>
                <a:lnTo>
                  <a:pt x="1224136" y="1757155"/>
                </a:lnTo>
                <a:lnTo>
                  <a:pt x="737829" y="1757155"/>
                </a:lnTo>
                <a:cubicBezTo>
                  <a:pt x="709519" y="1799263"/>
                  <a:pt x="693505" y="1839996"/>
                  <a:pt x="715934" y="1885841"/>
                </a:cubicBezTo>
                <a:cubicBezTo>
                  <a:pt x="783003" y="1921763"/>
                  <a:pt x="828091" y="1992692"/>
                  <a:pt x="828091" y="2074152"/>
                </a:cubicBezTo>
                <a:cubicBezTo>
                  <a:pt x="828091" y="2133806"/>
                  <a:pt x="803912" y="2187812"/>
                  <a:pt x="764819" y="2226904"/>
                </a:cubicBezTo>
                <a:cubicBezTo>
                  <a:pt x="725726" y="2265997"/>
                  <a:pt x="671721" y="2290176"/>
                  <a:pt x="612067" y="2290176"/>
                </a:cubicBezTo>
                <a:cubicBezTo>
                  <a:pt x="492760" y="2290176"/>
                  <a:pt x="396043" y="2193459"/>
                  <a:pt x="396043" y="2074152"/>
                </a:cubicBezTo>
                <a:cubicBezTo>
                  <a:pt x="396043" y="1990768"/>
                  <a:pt x="443286" y="1918419"/>
                  <a:pt x="512918" y="1883280"/>
                </a:cubicBezTo>
                <a:cubicBezTo>
                  <a:pt x="532218" y="1839512"/>
                  <a:pt x="513617" y="1794156"/>
                  <a:pt x="486331" y="1757155"/>
                </a:cubicBezTo>
                <a:lnTo>
                  <a:pt x="0" y="1757155"/>
                </a:lnTo>
                <a:lnTo>
                  <a:pt x="0" y="1267857"/>
                </a:lnTo>
                <a:cubicBezTo>
                  <a:pt x="35436" y="1241878"/>
                  <a:pt x="78596" y="1225841"/>
                  <a:pt x="120314" y="1244237"/>
                </a:cubicBezTo>
                <a:cubicBezTo>
                  <a:pt x="155453" y="1313869"/>
                  <a:pt x="227802" y="1361112"/>
                  <a:pt x="311186" y="1361112"/>
                </a:cubicBezTo>
                <a:cubicBezTo>
                  <a:pt x="430493" y="1361112"/>
                  <a:pt x="527210" y="1264395"/>
                  <a:pt x="527210" y="1145088"/>
                </a:cubicBezTo>
                <a:cubicBezTo>
                  <a:pt x="527210" y="1085434"/>
                  <a:pt x="503031" y="1031429"/>
                  <a:pt x="463938" y="992336"/>
                </a:cubicBezTo>
                <a:cubicBezTo>
                  <a:pt x="424846" y="953243"/>
                  <a:pt x="370840" y="929064"/>
                  <a:pt x="311186" y="929064"/>
                </a:cubicBezTo>
                <a:cubicBezTo>
                  <a:pt x="229726" y="929064"/>
                  <a:pt x="158797" y="974152"/>
                  <a:pt x="122875" y="1041221"/>
                </a:cubicBezTo>
                <a:cubicBezTo>
                  <a:pt x="78969" y="1062702"/>
                  <a:pt x="39751" y="1048921"/>
                  <a:pt x="0" y="1022105"/>
                </a:cubicBezTo>
                <a:lnTo>
                  <a:pt x="0" y="533019"/>
                </a:lnTo>
                <a:lnTo>
                  <a:pt x="486305" y="533019"/>
                </a:lnTo>
                <a:cubicBezTo>
                  <a:pt x="514616" y="490912"/>
                  <a:pt x="530628" y="450179"/>
                  <a:pt x="508200" y="404335"/>
                </a:cubicBezTo>
                <a:cubicBezTo>
                  <a:pt x="441131" y="368413"/>
                  <a:pt x="396043" y="297484"/>
                  <a:pt x="396043" y="216024"/>
                </a:cubicBezTo>
                <a:cubicBezTo>
                  <a:pt x="396043" y="156370"/>
                  <a:pt x="420222" y="102364"/>
                  <a:pt x="459315" y="63272"/>
                </a:cubicBezTo>
                <a:close/>
              </a:path>
            </a:pathLst>
          </a:cu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44546A"/>
              </a:solidFill>
              <a:effectLst/>
              <a:uLnTx/>
              <a:uFillTx/>
              <a:latin typeface="Verdana"/>
              <a:ea typeface="+mn-ea"/>
              <a:cs typeface="+mn-cs"/>
            </a:endParaRPr>
          </a:p>
        </p:txBody>
      </p:sp>
      <p:sp>
        <p:nvSpPr>
          <p:cNvPr id="35" name="Oval 155"/>
          <p:cNvSpPr/>
          <p:nvPr/>
        </p:nvSpPr>
        <p:spPr>
          <a:xfrm rot="18900000">
            <a:off x="6368209" y="2699894"/>
            <a:ext cx="1224136" cy="2290176"/>
          </a:xfrm>
          <a:custGeom>
            <a:avLst/>
            <a:gdLst/>
            <a:ahLst/>
            <a:cxnLst/>
            <a:rect l="l" t="t" r="r" b="b"/>
            <a:pathLst>
              <a:path w="1224136" h="2290176">
                <a:moveTo>
                  <a:pt x="764820" y="63272"/>
                </a:moveTo>
                <a:cubicBezTo>
                  <a:pt x="803913" y="102365"/>
                  <a:pt x="828092" y="156370"/>
                  <a:pt x="828092" y="216024"/>
                </a:cubicBezTo>
                <a:cubicBezTo>
                  <a:pt x="828092" y="299408"/>
                  <a:pt x="780849" y="371757"/>
                  <a:pt x="711217" y="406896"/>
                </a:cubicBezTo>
                <a:cubicBezTo>
                  <a:pt x="691917" y="450664"/>
                  <a:pt x="710518" y="496020"/>
                  <a:pt x="737803" y="533020"/>
                </a:cubicBezTo>
                <a:lnTo>
                  <a:pt x="1224136" y="533020"/>
                </a:lnTo>
                <a:lnTo>
                  <a:pt x="1224136" y="1022318"/>
                </a:lnTo>
                <a:cubicBezTo>
                  <a:pt x="1188700" y="1048297"/>
                  <a:pt x="1145539" y="1064335"/>
                  <a:pt x="1103821" y="1045938"/>
                </a:cubicBezTo>
                <a:cubicBezTo>
                  <a:pt x="1068682" y="976306"/>
                  <a:pt x="996333" y="929063"/>
                  <a:pt x="912949" y="929063"/>
                </a:cubicBezTo>
                <a:cubicBezTo>
                  <a:pt x="793642" y="929063"/>
                  <a:pt x="696925" y="1025780"/>
                  <a:pt x="696925" y="1145087"/>
                </a:cubicBezTo>
                <a:cubicBezTo>
                  <a:pt x="696925" y="1204741"/>
                  <a:pt x="721104" y="1258746"/>
                  <a:pt x="760197" y="1297839"/>
                </a:cubicBezTo>
                <a:cubicBezTo>
                  <a:pt x="799289" y="1336932"/>
                  <a:pt x="853295" y="1361111"/>
                  <a:pt x="912949" y="1361111"/>
                </a:cubicBezTo>
                <a:cubicBezTo>
                  <a:pt x="994409" y="1361111"/>
                  <a:pt x="1065338" y="1316024"/>
                  <a:pt x="1101260" y="1248954"/>
                </a:cubicBezTo>
                <a:cubicBezTo>
                  <a:pt x="1145167" y="1227474"/>
                  <a:pt x="1184385" y="1241254"/>
                  <a:pt x="1224136" y="1268071"/>
                </a:cubicBezTo>
                <a:lnTo>
                  <a:pt x="1224136" y="1757156"/>
                </a:lnTo>
                <a:lnTo>
                  <a:pt x="737830" y="1757156"/>
                </a:lnTo>
                <a:cubicBezTo>
                  <a:pt x="709520" y="1799264"/>
                  <a:pt x="693507" y="1839997"/>
                  <a:pt x="715935" y="1885841"/>
                </a:cubicBezTo>
                <a:cubicBezTo>
                  <a:pt x="783004" y="1921763"/>
                  <a:pt x="828092" y="1992692"/>
                  <a:pt x="828092" y="2074152"/>
                </a:cubicBezTo>
                <a:cubicBezTo>
                  <a:pt x="828092" y="2133806"/>
                  <a:pt x="803913" y="2187812"/>
                  <a:pt x="764820" y="2226904"/>
                </a:cubicBezTo>
                <a:cubicBezTo>
                  <a:pt x="725727" y="2265997"/>
                  <a:pt x="671722" y="2290176"/>
                  <a:pt x="612068" y="2290176"/>
                </a:cubicBezTo>
                <a:cubicBezTo>
                  <a:pt x="492761" y="2290176"/>
                  <a:pt x="396044" y="2193459"/>
                  <a:pt x="396044" y="2074152"/>
                </a:cubicBezTo>
                <a:cubicBezTo>
                  <a:pt x="396044" y="1990768"/>
                  <a:pt x="443287" y="1918419"/>
                  <a:pt x="512919" y="1883280"/>
                </a:cubicBezTo>
                <a:cubicBezTo>
                  <a:pt x="532219" y="1839512"/>
                  <a:pt x="513618" y="1794157"/>
                  <a:pt x="486333" y="1757156"/>
                </a:cubicBezTo>
                <a:lnTo>
                  <a:pt x="0" y="1757156"/>
                </a:lnTo>
                <a:lnTo>
                  <a:pt x="0" y="1271295"/>
                </a:lnTo>
                <a:cubicBezTo>
                  <a:pt x="37251" y="1243817"/>
                  <a:pt x="82955" y="1224793"/>
                  <a:pt x="127049" y="1244237"/>
                </a:cubicBezTo>
                <a:cubicBezTo>
                  <a:pt x="162188" y="1313869"/>
                  <a:pt x="234537" y="1361112"/>
                  <a:pt x="317921" y="1361112"/>
                </a:cubicBezTo>
                <a:cubicBezTo>
                  <a:pt x="437228" y="1361112"/>
                  <a:pt x="533945" y="1264395"/>
                  <a:pt x="533945" y="1145088"/>
                </a:cubicBezTo>
                <a:cubicBezTo>
                  <a:pt x="533945" y="1085434"/>
                  <a:pt x="509766" y="1031429"/>
                  <a:pt x="470673" y="992336"/>
                </a:cubicBezTo>
                <a:cubicBezTo>
                  <a:pt x="431581" y="953243"/>
                  <a:pt x="377575" y="929064"/>
                  <a:pt x="317921" y="929064"/>
                </a:cubicBezTo>
                <a:cubicBezTo>
                  <a:pt x="236461" y="929064"/>
                  <a:pt x="165532" y="974152"/>
                  <a:pt x="129610" y="1041221"/>
                </a:cubicBezTo>
                <a:cubicBezTo>
                  <a:pt x="83460" y="1063799"/>
                  <a:pt x="42490" y="1047421"/>
                  <a:pt x="0" y="1018884"/>
                </a:cubicBezTo>
                <a:lnTo>
                  <a:pt x="0" y="533020"/>
                </a:lnTo>
                <a:lnTo>
                  <a:pt x="486306" y="533020"/>
                </a:lnTo>
                <a:cubicBezTo>
                  <a:pt x="514616" y="490912"/>
                  <a:pt x="530629" y="450179"/>
                  <a:pt x="508201" y="404335"/>
                </a:cubicBezTo>
                <a:cubicBezTo>
                  <a:pt x="441132" y="368413"/>
                  <a:pt x="396044" y="297484"/>
                  <a:pt x="396044" y="216024"/>
                </a:cubicBezTo>
                <a:cubicBezTo>
                  <a:pt x="396044" y="156370"/>
                  <a:pt x="420223" y="102364"/>
                  <a:pt x="459316" y="63272"/>
                </a:cubicBezTo>
                <a:cubicBezTo>
                  <a:pt x="498409" y="24179"/>
                  <a:pt x="552414" y="0"/>
                  <a:pt x="612068" y="0"/>
                </a:cubicBezTo>
                <a:cubicBezTo>
                  <a:pt x="671722" y="0"/>
                  <a:pt x="725728" y="24180"/>
                  <a:pt x="764820" y="63272"/>
                </a:cubicBezTo>
                <a:close/>
              </a:path>
            </a:pathLst>
          </a:cu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44546A"/>
              </a:solidFill>
              <a:effectLst/>
              <a:uLnTx/>
              <a:uFillTx/>
              <a:latin typeface="Verdana"/>
              <a:ea typeface="+mn-ea"/>
              <a:cs typeface="+mn-cs"/>
            </a:endParaRPr>
          </a:p>
        </p:txBody>
      </p:sp>
      <p:sp>
        <p:nvSpPr>
          <p:cNvPr id="36" name="Oval 155"/>
          <p:cNvSpPr/>
          <p:nvPr/>
        </p:nvSpPr>
        <p:spPr>
          <a:xfrm rot="18900000">
            <a:off x="4636534" y="2699920"/>
            <a:ext cx="1224136" cy="2290177"/>
          </a:xfrm>
          <a:custGeom>
            <a:avLst/>
            <a:gdLst/>
            <a:ahLst/>
            <a:cxnLst/>
            <a:rect l="l" t="t" r="r" b="b"/>
            <a:pathLst>
              <a:path w="1224136" h="2290177">
                <a:moveTo>
                  <a:pt x="764821" y="63272"/>
                </a:moveTo>
                <a:cubicBezTo>
                  <a:pt x="803914" y="102365"/>
                  <a:pt x="828093" y="156370"/>
                  <a:pt x="828093" y="216024"/>
                </a:cubicBezTo>
                <a:cubicBezTo>
                  <a:pt x="828093" y="299408"/>
                  <a:pt x="780850" y="371757"/>
                  <a:pt x="711218" y="406896"/>
                </a:cubicBezTo>
                <a:cubicBezTo>
                  <a:pt x="691918" y="450664"/>
                  <a:pt x="710519" y="496020"/>
                  <a:pt x="737804" y="533020"/>
                </a:cubicBezTo>
                <a:lnTo>
                  <a:pt x="1224136" y="533020"/>
                </a:lnTo>
                <a:lnTo>
                  <a:pt x="1224136" y="1019537"/>
                </a:lnTo>
                <a:cubicBezTo>
                  <a:pt x="1187233" y="1046745"/>
                  <a:pt x="1142014" y="1065183"/>
                  <a:pt x="1098373" y="1045938"/>
                </a:cubicBezTo>
                <a:cubicBezTo>
                  <a:pt x="1063233" y="976306"/>
                  <a:pt x="990884" y="929063"/>
                  <a:pt x="907500" y="929063"/>
                </a:cubicBezTo>
                <a:cubicBezTo>
                  <a:pt x="788193" y="929063"/>
                  <a:pt x="691476" y="1025780"/>
                  <a:pt x="691476" y="1145087"/>
                </a:cubicBezTo>
                <a:cubicBezTo>
                  <a:pt x="691476" y="1204741"/>
                  <a:pt x="715655" y="1258747"/>
                  <a:pt x="754748" y="1297839"/>
                </a:cubicBezTo>
                <a:cubicBezTo>
                  <a:pt x="793841" y="1336932"/>
                  <a:pt x="847846" y="1361111"/>
                  <a:pt x="907500" y="1361111"/>
                </a:cubicBezTo>
                <a:cubicBezTo>
                  <a:pt x="988961" y="1361111"/>
                  <a:pt x="1059890" y="1316024"/>
                  <a:pt x="1095811" y="1248954"/>
                </a:cubicBezTo>
                <a:cubicBezTo>
                  <a:pt x="1141537" y="1226584"/>
                  <a:pt x="1182177" y="1242456"/>
                  <a:pt x="1224136" y="1270677"/>
                </a:cubicBezTo>
                <a:lnTo>
                  <a:pt x="1224136" y="1757156"/>
                </a:lnTo>
                <a:lnTo>
                  <a:pt x="737831" y="1757156"/>
                </a:lnTo>
                <a:cubicBezTo>
                  <a:pt x="709521" y="1799265"/>
                  <a:pt x="693508" y="1839998"/>
                  <a:pt x="715937" y="1885842"/>
                </a:cubicBezTo>
                <a:cubicBezTo>
                  <a:pt x="783005" y="1921764"/>
                  <a:pt x="828094" y="1992693"/>
                  <a:pt x="828094" y="2074153"/>
                </a:cubicBezTo>
                <a:cubicBezTo>
                  <a:pt x="828093" y="2133807"/>
                  <a:pt x="803915" y="2187813"/>
                  <a:pt x="764821" y="2226905"/>
                </a:cubicBezTo>
                <a:cubicBezTo>
                  <a:pt x="725728" y="2265998"/>
                  <a:pt x="671723" y="2290177"/>
                  <a:pt x="612070" y="2290177"/>
                </a:cubicBezTo>
                <a:cubicBezTo>
                  <a:pt x="492762" y="2290177"/>
                  <a:pt x="396045" y="2193460"/>
                  <a:pt x="396045" y="2074153"/>
                </a:cubicBezTo>
                <a:cubicBezTo>
                  <a:pt x="396045" y="1990769"/>
                  <a:pt x="443288" y="1918420"/>
                  <a:pt x="512921" y="1883281"/>
                </a:cubicBezTo>
                <a:cubicBezTo>
                  <a:pt x="532220" y="1839513"/>
                  <a:pt x="513619" y="1794157"/>
                  <a:pt x="486333" y="1757155"/>
                </a:cubicBezTo>
                <a:lnTo>
                  <a:pt x="1" y="1757156"/>
                </a:lnTo>
                <a:lnTo>
                  <a:pt x="1" y="1271298"/>
                </a:lnTo>
                <a:cubicBezTo>
                  <a:pt x="37251" y="1243817"/>
                  <a:pt x="82956" y="1224794"/>
                  <a:pt x="127049" y="1244238"/>
                </a:cubicBezTo>
                <a:cubicBezTo>
                  <a:pt x="162189" y="1313869"/>
                  <a:pt x="234538" y="1361113"/>
                  <a:pt x="317921" y="1361113"/>
                </a:cubicBezTo>
                <a:cubicBezTo>
                  <a:pt x="437228" y="1361113"/>
                  <a:pt x="533945" y="1264396"/>
                  <a:pt x="533945" y="1145089"/>
                </a:cubicBezTo>
                <a:cubicBezTo>
                  <a:pt x="533945" y="1085435"/>
                  <a:pt x="509766" y="1031429"/>
                  <a:pt x="470673" y="992337"/>
                </a:cubicBezTo>
                <a:cubicBezTo>
                  <a:pt x="431581" y="953244"/>
                  <a:pt x="377575" y="929065"/>
                  <a:pt x="317921" y="929065"/>
                </a:cubicBezTo>
                <a:cubicBezTo>
                  <a:pt x="236461" y="929065"/>
                  <a:pt x="165532" y="974153"/>
                  <a:pt x="129610" y="1041222"/>
                </a:cubicBezTo>
                <a:cubicBezTo>
                  <a:pt x="83461" y="1063799"/>
                  <a:pt x="42491" y="1047422"/>
                  <a:pt x="0" y="1018884"/>
                </a:cubicBezTo>
                <a:lnTo>
                  <a:pt x="0" y="533020"/>
                </a:lnTo>
                <a:lnTo>
                  <a:pt x="486307" y="533020"/>
                </a:lnTo>
                <a:cubicBezTo>
                  <a:pt x="514617" y="490912"/>
                  <a:pt x="530630" y="450179"/>
                  <a:pt x="508202" y="404335"/>
                </a:cubicBezTo>
                <a:cubicBezTo>
                  <a:pt x="441133" y="368413"/>
                  <a:pt x="396045" y="297484"/>
                  <a:pt x="396045" y="216024"/>
                </a:cubicBezTo>
                <a:cubicBezTo>
                  <a:pt x="396045" y="156370"/>
                  <a:pt x="420224" y="102364"/>
                  <a:pt x="459317" y="63272"/>
                </a:cubicBezTo>
                <a:cubicBezTo>
                  <a:pt x="498410" y="24179"/>
                  <a:pt x="552415" y="0"/>
                  <a:pt x="612069" y="0"/>
                </a:cubicBezTo>
                <a:cubicBezTo>
                  <a:pt x="671723" y="0"/>
                  <a:pt x="725728" y="24179"/>
                  <a:pt x="764821" y="63272"/>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44546A"/>
              </a:solidFill>
              <a:effectLst/>
              <a:uLnTx/>
              <a:uFillTx/>
              <a:latin typeface="Verdana"/>
              <a:ea typeface="+mn-ea"/>
              <a:cs typeface="+mn-cs"/>
            </a:endParaRPr>
          </a:p>
        </p:txBody>
      </p:sp>
      <p:sp>
        <p:nvSpPr>
          <p:cNvPr id="37" name="Rectangle 140"/>
          <p:cNvSpPr/>
          <p:nvPr/>
        </p:nvSpPr>
        <p:spPr>
          <a:xfrm rot="2700000">
            <a:off x="5502361" y="3559172"/>
            <a:ext cx="1224136" cy="2290176"/>
          </a:xfrm>
          <a:custGeom>
            <a:avLst/>
            <a:gdLst/>
            <a:ahLst/>
            <a:cxnLst/>
            <a:rect l="l" t="t" r="r" b="b"/>
            <a:pathLst>
              <a:path w="1224136" h="2290176">
                <a:moveTo>
                  <a:pt x="459315" y="63272"/>
                </a:moveTo>
                <a:cubicBezTo>
                  <a:pt x="498408" y="24178"/>
                  <a:pt x="552413" y="-1"/>
                  <a:pt x="612067" y="0"/>
                </a:cubicBezTo>
                <a:cubicBezTo>
                  <a:pt x="731374" y="-1"/>
                  <a:pt x="828091" y="96717"/>
                  <a:pt x="828091" y="216024"/>
                </a:cubicBezTo>
                <a:cubicBezTo>
                  <a:pt x="828091" y="299408"/>
                  <a:pt x="780848" y="371756"/>
                  <a:pt x="711216" y="406896"/>
                </a:cubicBezTo>
                <a:cubicBezTo>
                  <a:pt x="691916" y="450663"/>
                  <a:pt x="710517" y="496019"/>
                  <a:pt x="737802" y="533019"/>
                </a:cubicBezTo>
                <a:lnTo>
                  <a:pt x="1224136" y="533019"/>
                </a:lnTo>
                <a:lnTo>
                  <a:pt x="1224136" y="1022319"/>
                </a:lnTo>
                <a:cubicBezTo>
                  <a:pt x="1188699" y="1048297"/>
                  <a:pt x="1145539" y="1064335"/>
                  <a:pt x="1103821" y="1045939"/>
                </a:cubicBezTo>
                <a:cubicBezTo>
                  <a:pt x="1068681" y="976307"/>
                  <a:pt x="996332" y="929064"/>
                  <a:pt x="912948" y="929064"/>
                </a:cubicBezTo>
                <a:cubicBezTo>
                  <a:pt x="793641" y="929064"/>
                  <a:pt x="696924" y="1025781"/>
                  <a:pt x="696924" y="1145088"/>
                </a:cubicBezTo>
                <a:cubicBezTo>
                  <a:pt x="696924" y="1204742"/>
                  <a:pt x="721103" y="1258747"/>
                  <a:pt x="760196" y="1297840"/>
                </a:cubicBezTo>
                <a:cubicBezTo>
                  <a:pt x="799288" y="1336933"/>
                  <a:pt x="853295" y="1361112"/>
                  <a:pt x="912948" y="1361112"/>
                </a:cubicBezTo>
                <a:cubicBezTo>
                  <a:pt x="994408" y="1361112"/>
                  <a:pt x="1065338" y="1316024"/>
                  <a:pt x="1101259" y="1248955"/>
                </a:cubicBezTo>
                <a:cubicBezTo>
                  <a:pt x="1145166" y="1227475"/>
                  <a:pt x="1184384" y="1241255"/>
                  <a:pt x="1224136" y="1268072"/>
                </a:cubicBezTo>
                <a:lnTo>
                  <a:pt x="1224136" y="1757155"/>
                </a:lnTo>
                <a:lnTo>
                  <a:pt x="737830" y="1757155"/>
                </a:lnTo>
                <a:cubicBezTo>
                  <a:pt x="709519" y="1799263"/>
                  <a:pt x="693506" y="1839996"/>
                  <a:pt x="715934" y="1885841"/>
                </a:cubicBezTo>
                <a:cubicBezTo>
                  <a:pt x="783003" y="1921763"/>
                  <a:pt x="828091" y="1992692"/>
                  <a:pt x="828091" y="2074152"/>
                </a:cubicBezTo>
                <a:cubicBezTo>
                  <a:pt x="828091" y="2133806"/>
                  <a:pt x="803912" y="2187812"/>
                  <a:pt x="764819" y="2226904"/>
                </a:cubicBezTo>
                <a:cubicBezTo>
                  <a:pt x="725726" y="2265997"/>
                  <a:pt x="671721" y="2290176"/>
                  <a:pt x="612067" y="2290176"/>
                </a:cubicBezTo>
                <a:cubicBezTo>
                  <a:pt x="492760" y="2290176"/>
                  <a:pt x="396043" y="2193459"/>
                  <a:pt x="396043" y="2074152"/>
                </a:cubicBezTo>
                <a:cubicBezTo>
                  <a:pt x="396043" y="1990768"/>
                  <a:pt x="443286" y="1918419"/>
                  <a:pt x="512918" y="1883280"/>
                </a:cubicBezTo>
                <a:cubicBezTo>
                  <a:pt x="532219" y="1839511"/>
                  <a:pt x="513617" y="1794156"/>
                  <a:pt x="486332" y="1757155"/>
                </a:cubicBezTo>
                <a:lnTo>
                  <a:pt x="0" y="1757155"/>
                </a:lnTo>
                <a:lnTo>
                  <a:pt x="0" y="1270658"/>
                </a:lnTo>
                <a:cubicBezTo>
                  <a:pt x="36913" y="1243440"/>
                  <a:pt x="82146" y="1224987"/>
                  <a:pt x="125800" y="1244235"/>
                </a:cubicBezTo>
                <a:cubicBezTo>
                  <a:pt x="160938" y="1313868"/>
                  <a:pt x="233287" y="1361111"/>
                  <a:pt x="316671" y="1361111"/>
                </a:cubicBezTo>
                <a:cubicBezTo>
                  <a:pt x="435979" y="1361111"/>
                  <a:pt x="532696" y="1264394"/>
                  <a:pt x="532695" y="1145087"/>
                </a:cubicBezTo>
                <a:cubicBezTo>
                  <a:pt x="532696" y="1085433"/>
                  <a:pt x="508516" y="1031428"/>
                  <a:pt x="469423" y="992335"/>
                </a:cubicBezTo>
                <a:cubicBezTo>
                  <a:pt x="430331" y="953241"/>
                  <a:pt x="376325" y="929063"/>
                  <a:pt x="316671" y="929063"/>
                </a:cubicBezTo>
                <a:cubicBezTo>
                  <a:pt x="235212" y="929062"/>
                  <a:pt x="164282" y="974151"/>
                  <a:pt x="128360" y="1041219"/>
                </a:cubicBezTo>
                <a:cubicBezTo>
                  <a:pt x="82624" y="1063596"/>
                  <a:pt x="41974" y="1047710"/>
                  <a:pt x="0" y="1019480"/>
                </a:cubicBezTo>
                <a:lnTo>
                  <a:pt x="0" y="533019"/>
                </a:lnTo>
                <a:lnTo>
                  <a:pt x="486306" y="533019"/>
                </a:lnTo>
                <a:cubicBezTo>
                  <a:pt x="514616" y="490911"/>
                  <a:pt x="530629" y="450179"/>
                  <a:pt x="508200" y="404335"/>
                </a:cubicBezTo>
                <a:cubicBezTo>
                  <a:pt x="441131" y="368413"/>
                  <a:pt x="396043" y="297484"/>
                  <a:pt x="396043" y="216024"/>
                </a:cubicBezTo>
                <a:cubicBezTo>
                  <a:pt x="396043" y="156370"/>
                  <a:pt x="420223" y="102364"/>
                  <a:pt x="459315" y="63272"/>
                </a:cubicBez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44546A"/>
              </a:solidFill>
              <a:effectLst/>
              <a:uLnTx/>
              <a:uFillTx/>
              <a:latin typeface="Verdana"/>
              <a:ea typeface="+mn-ea"/>
              <a:cs typeface="+mn-cs"/>
            </a:endParaRPr>
          </a:p>
        </p:txBody>
      </p:sp>
      <p:sp>
        <p:nvSpPr>
          <p:cNvPr id="38" name="Rectangle 37"/>
          <p:cNvSpPr/>
          <p:nvPr/>
        </p:nvSpPr>
        <p:spPr>
          <a:xfrm>
            <a:off x="8532635" y="1765890"/>
            <a:ext cx="3142755" cy="86177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44546A"/>
                </a:solidFill>
                <a:effectLst/>
                <a:uLnTx/>
                <a:uFillTx/>
                <a:latin typeface="Verdana"/>
                <a:ea typeface="+mn-ea"/>
                <a:cs typeface="+mn-cs"/>
              </a:rPr>
              <a:t>HTML/CSS</a:t>
            </a:r>
            <a:br>
              <a:rPr kumimoji="0" lang="en-US" sz="1400" b="1" i="0" u="none" strike="noStrike" kern="1200" cap="none" spc="0" normalizeH="0" baseline="0" noProof="0" dirty="0">
                <a:ln>
                  <a:noFill/>
                </a:ln>
                <a:solidFill>
                  <a:prstClr val="black"/>
                </a:solidFill>
                <a:effectLst/>
                <a:uLnTx/>
                <a:uFillTx/>
                <a:latin typeface="Verdana"/>
                <a:ea typeface="+mn-ea"/>
                <a:cs typeface="+mn-cs"/>
              </a:rPr>
            </a:br>
            <a:r>
              <a:rPr kumimoji="0" lang="en-US" sz="1400" b="0" i="0" u="none" strike="noStrike" kern="1200" cap="none" spc="0" normalizeH="0" baseline="0" noProof="0" dirty="0">
                <a:ln>
                  <a:noFill/>
                </a:ln>
                <a:solidFill>
                  <a:prstClr val="black"/>
                </a:solidFill>
                <a:effectLst/>
                <a:uLnTx/>
                <a:uFillTx/>
                <a:latin typeface="Verdana"/>
                <a:ea typeface="+mn-ea"/>
                <a:cs typeface="+mn-cs"/>
              </a:rPr>
              <a:t>The building blocks of the web. Used to display and style the front-end of your application</a:t>
            </a:r>
          </a:p>
        </p:txBody>
      </p:sp>
      <p:sp>
        <p:nvSpPr>
          <p:cNvPr id="39" name="Rectangle 38"/>
          <p:cNvSpPr/>
          <p:nvPr/>
        </p:nvSpPr>
        <p:spPr>
          <a:xfrm>
            <a:off x="8532635" y="5043222"/>
            <a:ext cx="3096230" cy="64633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5787B"/>
                </a:solidFill>
                <a:effectLst/>
                <a:uLnTx/>
                <a:uFillTx/>
                <a:latin typeface="Verdana"/>
                <a:ea typeface="+mn-ea"/>
                <a:cs typeface="+mn-cs"/>
              </a:rPr>
              <a:t>Flask</a:t>
            </a:r>
            <a:br>
              <a:rPr kumimoji="0" lang="en-US" sz="1400" b="1" i="0" u="none" strike="noStrike" kern="1200" cap="none" spc="0" normalizeH="0" baseline="0" noProof="0" dirty="0">
                <a:ln>
                  <a:noFill/>
                </a:ln>
                <a:solidFill>
                  <a:prstClr val="black"/>
                </a:solidFill>
                <a:effectLst/>
                <a:uLnTx/>
                <a:uFillTx/>
                <a:latin typeface="Verdana"/>
                <a:ea typeface="+mn-ea"/>
                <a:cs typeface="+mn-cs"/>
              </a:rPr>
            </a:br>
            <a:r>
              <a:rPr kumimoji="0" lang="en-US" sz="1400" i="0" u="none" strike="noStrike" kern="1200" cap="none" spc="0" normalizeH="0" baseline="0" noProof="0" dirty="0">
                <a:ln>
                  <a:noFill/>
                </a:ln>
                <a:solidFill>
                  <a:prstClr val="black"/>
                </a:solidFill>
                <a:effectLst/>
                <a:uLnTx/>
                <a:uFillTx/>
                <a:latin typeface="Verdana"/>
                <a:ea typeface="+mn-ea"/>
                <a:cs typeface="+mn-cs"/>
              </a:rPr>
              <a:t>Acts as the bridge between the front-end and the back-end. </a:t>
            </a:r>
          </a:p>
        </p:txBody>
      </p:sp>
      <p:sp>
        <p:nvSpPr>
          <p:cNvPr id="40" name="Rectangle 39"/>
          <p:cNvSpPr>
            <a:spLocks/>
          </p:cNvSpPr>
          <p:nvPr/>
        </p:nvSpPr>
        <p:spPr>
          <a:xfrm>
            <a:off x="522542" y="1765890"/>
            <a:ext cx="2849391" cy="1077218"/>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6BC25"/>
                </a:solidFill>
                <a:effectLst/>
                <a:uLnTx/>
                <a:uFillTx/>
                <a:latin typeface="Verdana"/>
                <a:ea typeface="+mn-ea"/>
                <a:cs typeface="+mn-cs"/>
              </a:rPr>
              <a:t>Python</a:t>
            </a:r>
            <a:br>
              <a:rPr kumimoji="0" lang="en-US" sz="1400" b="1" i="0" u="none" strike="noStrike" kern="1200" cap="none" spc="0" normalizeH="0" baseline="0" noProof="0" dirty="0">
                <a:ln>
                  <a:noFill/>
                </a:ln>
                <a:solidFill>
                  <a:prstClr val="black"/>
                </a:solidFill>
                <a:effectLst/>
                <a:uLnTx/>
                <a:uFillTx/>
                <a:latin typeface="Verdana"/>
                <a:ea typeface="+mn-ea"/>
                <a:cs typeface="+mn-cs"/>
              </a:rPr>
            </a:br>
            <a:r>
              <a:rPr kumimoji="0" lang="en-US" sz="1400" b="0" i="0" u="none" strike="noStrike" kern="1200" cap="none" spc="0" normalizeH="0" baseline="0" noProof="0" dirty="0">
                <a:ln>
                  <a:noFill/>
                </a:ln>
                <a:solidFill>
                  <a:prstClr val="black"/>
                </a:solidFill>
                <a:effectLst/>
                <a:uLnTx/>
                <a:uFillTx/>
                <a:latin typeface="Verdana"/>
                <a:ea typeface="+mn-ea"/>
                <a:cs typeface="+mn-cs"/>
              </a:rPr>
              <a:t>The language to actually build the functionalities of the tool. Also the language that most data scientists love and use.</a:t>
            </a:r>
          </a:p>
        </p:txBody>
      </p:sp>
      <p:sp>
        <p:nvSpPr>
          <p:cNvPr id="41" name="Rectangle 40"/>
          <p:cNvSpPr>
            <a:spLocks/>
          </p:cNvSpPr>
          <p:nvPr/>
        </p:nvSpPr>
        <p:spPr>
          <a:xfrm>
            <a:off x="522542" y="5128947"/>
            <a:ext cx="2849391" cy="64633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Verdana"/>
                <a:ea typeface="+mn-ea"/>
                <a:cs typeface="+mn-cs"/>
              </a:rPr>
              <a:t>Javascript</a:t>
            </a:r>
            <a:r>
              <a:rPr kumimoji="0" lang="en-US" sz="1400" b="1" i="0" u="none" strike="noStrike" kern="1200" cap="none" spc="0" normalizeH="0" baseline="0" noProof="0" dirty="0">
                <a:ln>
                  <a:noFill/>
                </a:ln>
                <a:solidFill>
                  <a:prstClr val="black"/>
                </a:solidFill>
                <a:effectLst/>
                <a:uLnTx/>
                <a:uFillTx/>
                <a:latin typeface="Verdana"/>
                <a:ea typeface="+mn-ea"/>
                <a:cs typeface="+mn-cs"/>
              </a:rPr>
              <a:t> (Frameworks)</a:t>
            </a:r>
            <a:br>
              <a:rPr kumimoji="0" lang="en-US" sz="1400" b="1" i="0" u="none" strike="noStrike" kern="1200" cap="none" spc="0" normalizeH="0" baseline="0" noProof="0" dirty="0">
                <a:ln>
                  <a:noFill/>
                </a:ln>
                <a:solidFill>
                  <a:prstClr val="black"/>
                </a:solidFill>
                <a:effectLst/>
                <a:uLnTx/>
                <a:uFillTx/>
                <a:latin typeface="Verdana"/>
                <a:ea typeface="+mn-ea"/>
                <a:cs typeface="+mn-cs"/>
              </a:rPr>
            </a:br>
            <a:r>
              <a:rPr kumimoji="0" lang="en-US" sz="1400" b="0" i="0" u="none" strike="noStrike" kern="1200" cap="none" spc="0" normalizeH="0" baseline="0" noProof="0" dirty="0">
                <a:ln>
                  <a:noFill/>
                </a:ln>
                <a:solidFill>
                  <a:prstClr val="black"/>
                </a:solidFill>
                <a:effectLst/>
                <a:uLnTx/>
                <a:uFillTx/>
                <a:latin typeface="Verdana"/>
                <a:ea typeface="+mn-ea"/>
                <a:cs typeface="+mn-cs"/>
              </a:rPr>
              <a:t>Used to introduce interactivity into the tool</a:t>
            </a:r>
          </a:p>
        </p:txBody>
      </p:sp>
      <p:sp>
        <p:nvSpPr>
          <p:cNvPr id="42" name="Freeform 41"/>
          <p:cNvSpPr>
            <a:spLocks/>
          </p:cNvSpPr>
          <p:nvPr/>
        </p:nvSpPr>
        <p:spPr bwMode="gray">
          <a:xfrm flipH="1">
            <a:off x="6314768" y="1855961"/>
            <a:ext cx="2133600" cy="464893"/>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chemeClr val="accent6"/>
            </a:solidFill>
            <a:miter lim="800000"/>
            <a:headEnd/>
            <a:tailEn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5787B"/>
              </a:solidFill>
              <a:effectLst/>
              <a:uLnTx/>
              <a:uFillTx/>
              <a:latin typeface="Verdana"/>
              <a:ea typeface="+mn-ea"/>
              <a:cs typeface="+mn-cs"/>
            </a:endParaRPr>
          </a:p>
        </p:txBody>
      </p:sp>
      <p:sp>
        <p:nvSpPr>
          <p:cNvPr id="43" name="Freeform 42"/>
          <p:cNvSpPr/>
          <p:nvPr/>
        </p:nvSpPr>
        <p:spPr bwMode="gray">
          <a:xfrm>
            <a:off x="2911354" y="1855961"/>
            <a:ext cx="2133600" cy="1334189"/>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chemeClr val="accent6"/>
            </a:solidFill>
            <a:miter lim="800000"/>
            <a:headEnd/>
            <a:tailEn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5787B"/>
              </a:solidFill>
              <a:effectLst/>
              <a:uLnTx/>
              <a:uFillTx/>
              <a:latin typeface="Verdana"/>
              <a:ea typeface="+mn-ea"/>
              <a:cs typeface="+mn-cs"/>
            </a:endParaRPr>
          </a:p>
        </p:txBody>
      </p:sp>
      <p:sp>
        <p:nvSpPr>
          <p:cNvPr id="44" name="Freeform 43"/>
          <p:cNvSpPr/>
          <p:nvPr/>
        </p:nvSpPr>
        <p:spPr bwMode="gray">
          <a:xfrm rot="10800000">
            <a:off x="7197128" y="4485891"/>
            <a:ext cx="1247775" cy="643056"/>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chemeClr val="accent6"/>
            </a:solidFill>
            <a:miter lim="800000"/>
            <a:headEnd/>
            <a:tailEn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5787B"/>
              </a:solidFill>
              <a:effectLst/>
              <a:uLnTx/>
              <a:uFillTx/>
              <a:latin typeface="Verdana"/>
              <a:ea typeface="+mn-ea"/>
              <a:cs typeface="+mn-cs"/>
            </a:endParaRPr>
          </a:p>
        </p:txBody>
      </p:sp>
      <p:sp>
        <p:nvSpPr>
          <p:cNvPr id="45" name="Freeform 44"/>
          <p:cNvSpPr/>
          <p:nvPr/>
        </p:nvSpPr>
        <p:spPr bwMode="gray">
          <a:xfrm rot="16200000">
            <a:off x="3249810" y="2975743"/>
            <a:ext cx="276058" cy="3947411"/>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chemeClr val="accent6"/>
            </a:solidFill>
            <a:miter lim="800000"/>
            <a:headEnd/>
            <a:tailEn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5787B"/>
              </a:solidFill>
              <a:effectLst/>
              <a:uLnTx/>
              <a:uFillTx/>
              <a:latin typeface="Verdana"/>
              <a:ea typeface="+mn-ea"/>
              <a:cs typeface="+mn-cs"/>
            </a:endParaRPr>
          </a:p>
        </p:txBody>
      </p:sp>
      <p:sp>
        <p:nvSpPr>
          <p:cNvPr id="49" name="Freeform 16"/>
          <p:cNvSpPr>
            <a:spLocks noChangeAspect="1"/>
          </p:cNvSpPr>
          <p:nvPr/>
        </p:nvSpPr>
        <p:spPr bwMode="auto">
          <a:xfrm rot="18900000">
            <a:off x="3578794" y="2036253"/>
            <a:ext cx="437695" cy="434745"/>
          </a:xfrm>
          <a:custGeom>
            <a:avLst/>
            <a:gdLst>
              <a:gd name="T0" fmla="*/ 212 w 212"/>
              <a:gd name="T1" fmla="*/ 105 h 210"/>
              <a:gd name="T2" fmla="*/ 212 w 212"/>
              <a:gd name="T3" fmla="*/ 105 h 210"/>
              <a:gd name="T4" fmla="*/ 212 w 212"/>
              <a:gd name="T5" fmla="*/ 105 h 210"/>
              <a:gd name="T6" fmla="*/ 212 w 212"/>
              <a:gd name="T7" fmla="*/ 105 h 210"/>
              <a:gd name="T8" fmla="*/ 198 w 212"/>
              <a:gd name="T9" fmla="*/ 97 h 210"/>
              <a:gd name="T10" fmla="*/ 153 w 212"/>
              <a:gd name="T11" fmla="*/ 93 h 210"/>
              <a:gd name="T12" fmla="*/ 140 w 212"/>
              <a:gd name="T13" fmla="*/ 77 h 210"/>
              <a:gd name="T14" fmla="*/ 146 w 212"/>
              <a:gd name="T15" fmla="*/ 70 h 210"/>
              <a:gd name="T16" fmla="*/ 140 w 212"/>
              <a:gd name="T17" fmla="*/ 64 h 210"/>
              <a:gd name="T18" fmla="*/ 139 w 212"/>
              <a:gd name="T19" fmla="*/ 64 h 210"/>
              <a:gd name="T20" fmla="*/ 139 w 212"/>
              <a:gd name="T21" fmla="*/ 64 h 210"/>
              <a:gd name="T22" fmla="*/ 131 w 212"/>
              <a:gd name="T23" fmla="*/ 64 h 210"/>
              <a:gd name="T24" fmla="*/ 117 w 212"/>
              <a:gd name="T25" fmla="*/ 45 h 210"/>
              <a:gd name="T26" fmla="*/ 117 w 212"/>
              <a:gd name="T27" fmla="*/ 45 h 210"/>
              <a:gd name="T28" fmla="*/ 123 w 212"/>
              <a:gd name="T29" fmla="*/ 39 h 210"/>
              <a:gd name="T30" fmla="*/ 118 w 212"/>
              <a:gd name="T31" fmla="*/ 33 h 210"/>
              <a:gd name="T32" fmla="*/ 118 w 212"/>
              <a:gd name="T33" fmla="*/ 33 h 210"/>
              <a:gd name="T34" fmla="*/ 108 w 212"/>
              <a:gd name="T35" fmla="*/ 33 h 210"/>
              <a:gd name="T36" fmla="*/ 101 w 212"/>
              <a:gd name="T37" fmla="*/ 24 h 210"/>
              <a:gd name="T38" fmla="*/ 89 w 212"/>
              <a:gd name="T39" fmla="*/ 7 h 210"/>
              <a:gd name="T40" fmla="*/ 77 w 212"/>
              <a:gd name="T41" fmla="*/ 0 h 210"/>
              <a:gd name="T42" fmla="*/ 67 w 212"/>
              <a:gd name="T43" fmla="*/ 0 h 210"/>
              <a:gd name="T44" fmla="*/ 86 w 212"/>
              <a:gd name="T45" fmla="*/ 45 h 210"/>
              <a:gd name="T46" fmla="*/ 94 w 212"/>
              <a:gd name="T47" fmla="*/ 64 h 210"/>
              <a:gd name="T48" fmla="*/ 98 w 212"/>
              <a:gd name="T49" fmla="*/ 85 h 210"/>
              <a:gd name="T50" fmla="*/ 80 w 212"/>
              <a:gd name="T51" fmla="*/ 95 h 210"/>
              <a:gd name="T52" fmla="*/ 36 w 212"/>
              <a:gd name="T53" fmla="*/ 97 h 210"/>
              <a:gd name="T54" fmla="*/ 14 w 212"/>
              <a:gd name="T55" fmla="*/ 69 h 210"/>
              <a:gd name="T56" fmla="*/ 0 w 212"/>
              <a:gd name="T57" fmla="*/ 67 h 210"/>
              <a:gd name="T58" fmla="*/ 9 w 212"/>
              <a:gd name="T59" fmla="*/ 101 h 210"/>
              <a:gd name="T60" fmla="*/ 8 w 212"/>
              <a:gd name="T61" fmla="*/ 101 h 210"/>
              <a:gd name="T62" fmla="*/ 4 w 212"/>
              <a:gd name="T63" fmla="*/ 105 h 210"/>
              <a:gd name="T64" fmla="*/ 8 w 212"/>
              <a:gd name="T65" fmla="*/ 110 h 210"/>
              <a:gd name="T66" fmla="*/ 9 w 212"/>
              <a:gd name="T67" fmla="*/ 110 h 210"/>
              <a:gd name="T68" fmla="*/ 0 w 212"/>
              <a:gd name="T69" fmla="*/ 143 h 210"/>
              <a:gd name="T70" fmla="*/ 14 w 212"/>
              <a:gd name="T71" fmla="*/ 141 h 210"/>
              <a:gd name="T72" fmla="*/ 36 w 212"/>
              <a:gd name="T73" fmla="*/ 112 h 210"/>
              <a:gd name="T74" fmla="*/ 80 w 212"/>
              <a:gd name="T75" fmla="*/ 114 h 210"/>
              <a:gd name="T76" fmla="*/ 98 w 212"/>
              <a:gd name="T77" fmla="*/ 124 h 210"/>
              <a:gd name="T78" fmla="*/ 94 w 212"/>
              <a:gd name="T79" fmla="*/ 145 h 210"/>
              <a:gd name="T80" fmla="*/ 86 w 212"/>
              <a:gd name="T81" fmla="*/ 165 h 210"/>
              <a:gd name="T82" fmla="*/ 67 w 212"/>
              <a:gd name="T83" fmla="*/ 210 h 210"/>
              <a:gd name="T84" fmla="*/ 77 w 212"/>
              <a:gd name="T85" fmla="*/ 210 h 210"/>
              <a:gd name="T86" fmla="*/ 89 w 212"/>
              <a:gd name="T87" fmla="*/ 202 h 210"/>
              <a:gd name="T88" fmla="*/ 101 w 212"/>
              <a:gd name="T89" fmla="*/ 186 h 210"/>
              <a:gd name="T90" fmla="*/ 108 w 212"/>
              <a:gd name="T91" fmla="*/ 177 h 210"/>
              <a:gd name="T92" fmla="*/ 118 w 212"/>
              <a:gd name="T93" fmla="*/ 177 h 210"/>
              <a:gd name="T94" fmla="*/ 118 w 212"/>
              <a:gd name="T95" fmla="*/ 177 h 210"/>
              <a:gd name="T96" fmla="*/ 123 w 212"/>
              <a:gd name="T97" fmla="*/ 171 h 210"/>
              <a:gd name="T98" fmla="*/ 117 w 212"/>
              <a:gd name="T99" fmla="*/ 165 h 210"/>
              <a:gd name="T100" fmla="*/ 117 w 212"/>
              <a:gd name="T101" fmla="*/ 165 h 210"/>
              <a:gd name="T102" fmla="*/ 131 w 212"/>
              <a:gd name="T103" fmla="*/ 145 h 210"/>
              <a:gd name="T104" fmla="*/ 141 w 212"/>
              <a:gd name="T105" fmla="*/ 145 h 210"/>
              <a:gd name="T106" fmla="*/ 141 w 212"/>
              <a:gd name="T107" fmla="*/ 145 h 210"/>
              <a:gd name="T108" fmla="*/ 146 w 212"/>
              <a:gd name="T109" fmla="*/ 139 h 210"/>
              <a:gd name="T110" fmla="*/ 140 w 212"/>
              <a:gd name="T111" fmla="*/ 133 h 210"/>
              <a:gd name="T112" fmla="*/ 153 w 212"/>
              <a:gd name="T113" fmla="*/ 116 h 210"/>
              <a:gd name="T114" fmla="*/ 198 w 212"/>
              <a:gd name="T115" fmla="*/ 112 h 210"/>
              <a:gd name="T116" fmla="*/ 212 w 212"/>
              <a:gd name="T1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2" h="210">
                <a:moveTo>
                  <a:pt x="212" y="105"/>
                </a:moveTo>
                <a:cubicBezTo>
                  <a:pt x="212" y="105"/>
                  <a:pt x="212" y="105"/>
                  <a:pt x="212" y="105"/>
                </a:cubicBezTo>
                <a:cubicBezTo>
                  <a:pt x="212" y="105"/>
                  <a:pt x="212" y="105"/>
                  <a:pt x="212" y="105"/>
                </a:cubicBezTo>
                <a:cubicBezTo>
                  <a:pt x="212" y="105"/>
                  <a:pt x="212" y="105"/>
                  <a:pt x="212" y="105"/>
                </a:cubicBezTo>
                <a:cubicBezTo>
                  <a:pt x="212" y="102"/>
                  <a:pt x="207" y="99"/>
                  <a:pt x="198" y="97"/>
                </a:cubicBezTo>
                <a:cubicBezTo>
                  <a:pt x="189" y="95"/>
                  <a:pt x="174" y="94"/>
                  <a:pt x="153" y="93"/>
                </a:cubicBezTo>
                <a:cubicBezTo>
                  <a:pt x="149" y="89"/>
                  <a:pt x="145" y="83"/>
                  <a:pt x="140" y="77"/>
                </a:cubicBezTo>
                <a:cubicBezTo>
                  <a:pt x="143" y="76"/>
                  <a:pt x="146" y="74"/>
                  <a:pt x="146" y="70"/>
                </a:cubicBezTo>
                <a:cubicBezTo>
                  <a:pt x="146" y="67"/>
                  <a:pt x="143" y="64"/>
                  <a:pt x="140" y="64"/>
                </a:cubicBezTo>
                <a:cubicBezTo>
                  <a:pt x="140" y="64"/>
                  <a:pt x="139" y="64"/>
                  <a:pt x="139" y="64"/>
                </a:cubicBezTo>
                <a:cubicBezTo>
                  <a:pt x="139" y="64"/>
                  <a:pt x="139" y="64"/>
                  <a:pt x="139" y="64"/>
                </a:cubicBezTo>
                <a:cubicBezTo>
                  <a:pt x="131" y="64"/>
                  <a:pt x="131" y="64"/>
                  <a:pt x="131" y="64"/>
                </a:cubicBezTo>
                <a:cubicBezTo>
                  <a:pt x="117" y="45"/>
                  <a:pt x="117" y="45"/>
                  <a:pt x="117" y="45"/>
                </a:cubicBezTo>
                <a:cubicBezTo>
                  <a:pt x="117" y="45"/>
                  <a:pt x="117" y="45"/>
                  <a:pt x="117" y="45"/>
                </a:cubicBezTo>
                <a:cubicBezTo>
                  <a:pt x="121" y="45"/>
                  <a:pt x="123" y="42"/>
                  <a:pt x="123" y="39"/>
                </a:cubicBezTo>
                <a:cubicBezTo>
                  <a:pt x="123" y="36"/>
                  <a:pt x="121" y="33"/>
                  <a:pt x="118" y="33"/>
                </a:cubicBezTo>
                <a:cubicBezTo>
                  <a:pt x="118" y="33"/>
                  <a:pt x="118" y="33"/>
                  <a:pt x="118" y="33"/>
                </a:cubicBezTo>
                <a:cubicBezTo>
                  <a:pt x="108" y="33"/>
                  <a:pt x="108" y="33"/>
                  <a:pt x="108" y="33"/>
                </a:cubicBezTo>
                <a:cubicBezTo>
                  <a:pt x="101" y="24"/>
                  <a:pt x="101" y="24"/>
                  <a:pt x="101" y="24"/>
                </a:cubicBezTo>
                <a:cubicBezTo>
                  <a:pt x="97" y="18"/>
                  <a:pt x="93" y="13"/>
                  <a:pt x="89" y="7"/>
                </a:cubicBezTo>
                <a:cubicBezTo>
                  <a:pt x="85" y="2"/>
                  <a:pt x="81" y="0"/>
                  <a:pt x="77" y="0"/>
                </a:cubicBezTo>
                <a:cubicBezTo>
                  <a:pt x="67" y="0"/>
                  <a:pt x="67" y="0"/>
                  <a:pt x="67" y="0"/>
                </a:cubicBezTo>
                <a:cubicBezTo>
                  <a:pt x="72" y="13"/>
                  <a:pt x="79" y="28"/>
                  <a:pt x="86" y="45"/>
                </a:cubicBezTo>
                <a:cubicBezTo>
                  <a:pt x="88" y="51"/>
                  <a:pt x="91" y="58"/>
                  <a:pt x="94" y="64"/>
                </a:cubicBezTo>
                <a:cubicBezTo>
                  <a:pt x="97" y="73"/>
                  <a:pt x="98" y="80"/>
                  <a:pt x="98" y="85"/>
                </a:cubicBezTo>
                <a:cubicBezTo>
                  <a:pt x="98" y="92"/>
                  <a:pt x="92" y="95"/>
                  <a:pt x="80" y="95"/>
                </a:cubicBezTo>
                <a:cubicBezTo>
                  <a:pt x="36" y="97"/>
                  <a:pt x="36" y="97"/>
                  <a:pt x="36" y="97"/>
                </a:cubicBezTo>
                <a:cubicBezTo>
                  <a:pt x="14" y="69"/>
                  <a:pt x="14" y="69"/>
                  <a:pt x="14" y="69"/>
                </a:cubicBezTo>
                <a:cubicBezTo>
                  <a:pt x="12" y="69"/>
                  <a:pt x="8" y="68"/>
                  <a:pt x="0" y="67"/>
                </a:cubicBezTo>
                <a:cubicBezTo>
                  <a:pt x="9" y="101"/>
                  <a:pt x="9" y="101"/>
                  <a:pt x="9" y="101"/>
                </a:cubicBezTo>
                <a:cubicBezTo>
                  <a:pt x="9" y="101"/>
                  <a:pt x="8" y="101"/>
                  <a:pt x="8" y="101"/>
                </a:cubicBezTo>
                <a:cubicBezTo>
                  <a:pt x="6" y="101"/>
                  <a:pt x="4" y="103"/>
                  <a:pt x="4" y="105"/>
                </a:cubicBezTo>
                <a:cubicBezTo>
                  <a:pt x="4" y="108"/>
                  <a:pt x="6" y="110"/>
                  <a:pt x="8" y="110"/>
                </a:cubicBezTo>
                <a:cubicBezTo>
                  <a:pt x="8" y="110"/>
                  <a:pt x="8" y="110"/>
                  <a:pt x="9" y="110"/>
                </a:cubicBezTo>
                <a:cubicBezTo>
                  <a:pt x="0" y="143"/>
                  <a:pt x="0" y="143"/>
                  <a:pt x="0" y="143"/>
                </a:cubicBezTo>
                <a:cubicBezTo>
                  <a:pt x="8" y="142"/>
                  <a:pt x="12" y="141"/>
                  <a:pt x="14" y="141"/>
                </a:cubicBezTo>
                <a:cubicBezTo>
                  <a:pt x="36" y="112"/>
                  <a:pt x="36" y="112"/>
                  <a:pt x="36" y="112"/>
                </a:cubicBezTo>
                <a:cubicBezTo>
                  <a:pt x="80" y="114"/>
                  <a:pt x="80" y="114"/>
                  <a:pt x="80" y="114"/>
                </a:cubicBezTo>
                <a:cubicBezTo>
                  <a:pt x="92" y="114"/>
                  <a:pt x="98" y="118"/>
                  <a:pt x="98" y="124"/>
                </a:cubicBezTo>
                <a:cubicBezTo>
                  <a:pt x="98" y="130"/>
                  <a:pt x="97" y="137"/>
                  <a:pt x="94" y="145"/>
                </a:cubicBezTo>
                <a:cubicBezTo>
                  <a:pt x="91" y="152"/>
                  <a:pt x="88" y="158"/>
                  <a:pt x="86" y="165"/>
                </a:cubicBezTo>
                <a:cubicBezTo>
                  <a:pt x="79" y="182"/>
                  <a:pt x="72" y="197"/>
                  <a:pt x="67" y="210"/>
                </a:cubicBezTo>
                <a:cubicBezTo>
                  <a:pt x="77" y="210"/>
                  <a:pt x="77" y="210"/>
                  <a:pt x="77" y="210"/>
                </a:cubicBezTo>
                <a:cubicBezTo>
                  <a:pt x="81" y="210"/>
                  <a:pt x="85" y="207"/>
                  <a:pt x="89" y="202"/>
                </a:cubicBezTo>
                <a:cubicBezTo>
                  <a:pt x="93" y="197"/>
                  <a:pt x="97" y="192"/>
                  <a:pt x="101" y="186"/>
                </a:cubicBezTo>
                <a:cubicBezTo>
                  <a:pt x="108" y="177"/>
                  <a:pt x="108" y="177"/>
                  <a:pt x="108" y="177"/>
                </a:cubicBezTo>
                <a:cubicBezTo>
                  <a:pt x="118" y="177"/>
                  <a:pt x="118" y="177"/>
                  <a:pt x="118" y="177"/>
                </a:cubicBezTo>
                <a:cubicBezTo>
                  <a:pt x="118" y="177"/>
                  <a:pt x="118" y="177"/>
                  <a:pt x="118" y="177"/>
                </a:cubicBezTo>
                <a:cubicBezTo>
                  <a:pt x="121" y="177"/>
                  <a:pt x="123" y="174"/>
                  <a:pt x="123" y="171"/>
                </a:cubicBezTo>
                <a:cubicBezTo>
                  <a:pt x="123" y="167"/>
                  <a:pt x="121" y="165"/>
                  <a:pt x="117" y="165"/>
                </a:cubicBezTo>
                <a:cubicBezTo>
                  <a:pt x="117" y="165"/>
                  <a:pt x="117" y="165"/>
                  <a:pt x="117" y="165"/>
                </a:cubicBezTo>
                <a:cubicBezTo>
                  <a:pt x="131" y="145"/>
                  <a:pt x="131" y="145"/>
                  <a:pt x="131" y="145"/>
                </a:cubicBezTo>
                <a:cubicBezTo>
                  <a:pt x="141" y="145"/>
                  <a:pt x="141" y="145"/>
                  <a:pt x="141" y="145"/>
                </a:cubicBezTo>
                <a:cubicBezTo>
                  <a:pt x="141" y="145"/>
                  <a:pt x="141" y="145"/>
                  <a:pt x="141" y="145"/>
                </a:cubicBezTo>
                <a:cubicBezTo>
                  <a:pt x="144" y="145"/>
                  <a:pt x="146" y="142"/>
                  <a:pt x="146" y="139"/>
                </a:cubicBezTo>
                <a:cubicBezTo>
                  <a:pt x="146" y="136"/>
                  <a:pt x="143" y="133"/>
                  <a:pt x="140" y="133"/>
                </a:cubicBezTo>
                <a:cubicBezTo>
                  <a:pt x="145" y="127"/>
                  <a:pt x="149" y="121"/>
                  <a:pt x="153" y="116"/>
                </a:cubicBezTo>
                <a:cubicBezTo>
                  <a:pt x="174" y="116"/>
                  <a:pt x="189" y="115"/>
                  <a:pt x="198" y="112"/>
                </a:cubicBezTo>
                <a:cubicBezTo>
                  <a:pt x="207" y="110"/>
                  <a:pt x="212" y="108"/>
                  <a:pt x="212" y="10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1" name="Freeform 31"/>
          <p:cNvSpPr>
            <a:spLocks noChangeAspect="1" noEditPoints="1"/>
          </p:cNvSpPr>
          <p:nvPr/>
        </p:nvSpPr>
        <p:spPr bwMode="auto">
          <a:xfrm>
            <a:off x="7971387" y="2079707"/>
            <a:ext cx="306956" cy="395540"/>
          </a:xfrm>
          <a:custGeom>
            <a:avLst/>
            <a:gdLst>
              <a:gd name="T0" fmla="*/ 12 w 140"/>
              <a:gd name="T1" fmla="*/ 35 h 180"/>
              <a:gd name="T2" fmla="*/ 35 w 140"/>
              <a:gd name="T3" fmla="*/ 12 h 180"/>
              <a:gd name="T4" fmla="*/ 34 w 140"/>
              <a:gd name="T5" fmla="*/ 5 h 180"/>
              <a:gd name="T6" fmla="*/ 32 w 140"/>
              <a:gd name="T7" fmla="*/ 2 h 180"/>
              <a:gd name="T8" fmla="*/ 25 w 140"/>
              <a:gd name="T9" fmla="*/ 2 h 180"/>
              <a:gd name="T10" fmla="*/ 2 w 140"/>
              <a:gd name="T11" fmla="*/ 26 h 180"/>
              <a:gd name="T12" fmla="*/ 2 w 140"/>
              <a:gd name="T13" fmla="*/ 33 h 180"/>
              <a:gd name="T14" fmla="*/ 5 w 140"/>
              <a:gd name="T15" fmla="*/ 35 h 180"/>
              <a:gd name="T16" fmla="*/ 12 w 140"/>
              <a:gd name="T17" fmla="*/ 35 h 180"/>
              <a:gd name="T18" fmla="*/ 134 w 140"/>
              <a:gd name="T19" fmla="*/ 1 h 180"/>
              <a:gd name="T20" fmla="*/ 62 w 140"/>
              <a:gd name="T21" fmla="*/ 1 h 180"/>
              <a:gd name="T22" fmla="*/ 51 w 140"/>
              <a:gd name="T23" fmla="*/ 5 h 180"/>
              <a:gd name="T24" fmla="*/ 11 w 140"/>
              <a:gd name="T25" fmla="*/ 47 h 180"/>
              <a:gd name="T26" fmla="*/ 6 w 140"/>
              <a:gd name="T27" fmla="*/ 58 h 180"/>
              <a:gd name="T28" fmla="*/ 6 w 140"/>
              <a:gd name="T29" fmla="*/ 174 h 180"/>
              <a:gd name="T30" fmla="*/ 12 w 140"/>
              <a:gd name="T31" fmla="*/ 180 h 180"/>
              <a:gd name="T32" fmla="*/ 134 w 140"/>
              <a:gd name="T33" fmla="*/ 180 h 180"/>
              <a:gd name="T34" fmla="*/ 140 w 140"/>
              <a:gd name="T35" fmla="*/ 174 h 180"/>
              <a:gd name="T36" fmla="*/ 140 w 140"/>
              <a:gd name="T37" fmla="*/ 7 h 180"/>
              <a:gd name="T38" fmla="*/ 134 w 140"/>
              <a:gd name="T39" fmla="*/ 1 h 180"/>
              <a:gd name="T40" fmla="*/ 74 w 140"/>
              <a:gd name="T41" fmla="*/ 147 h 180"/>
              <a:gd name="T42" fmla="*/ 53 w 140"/>
              <a:gd name="T43" fmla="*/ 126 h 180"/>
              <a:gd name="T44" fmla="*/ 54 w 140"/>
              <a:gd name="T45" fmla="*/ 119 h 180"/>
              <a:gd name="T46" fmla="*/ 54 w 140"/>
              <a:gd name="T47" fmla="*/ 119 h 180"/>
              <a:gd name="T48" fmla="*/ 59 w 140"/>
              <a:gd name="T49" fmla="*/ 105 h 180"/>
              <a:gd name="T50" fmla="*/ 74 w 140"/>
              <a:gd name="T51" fmla="*/ 80 h 180"/>
              <a:gd name="T52" fmla="*/ 89 w 140"/>
              <a:gd name="T53" fmla="*/ 105 h 180"/>
              <a:gd name="T54" fmla="*/ 94 w 140"/>
              <a:gd name="T55" fmla="*/ 119 h 180"/>
              <a:gd name="T56" fmla="*/ 94 w 140"/>
              <a:gd name="T57" fmla="*/ 119 h 180"/>
              <a:gd name="T58" fmla="*/ 96 w 140"/>
              <a:gd name="T59" fmla="*/ 126 h 180"/>
              <a:gd name="T60" fmla="*/ 74 w 140"/>
              <a:gd name="T61" fmla="*/ 147 h 180"/>
              <a:gd name="T62" fmla="*/ 124 w 140"/>
              <a:gd name="T63" fmla="*/ 30 h 180"/>
              <a:gd name="T64" fmla="*/ 118 w 140"/>
              <a:gd name="T65" fmla="*/ 37 h 180"/>
              <a:gd name="T66" fmla="*/ 72 w 140"/>
              <a:gd name="T67" fmla="*/ 37 h 180"/>
              <a:gd name="T68" fmla="*/ 65 w 140"/>
              <a:gd name="T69" fmla="*/ 30 h 180"/>
              <a:gd name="T70" fmla="*/ 65 w 140"/>
              <a:gd name="T71" fmla="*/ 22 h 180"/>
              <a:gd name="T72" fmla="*/ 72 w 140"/>
              <a:gd name="T73" fmla="*/ 16 h 180"/>
              <a:gd name="T74" fmla="*/ 118 w 140"/>
              <a:gd name="T75" fmla="*/ 16 h 180"/>
              <a:gd name="T76" fmla="*/ 124 w 140"/>
              <a:gd name="T77" fmla="*/ 22 h 180"/>
              <a:gd name="T78" fmla="*/ 124 w 140"/>
              <a:gd name="T79" fmla="*/ 30 h 180"/>
              <a:gd name="T80" fmla="*/ 85 w 140"/>
              <a:gd name="T81" fmla="*/ 116 h 180"/>
              <a:gd name="T82" fmla="*/ 80 w 140"/>
              <a:gd name="T83" fmla="*/ 126 h 180"/>
              <a:gd name="T84" fmla="*/ 85 w 140"/>
              <a:gd name="T85" fmla="*/ 136 h 180"/>
              <a:gd name="T86" fmla="*/ 89 w 140"/>
              <a:gd name="T87" fmla="*/ 126 h 180"/>
              <a:gd name="T88" fmla="*/ 85 w 140"/>
              <a:gd name="T89" fmla="*/ 1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80">
                <a:moveTo>
                  <a:pt x="12" y="35"/>
                </a:moveTo>
                <a:cubicBezTo>
                  <a:pt x="35" y="12"/>
                  <a:pt x="35" y="12"/>
                  <a:pt x="35" y="12"/>
                </a:cubicBezTo>
                <a:cubicBezTo>
                  <a:pt x="36" y="10"/>
                  <a:pt x="36" y="7"/>
                  <a:pt x="34" y="5"/>
                </a:cubicBezTo>
                <a:cubicBezTo>
                  <a:pt x="32" y="2"/>
                  <a:pt x="32" y="2"/>
                  <a:pt x="32" y="2"/>
                </a:cubicBezTo>
                <a:cubicBezTo>
                  <a:pt x="30" y="0"/>
                  <a:pt x="27" y="0"/>
                  <a:pt x="25" y="2"/>
                </a:cubicBezTo>
                <a:cubicBezTo>
                  <a:pt x="2" y="26"/>
                  <a:pt x="2" y="26"/>
                  <a:pt x="2" y="26"/>
                </a:cubicBezTo>
                <a:cubicBezTo>
                  <a:pt x="0" y="28"/>
                  <a:pt x="0" y="31"/>
                  <a:pt x="2" y="33"/>
                </a:cubicBezTo>
                <a:cubicBezTo>
                  <a:pt x="5" y="35"/>
                  <a:pt x="5" y="35"/>
                  <a:pt x="5" y="35"/>
                </a:cubicBezTo>
                <a:cubicBezTo>
                  <a:pt x="7" y="37"/>
                  <a:pt x="10" y="37"/>
                  <a:pt x="12" y="35"/>
                </a:cubicBezTo>
                <a:close/>
                <a:moveTo>
                  <a:pt x="134" y="1"/>
                </a:moveTo>
                <a:cubicBezTo>
                  <a:pt x="62" y="1"/>
                  <a:pt x="62" y="1"/>
                  <a:pt x="62" y="1"/>
                </a:cubicBezTo>
                <a:cubicBezTo>
                  <a:pt x="58" y="1"/>
                  <a:pt x="54" y="3"/>
                  <a:pt x="51" y="5"/>
                </a:cubicBezTo>
                <a:cubicBezTo>
                  <a:pt x="11" y="47"/>
                  <a:pt x="11" y="47"/>
                  <a:pt x="11" y="47"/>
                </a:cubicBezTo>
                <a:cubicBezTo>
                  <a:pt x="8" y="50"/>
                  <a:pt x="6" y="54"/>
                  <a:pt x="6" y="58"/>
                </a:cubicBezTo>
                <a:cubicBezTo>
                  <a:pt x="6" y="174"/>
                  <a:pt x="6" y="174"/>
                  <a:pt x="6" y="174"/>
                </a:cubicBezTo>
                <a:cubicBezTo>
                  <a:pt x="6" y="177"/>
                  <a:pt x="9" y="180"/>
                  <a:pt x="12" y="180"/>
                </a:cubicBezTo>
                <a:cubicBezTo>
                  <a:pt x="134" y="180"/>
                  <a:pt x="134" y="180"/>
                  <a:pt x="134" y="180"/>
                </a:cubicBezTo>
                <a:cubicBezTo>
                  <a:pt x="137" y="180"/>
                  <a:pt x="140" y="177"/>
                  <a:pt x="140" y="174"/>
                </a:cubicBezTo>
                <a:cubicBezTo>
                  <a:pt x="140" y="7"/>
                  <a:pt x="140" y="7"/>
                  <a:pt x="140" y="7"/>
                </a:cubicBezTo>
                <a:cubicBezTo>
                  <a:pt x="140" y="4"/>
                  <a:pt x="137" y="1"/>
                  <a:pt x="134" y="1"/>
                </a:cubicBezTo>
                <a:close/>
                <a:moveTo>
                  <a:pt x="74" y="147"/>
                </a:moveTo>
                <a:cubicBezTo>
                  <a:pt x="62" y="147"/>
                  <a:pt x="53" y="137"/>
                  <a:pt x="53" y="126"/>
                </a:cubicBezTo>
                <a:cubicBezTo>
                  <a:pt x="53" y="123"/>
                  <a:pt x="53" y="121"/>
                  <a:pt x="54" y="119"/>
                </a:cubicBezTo>
                <a:cubicBezTo>
                  <a:pt x="54" y="119"/>
                  <a:pt x="54" y="119"/>
                  <a:pt x="54" y="119"/>
                </a:cubicBezTo>
                <a:cubicBezTo>
                  <a:pt x="55" y="114"/>
                  <a:pt x="57" y="110"/>
                  <a:pt x="59" y="105"/>
                </a:cubicBezTo>
                <a:cubicBezTo>
                  <a:pt x="64" y="94"/>
                  <a:pt x="69" y="86"/>
                  <a:pt x="74" y="80"/>
                </a:cubicBezTo>
                <a:cubicBezTo>
                  <a:pt x="79" y="86"/>
                  <a:pt x="84" y="94"/>
                  <a:pt x="89" y="105"/>
                </a:cubicBezTo>
                <a:cubicBezTo>
                  <a:pt x="91" y="110"/>
                  <a:pt x="93" y="114"/>
                  <a:pt x="94" y="119"/>
                </a:cubicBezTo>
                <a:cubicBezTo>
                  <a:pt x="94" y="119"/>
                  <a:pt x="94" y="119"/>
                  <a:pt x="94" y="119"/>
                </a:cubicBezTo>
                <a:cubicBezTo>
                  <a:pt x="95" y="121"/>
                  <a:pt x="96" y="123"/>
                  <a:pt x="96" y="126"/>
                </a:cubicBezTo>
                <a:cubicBezTo>
                  <a:pt x="96" y="137"/>
                  <a:pt x="86" y="147"/>
                  <a:pt x="74" y="147"/>
                </a:cubicBezTo>
                <a:close/>
                <a:moveTo>
                  <a:pt x="124" y="30"/>
                </a:moveTo>
                <a:cubicBezTo>
                  <a:pt x="124" y="34"/>
                  <a:pt x="122" y="37"/>
                  <a:pt x="118" y="37"/>
                </a:cubicBezTo>
                <a:cubicBezTo>
                  <a:pt x="72" y="37"/>
                  <a:pt x="72" y="37"/>
                  <a:pt x="72" y="37"/>
                </a:cubicBezTo>
                <a:cubicBezTo>
                  <a:pt x="68" y="37"/>
                  <a:pt x="65" y="34"/>
                  <a:pt x="65" y="30"/>
                </a:cubicBezTo>
                <a:cubicBezTo>
                  <a:pt x="65" y="22"/>
                  <a:pt x="65" y="22"/>
                  <a:pt x="65" y="22"/>
                </a:cubicBezTo>
                <a:cubicBezTo>
                  <a:pt x="65" y="19"/>
                  <a:pt x="68" y="16"/>
                  <a:pt x="72" y="16"/>
                </a:cubicBezTo>
                <a:cubicBezTo>
                  <a:pt x="118" y="16"/>
                  <a:pt x="118" y="16"/>
                  <a:pt x="118" y="16"/>
                </a:cubicBezTo>
                <a:cubicBezTo>
                  <a:pt x="122" y="16"/>
                  <a:pt x="124" y="19"/>
                  <a:pt x="124" y="22"/>
                </a:cubicBezTo>
                <a:lnTo>
                  <a:pt x="124" y="30"/>
                </a:lnTo>
                <a:close/>
                <a:moveTo>
                  <a:pt x="85" y="116"/>
                </a:moveTo>
                <a:cubicBezTo>
                  <a:pt x="82" y="116"/>
                  <a:pt x="80" y="120"/>
                  <a:pt x="80" y="126"/>
                </a:cubicBezTo>
                <a:cubicBezTo>
                  <a:pt x="80" y="131"/>
                  <a:pt x="82" y="136"/>
                  <a:pt x="85" y="136"/>
                </a:cubicBezTo>
                <a:cubicBezTo>
                  <a:pt x="87" y="136"/>
                  <a:pt x="89" y="131"/>
                  <a:pt x="89" y="126"/>
                </a:cubicBezTo>
                <a:cubicBezTo>
                  <a:pt x="89" y="120"/>
                  <a:pt x="87" y="116"/>
                  <a:pt x="85" y="1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3" name="Freeform 62"/>
          <p:cNvSpPr>
            <a:spLocks noChangeAspect="1" noEditPoints="1"/>
          </p:cNvSpPr>
          <p:nvPr/>
        </p:nvSpPr>
        <p:spPr bwMode="auto">
          <a:xfrm>
            <a:off x="7917740" y="5564647"/>
            <a:ext cx="414250" cy="382929"/>
          </a:xfrm>
          <a:custGeom>
            <a:avLst/>
            <a:gdLst>
              <a:gd name="T0" fmla="*/ 33 w 195"/>
              <a:gd name="T1" fmla="*/ 62 h 180"/>
              <a:gd name="T2" fmla="*/ 74 w 195"/>
              <a:gd name="T3" fmla="*/ 18 h 180"/>
              <a:gd name="T4" fmla="*/ 102 w 195"/>
              <a:gd name="T5" fmla="*/ 45 h 180"/>
              <a:gd name="T6" fmla="*/ 61 w 195"/>
              <a:gd name="T7" fmla="*/ 88 h 180"/>
              <a:gd name="T8" fmla="*/ 33 w 195"/>
              <a:gd name="T9" fmla="*/ 62 h 180"/>
              <a:gd name="T10" fmla="*/ 107 w 195"/>
              <a:gd name="T11" fmla="*/ 41 h 180"/>
              <a:gd name="T12" fmla="*/ 114 w 195"/>
              <a:gd name="T13" fmla="*/ 41 h 180"/>
              <a:gd name="T14" fmla="*/ 117 w 195"/>
              <a:gd name="T15" fmla="*/ 38 h 180"/>
              <a:gd name="T16" fmla="*/ 117 w 195"/>
              <a:gd name="T17" fmla="*/ 30 h 180"/>
              <a:gd name="T18" fmla="*/ 87 w 195"/>
              <a:gd name="T19" fmla="*/ 2 h 180"/>
              <a:gd name="T20" fmla="*/ 80 w 195"/>
              <a:gd name="T21" fmla="*/ 3 h 180"/>
              <a:gd name="T22" fmla="*/ 77 w 195"/>
              <a:gd name="T23" fmla="*/ 6 h 180"/>
              <a:gd name="T24" fmla="*/ 77 w 195"/>
              <a:gd name="T25" fmla="*/ 13 h 180"/>
              <a:gd name="T26" fmla="*/ 107 w 195"/>
              <a:gd name="T27" fmla="*/ 41 h 180"/>
              <a:gd name="T28" fmla="*/ 47 w 195"/>
              <a:gd name="T29" fmla="*/ 104 h 180"/>
              <a:gd name="T30" fmla="*/ 55 w 195"/>
              <a:gd name="T31" fmla="*/ 104 h 180"/>
              <a:gd name="T32" fmla="*/ 58 w 195"/>
              <a:gd name="T33" fmla="*/ 101 h 180"/>
              <a:gd name="T34" fmla="*/ 57 w 195"/>
              <a:gd name="T35" fmla="*/ 93 h 180"/>
              <a:gd name="T36" fmla="*/ 28 w 195"/>
              <a:gd name="T37" fmla="*/ 65 h 180"/>
              <a:gd name="T38" fmla="*/ 20 w 195"/>
              <a:gd name="T39" fmla="*/ 66 h 180"/>
              <a:gd name="T40" fmla="*/ 17 w 195"/>
              <a:gd name="T41" fmla="*/ 69 h 180"/>
              <a:gd name="T42" fmla="*/ 18 w 195"/>
              <a:gd name="T43" fmla="*/ 76 h 180"/>
              <a:gd name="T44" fmla="*/ 47 w 195"/>
              <a:gd name="T45" fmla="*/ 104 h 180"/>
              <a:gd name="T46" fmla="*/ 80 w 195"/>
              <a:gd name="T47" fmla="*/ 77 h 180"/>
              <a:gd name="T48" fmla="*/ 177 w 195"/>
              <a:gd name="T49" fmla="*/ 169 h 180"/>
              <a:gd name="T50" fmla="*/ 189 w 195"/>
              <a:gd name="T51" fmla="*/ 171 h 180"/>
              <a:gd name="T52" fmla="*/ 193 w 195"/>
              <a:gd name="T53" fmla="*/ 167 h 180"/>
              <a:gd name="T54" fmla="*/ 190 w 195"/>
              <a:gd name="T55" fmla="*/ 156 h 180"/>
              <a:gd name="T56" fmla="*/ 92 w 195"/>
              <a:gd name="T57" fmla="*/ 64 h 180"/>
              <a:gd name="T58" fmla="*/ 80 w 195"/>
              <a:gd name="T59" fmla="*/ 77 h 180"/>
              <a:gd name="T60" fmla="*/ 113 w 195"/>
              <a:gd name="T61" fmla="*/ 168 h 180"/>
              <a:gd name="T62" fmla="*/ 111 w 195"/>
              <a:gd name="T63" fmla="*/ 166 h 180"/>
              <a:gd name="T64" fmla="*/ 3 w 195"/>
              <a:gd name="T65" fmla="*/ 166 h 180"/>
              <a:gd name="T66" fmla="*/ 0 w 195"/>
              <a:gd name="T67" fmla="*/ 168 h 180"/>
              <a:gd name="T68" fmla="*/ 0 w 195"/>
              <a:gd name="T69" fmla="*/ 178 h 180"/>
              <a:gd name="T70" fmla="*/ 3 w 195"/>
              <a:gd name="T71" fmla="*/ 180 h 180"/>
              <a:gd name="T72" fmla="*/ 111 w 195"/>
              <a:gd name="T73" fmla="*/ 180 h 180"/>
              <a:gd name="T74" fmla="*/ 113 w 195"/>
              <a:gd name="T75" fmla="*/ 178 h 180"/>
              <a:gd name="T76" fmla="*/ 113 w 195"/>
              <a:gd name="T77" fmla="*/ 168 h 180"/>
              <a:gd name="T78" fmla="*/ 25 w 195"/>
              <a:gd name="T79" fmla="*/ 148 h 180"/>
              <a:gd name="T80" fmla="*/ 89 w 195"/>
              <a:gd name="T81" fmla="*/ 148 h 180"/>
              <a:gd name="T82" fmla="*/ 96 w 195"/>
              <a:gd name="T83" fmla="*/ 154 h 180"/>
              <a:gd name="T84" fmla="*/ 96 w 195"/>
              <a:gd name="T85" fmla="*/ 160 h 180"/>
              <a:gd name="T86" fmla="*/ 17 w 195"/>
              <a:gd name="T87" fmla="*/ 160 h 180"/>
              <a:gd name="T88" fmla="*/ 17 w 195"/>
              <a:gd name="T89" fmla="*/ 154 h 180"/>
              <a:gd name="T90" fmla="*/ 25 w 195"/>
              <a:gd name="T91" fmla="*/ 14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5" h="180">
                <a:moveTo>
                  <a:pt x="33" y="62"/>
                </a:moveTo>
                <a:cubicBezTo>
                  <a:pt x="74" y="18"/>
                  <a:pt x="74" y="18"/>
                  <a:pt x="74" y="18"/>
                </a:cubicBezTo>
                <a:cubicBezTo>
                  <a:pt x="102" y="45"/>
                  <a:pt x="102" y="45"/>
                  <a:pt x="102" y="45"/>
                </a:cubicBezTo>
                <a:cubicBezTo>
                  <a:pt x="61" y="88"/>
                  <a:pt x="61" y="88"/>
                  <a:pt x="61" y="88"/>
                </a:cubicBezTo>
                <a:lnTo>
                  <a:pt x="33" y="62"/>
                </a:lnTo>
                <a:close/>
                <a:moveTo>
                  <a:pt x="107" y="41"/>
                </a:moveTo>
                <a:cubicBezTo>
                  <a:pt x="109" y="43"/>
                  <a:pt x="112" y="43"/>
                  <a:pt x="114" y="41"/>
                </a:cubicBezTo>
                <a:cubicBezTo>
                  <a:pt x="117" y="38"/>
                  <a:pt x="117" y="38"/>
                  <a:pt x="117" y="38"/>
                </a:cubicBezTo>
                <a:cubicBezTo>
                  <a:pt x="119" y="35"/>
                  <a:pt x="119" y="32"/>
                  <a:pt x="117" y="30"/>
                </a:cubicBezTo>
                <a:cubicBezTo>
                  <a:pt x="87" y="2"/>
                  <a:pt x="87" y="2"/>
                  <a:pt x="87" y="2"/>
                </a:cubicBezTo>
                <a:cubicBezTo>
                  <a:pt x="85" y="0"/>
                  <a:pt x="82" y="0"/>
                  <a:pt x="80" y="3"/>
                </a:cubicBezTo>
                <a:cubicBezTo>
                  <a:pt x="77" y="6"/>
                  <a:pt x="77" y="6"/>
                  <a:pt x="77" y="6"/>
                </a:cubicBezTo>
                <a:cubicBezTo>
                  <a:pt x="75" y="8"/>
                  <a:pt x="75" y="11"/>
                  <a:pt x="77" y="13"/>
                </a:cubicBezTo>
                <a:lnTo>
                  <a:pt x="107" y="41"/>
                </a:lnTo>
                <a:close/>
                <a:moveTo>
                  <a:pt x="47" y="104"/>
                </a:moveTo>
                <a:cubicBezTo>
                  <a:pt x="49" y="106"/>
                  <a:pt x="53" y="106"/>
                  <a:pt x="55" y="104"/>
                </a:cubicBezTo>
                <a:cubicBezTo>
                  <a:pt x="58" y="101"/>
                  <a:pt x="58" y="101"/>
                  <a:pt x="58" y="101"/>
                </a:cubicBezTo>
                <a:cubicBezTo>
                  <a:pt x="60" y="99"/>
                  <a:pt x="60" y="95"/>
                  <a:pt x="57" y="93"/>
                </a:cubicBezTo>
                <a:cubicBezTo>
                  <a:pt x="28" y="65"/>
                  <a:pt x="28" y="65"/>
                  <a:pt x="28" y="65"/>
                </a:cubicBezTo>
                <a:cubicBezTo>
                  <a:pt x="26" y="63"/>
                  <a:pt x="22" y="64"/>
                  <a:pt x="20" y="66"/>
                </a:cubicBezTo>
                <a:cubicBezTo>
                  <a:pt x="17" y="69"/>
                  <a:pt x="17" y="69"/>
                  <a:pt x="17" y="69"/>
                </a:cubicBezTo>
                <a:cubicBezTo>
                  <a:pt x="15" y="71"/>
                  <a:pt x="15" y="74"/>
                  <a:pt x="18" y="76"/>
                </a:cubicBezTo>
                <a:lnTo>
                  <a:pt x="47" y="104"/>
                </a:lnTo>
                <a:close/>
                <a:moveTo>
                  <a:pt x="80" y="77"/>
                </a:moveTo>
                <a:cubicBezTo>
                  <a:pt x="177" y="169"/>
                  <a:pt x="177" y="169"/>
                  <a:pt x="177" y="169"/>
                </a:cubicBezTo>
                <a:cubicBezTo>
                  <a:pt x="181" y="172"/>
                  <a:pt x="186" y="174"/>
                  <a:pt x="189" y="171"/>
                </a:cubicBezTo>
                <a:cubicBezTo>
                  <a:pt x="193" y="167"/>
                  <a:pt x="193" y="167"/>
                  <a:pt x="193" y="167"/>
                </a:cubicBezTo>
                <a:cubicBezTo>
                  <a:pt x="195" y="164"/>
                  <a:pt x="194" y="159"/>
                  <a:pt x="190" y="156"/>
                </a:cubicBezTo>
                <a:cubicBezTo>
                  <a:pt x="92" y="64"/>
                  <a:pt x="92" y="64"/>
                  <a:pt x="92" y="64"/>
                </a:cubicBezTo>
                <a:lnTo>
                  <a:pt x="80" y="77"/>
                </a:lnTo>
                <a:close/>
                <a:moveTo>
                  <a:pt x="113" y="168"/>
                </a:moveTo>
                <a:cubicBezTo>
                  <a:pt x="113" y="167"/>
                  <a:pt x="112" y="166"/>
                  <a:pt x="111" y="166"/>
                </a:cubicBezTo>
                <a:cubicBezTo>
                  <a:pt x="3" y="166"/>
                  <a:pt x="3" y="166"/>
                  <a:pt x="3" y="166"/>
                </a:cubicBezTo>
                <a:cubicBezTo>
                  <a:pt x="1" y="166"/>
                  <a:pt x="0" y="167"/>
                  <a:pt x="0" y="168"/>
                </a:cubicBezTo>
                <a:cubicBezTo>
                  <a:pt x="0" y="178"/>
                  <a:pt x="0" y="178"/>
                  <a:pt x="0" y="178"/>
                </a:cubicBezTo>
                <a:cubicBezTo>
                  <a:pt x="0" y="179"/>
                  <a:pt x="1" y="180"/>
                  <a:pt x="3" y="180"/>
                </a:cubicBezTo>
                <a:cubicBezTo>
                  <a:pt x="111" y="180"/>
                  <a:pt x="111" y="180"/>
                  <a:pt x="111" y="180"/>
                </a:cubicBezTo>
                <a:cubicBezTo>
                  <a:pt x="112" y="180"/>
                  <a:pt x="113" y="179"/>
                  <a:pt x="113" y="178"/>
                </a:cubicBezTo>
                <a:lnTo>
                  <a:pt x="113" y="168"/>
                </a:lnTo>
                <a:close/>
                <a:moveTo>
                  <a:pt x="25" y="148"/>
                </a:moveTo>
                <a:cubicBezTo>
                  <a:pt x="89" y="148"/>
                  <a:pt x="89" y="148"/>
                  <a:pt x="89" y="148"/>
                </a:cubicBezTo>
                <a:cubicBezTo>
                  <a:pt x="92" y="148"/>
                  <a:pt x="95" y="151"/>
                  <a:pt x="96" y="154"/>
                </a:cubicBezTo>
                <a:cubicBezTo>
                  <a:pt x="96" y="160"/>
                  <a:pt x="96" y="160"/>
                  <a:pt x="96" y="160"/>
                </a:cubicBezTo>
                <a:cubicBezTo>
                  <a:pt x="17" y="160"/>
                  <a:pt x="17" y="160"/>
                  <a:pt x="17" y="160"/>
                </a:cubicBezTo>
                <a:cubicBezTo>
                  <a:pt x="17" y="154"/>
                  <a:pt x="17" y="154"/>
                  <a:pt x="17" y="154"/>
                </a:cubicBezTo>
                <a:cubicBezTo>
                  <a:pt x="18" y="151"/>
                  <a:pt x="21" y="148"/>
                  <a:pt x="25" y="1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grpSp>
        <p:nvGrpSpPr>
          <p:cNvPr id="55" name="Group 54"/>
          <p:cNvGrpSpPr/>
          <p:nvPr/>
        </p:nvGrpSpPr>
        <p:grpSpPr>
          <a:xfrm>
            <a:off x="3563929" y="5542671"/>
            <a:ext cx="483327" cy="466148"/>
            <a:chOff x="2185477" y="5525527"/>
            <a:chExt cx="523177" cy="504582"/>
          </a:xfrm>
        </p:grpSpPr>
        <p:sp>
          <p:nvSpPr>
            <p:cNvPr id="56" name="Freeform 33"/>
            <p:cNvSpPr>
              <a:spLocks noChangeAspect="1" noEditPoints="1"/>
            </p:cNvSpPr>
            <p:nvPr/>
          </p:nvSpPr>
          <p:spPr bwMode="auto">
            <a:xfrm>
              <a:off x="2234420" y="5525527"/>
              <a:ext cx="333534" cy="337026"/>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7" name="Freeform 33"/>
            <p:cNvSpPr>
              <a:spLocks noChangeAspect="1" noEditPoints="1"/>
            </p:cNvSpPr>
            <p:nvPr/>
          </p:nvSpPr>
          <p:spPr bwMode="auto">
            <a:xfrm>
              <a:off x="2536194" y="5733047"/>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8" name="Freeform 33"/>
            <p:cNvSpPr>
              <a:spLocks noChangeAspect="1" noEditPoints="1"/>
            </p:cNvSpPr>
            <p:nvPr/>
          </p:nvSpPr>
          <p:spPr bwMode="auto">
            <a:xfrm>
              <a:off x="2382756" y="5855842"/>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9" name="Freeform 33"/>
            <p:cNvSpPr>
              <a:spLocks noChangeAspect="1" noEditPoints="1"/>
            </p:cNvSpPr>
            <p:nvPr/>
          </p:nvSpPr>
          <p:spPr bwMode="auto">
            <a:xfrm>
              <a:off x="2185477" y="5825960"/>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grpSp>
      <p:sp>
        <p:nvSpPr>
          <p:cNvPr id="99" name="Freeform 917"/>
          <p:cNvSpPr>
            <a:spLocks noChangeAspect="1" noEditPoints="1"/>
          </p:cNvSpPr>
          <p:nvPr/>
        </p:nvSpPr>
        <p:spPr bwMode="auto">
          <a:xfrm>
            <a:off x="7743720" y="1923957"/>
            <a:ext cx="704648" cy="706720"/>
          </a:xfrm>
          <a:custGeom>
            <a:avLst/>
            <a:gdLst>
              <a:gd name="T0" fmla="*/ 277 w 512"/>
              <a:gd name="T1" fmla="*/ 138 h 512"/>
              <a:gd name="T2" fmla="*/ 277 w 512"/>
              <a:gd name="T3" fmla="*/ 245 h 512"/>
              <a:gd name="T4" fmla="*/ 234 w 512"/>
              <a:gd name="T5" fmla="*/ 245 h 512"/>
              <a:gd name="T6" fmla="*/ 234 w 512"/>
              <a:gd name="T7" fmla="*/ 138 h 512"/>
              <a:gd name="T8" fmla="*/ 256 w 512"/>
              <a:gd name="T9" fmla="*/ 117 h 512"/>
              <a:gd name="T10" fmla="*/ 277 w 512"/>
              <a:gd name="T11" fmla="*/ 138 h 512"/>
              <a:gd name="T12" fmla="*/ 512 w 512"/>
              <a:gd name="T13" fmla="*/ 256 h 512"/>
              <a:gd name="T14" fmla="*/ 256 w 512"/>
              <a:gd name="T15" fmla="*/ 512 h 512"/>
              <a:gd name="T16" fmla="*/ 0 w 512"/>
              <a:gd name="T17" fmla="*/ 256 h 512"/>
              <a:gd name="T18" fmla="*/ 256 w 512"/>
              <a:gd name="T19" fmla="*/ 0 h 512"/>
              <a:gd name="T20" fmla="*/ 512 w 512"/>
              <a:gd name="T21" fmla="*/ 256 h 512"/>
              <a:gd name="T22" fmla="*/ 298 w 512"/>
              <a:gd name="T23" fmla="*/ 138 h 512"/>
              <a:gd name="T24" fmla="*/ 256 w 512"/>
              <a:gd name="T25" fmla="*/ 96 h 512"/>
              <a:gd name="T26" fmla="*/ 213 w 512"/>
              <a:gd name="T27" fmla="*/ 138 h 512"/>
              <a:gd name="T28" fmla="*/ 213 w 512"/>
              <a:gd name="T29" fmla="*/ 256 h 512"/>
              <a:gd name="T30" fmla="*/ 224 w 512"/>
              <a:gd name="T31" fmla="*/ 266 h 512"/>
              <a:gd name="T32" fmla="*/ 245 w 512"/>
              <a:gd name="T33" fmla="*/ 266 h 512"/>
              <a:gd name="T34" fmla="*/ 245 w 512"/>
              <a:gd name="T35" fmla="*/ 373 h 512"/>
              <a:gd name="T36" fmla="*/ 236 w 512"/>
              <a:gd name="T37" fmla="*/ 378 h 512"/>
              <a:gd name="T38" fmla="*/ 235 w 512"/>
              <a:gd name="T39" fmla="*/ 388 h 512"/>
              <a:gd name="T40" fmla="*/ 246 w 512"/>
              <a:gd name="T41" fmla="*/ 410 h 512"/>
              <a:gd name="T42" fmla="*/ 256 w 512"/>
              <a:gd name="T43" fmla="*/ 416 h 512"/>
              <a:gd name="T44" fmla="*/ 265 w 512"/>
              <a:gd name="T45" fmla="*/ 410 h 512"/>
              <a:gd name="T46" fmla="*/ 276 w 512"/>
              <a:gd name="T47" fmla="*/ 388 h 512"/>
              <a:gd name="T48" fmla="*/ 275 w 512"/>
              <a:gd name="T49" fmla="*/ 378 h 512"/>
              <a:gd name="T50" fmla="*/ 266 w 512"/>
              <a:gd name="T51" fmla="*/ 373 h 512"/>
              <a:gd name="T52" fmla="*/ 266 w 512"/>
              <a:gd name="T53" fmla="*/ 266 h 512"/>
              <a:gd name="T54" fmla="*/ 288 w 512"/>
              <a:gd name="T55" fmla="*/ 266 h 512"/>
              <a:gd name="T56" fmla="*/ 298 w 512"/>
              <a:gd name="T57" fmla="*/ 256 h 512"/>
              <a:gd name="T58" fmla="*/ 298 w 512"/>
              <a:gd name="T59" fmla="*/ 13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277" y="138"/>
                </a:moveTo>
                <a:cubicBezTo>
                  <a:pt x="277" y="245"/>
                  <a:pt x="277" y="245"/>
                  <a:pt x="277" y="245"/>
                </a:cubicBezTo>
                <a:cubicBezTo>
                  <a:pt x="234" y="245"/>
                  <a:pt x="234" y="245"/>
                  <a:pt x="234" y="245"/>
                </a:cubicBezTo>
                <a:cubicBezTo>
                  <a:pt x="234" y="138"/>
                  <a:pt x="234" y="138"/>
                  <a:pt x="234" y="138"/>
                </a:cubicBezTo>
                <a:cubicBezTo>
                  <a:pt x="234" y="127"/>
                  <a:pt x="244" y="117"/>
                  <a:pt x="256" y="117"/>
                </a:cubicBezTo>
                <a:cubicBezTo>
                  <a:pt x="267" y="117"/>
                  <a:pt x="277" y="127"/>
                  <a:pt x="277" y="13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98" y="138"/>
                </a:moveTo>
                <a:cubicBezTo>
                  <a:pt x="298" y="115"/>
                  <a:pt x="279" y="96"/>
                  <a:pt x="256" y="96"/>
                </a:cubicBezTo>
                <a:cubicBezTo>
                  <a:pt x="232" y="96"/>
                  <a:pt x="213" y="115"/>
                  <a:pt x="213" y="138"/>
                </a:cubicBezTo>
                <a:cubicBezTo>
                  <a:pt x="213" y="256"/>
                  <a:pt x="213" y="256"/>
                  <a:pt x="213" y="256"/>
                </a:cubicBezTo>
                <a:cubicBezTo>
                  <a:pt x="213" y="262"/>
                  <a:pt x="218" y="266"/>
                  <a:pt x="224" y="266"/>
                </a:cubicBezTo>
                <a:cubicBezTo>
                  <a:pt x="245" y="266"/>
                  <a:pt x="245" y="266"/>
                  <a:pt x="245" y="266"/>
                </a:cubicBezTo>
                <a:cubicBezTo>
                  <a:pt x="245" y="373"/>
                  <a:pt x="245" y="373"/>
                  <a:pt x="245" y="373"/>
                </a:cubicBezTo>
                <a:cubicBezTo>
                  <a:pt x="241" y="373"/>
                  <a:pt x="238" y="375"/>
                  <a:pt x="236" y="378"/>
                </a:cubicBezTo>
                <a:cubicBezTo>
                  <a:pt x="234" y="381"/>
                  <a:pt x="234" y="385"/>
                  <a:pt x="235" y="388"/>
                </a:cubicBezTo>
                <a:cubicBezTo>
                  <a:pt x="246" y="410"/>
                  <a:pt x="246" y="410"/>
                  <a:pt x="246" y="410"/>
                </a:cubicBezTo>
                <a:cubicBezTo>
                  <a:pt x="248" y="413"/>
                  <a:pt x="252" y="416"/>
                  <a:pt x="256" y="416"/>
                </a:cubicBezTo>
                <a:cubicBezTo>
                  <a:pt x="260" y="416"/>
                  <a:pt x="263" y="413"/>
                  <a:pt x="265" y="410"/>
                </a:cubicBezTo>
                <a:cubicBezTo>
                  <a:pt x="276" y="388"/>
                  <a:pt x="276" y="388"/>
                  <a:pt x="276" y="388"/>
                </a:cubicBezTo>
                <a:cubicBezTo>
                  <a:pt x="278" y="385"/>
                  <a:pt x="277" y="381"/>
                  <a:pt x="275" y="378"/>
                </a:cubicBezTo>
                <a:cubicBezTo>
                  <a:pt x="273" y="375"/>
                  <a:pt x="270" y="373"/>
                  <a:pt x="266" y="373"/>
                </a:cubicBezTo>
                <a:cubicBezTo>
                  <a:pt x="266" y="266"/>
                  <a:pt x="266" y="266"/>
                  <a:pt x="266" y="266"/>
                </a:cubicBezTo>
                <a:cubicBezTo>
                  <a:pt x="288" y="266"/>
                  <a:pt x="288" y="266"/>
                  <a:pt x="288" y="266"/>
                </a:cubicBezTo>
                <a:cubicBezTo>
                  <a:pt x="294" y="266"/>
                  <a:pt x="298" y="262"/>
                  <a:pt x="298" y="256"/>
                </a:cubicBezTo>
                <a:lnTo>
                  <a:pt x="298" y="13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2" name="Freeform 566"/>
          <p:cNvSpPr>
            <a:spLocks noChangeAspect="1" noEditPoints="1"/>
          </p:cNvSpPr>
          <p:nvPr/>
        </p:nvSpPr>
        <p:spPr bwMode="auto">
          <a:xfrm>
            <a:off x="3536664" y="5401665"/>
            <a:ext cx="691649" cy="695895"/>
          </a:xfrm>
          <a:custGeom>
            <a:avLst/>
            <a:gdLst>
              <a:gd name="T0" fmla="*/ 364 w 512"/>
              <a:gd name="T1" fmla="*/ 138 h 512"/>
              <a:gd name="T2" fmla="*/ 393 w 512"/>
              <a:gd name="T3" fmla="*/ 352 h 512"/>
              <a:gd name="T4" fmla="*/ 310 w 512"/>
              <a:gd name="T5" fmla="*/ 352 h 512"/>
              <a:gd name="T6" fmla="*/ 329 w 512"/>
              <a:gd name="T7" fmla="*/ 138 h 512"/>
              <a:gd name="T8" fmla="*/ 364 w 512"/>
              <a:gd name="T9" fmla="*/ 138 h 512"/>
              <a:gd name="T10" fmla="*/ 213 w 512"/>
              <a:gd name="T11" fmla="*/ 233 h 512"/>
              <a:gd name="T12" fmla="*/ 213 w 512"/>
              <a:gd name="T13" fmla="*/ 352 h 512"/>
              <a:gd name="T14" fmla="*/ 289 w 512"/>
              <a:gd name="T15" fmla="*/ 352 h 512"/>
              <a:gd name="T16" fmla="*/ 294 w 512"/>
              <a:gd name="T17" fmla="*/ 287 h 512"/>
              <a:gd name="T18" fmla="*/ 292 w 512"/>
              <a:gd name="T19" fmla="*/ 286 h 512"/>
              <a:gd name="T20" fmla="*/ 213 w 512"/>
              <a:gd name="T21" fmla="*/ 233 h 512"/>
              <a:gd name="T22" fmla="*/ 117 w 512"/>
              <a:gd name="T23" fmla="*/ 352 h 512"/>
              <a:gd name="T24" fmla="*/ 192 w 512"/>
              <a:gd name="T25" fmla="*/ 352 h 512"/>
              <a:gd name="T26" fmla="*/ 192 w 512"/>
              <a:gd name="T27" fmla="*/ 283 h 512"/>
              <a:gd name="T28" fmla="*/ 117 w 512"/>
              <a:gd name="T29" fmla="*/ 233 h 512"/>
              <a:gd name="T30" fmla="*/ 117 w 512"/>
              <a:gd name="T31" fmla="*/ 352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361 h 512"/>
              <a:gd name="T44" fmla="*/ 384 w 512"/>
              <a:gd name="T45" fmla="*/ 126 h 512"/>
              <a:gd name="T46" fmla="*/ 373 w 512"/>
              <a:gd name="T47" fmla="*/ 117 h 512"/>
              <a:gd name="T48" fmla="*/ 320 w 512"/>
              <a:gd name="T49" fmla="*/ 117 h 512"/>
              <a:gd name="T50" fmla="*/ 309 w 512"/>
              <a:gd name="T51" fmla="*/ 127 h 512"/>
              <a:gd name="T52" fmla="*/ 297 w 512"/>
              <a:gd name="T53" fmla="*/ 263 h 512"/>
              <a:gd name="T54" fmla="*/ 208 w 512"/>
              <a:gd name="T55" fmla="*/ 204 h 512"/>
              <a:gd name="T56" fmla="*/ 197 w 512"/>
              <a:gd name="T57" fmla="*/ 204 h 512"/>
              <a:gd name="T58" fmla="*/ 192 w 512"/>
              <a:gd name="T59" fmla="*/ 213 h 512"/>
              <a:gd name="T60" fmla="*/ 192 w 512"/>
              <a:gd name="T61" fmla="*/ 257 h 512"/>
              <a:gd name="T62" fmla="*/ 112 w 512"/>
              <a:gd name="T63" fmla="*/ 204 h 512"/>
              <a:gd name="T64" fmla="*/ 101 w 512"/>
              <a:gd name="T65" fmla="*/ 204 h 512"/>
              <a:gd name="T66" fmla="*/ 96 w 512"/>
              <a:gd name="T67" fmla="*/ 213 h 512"/>
              <a:gd name="T68" fmla="*/ 96 w 512"/>
              <a:gd name="T69" fmla="*/ 362 h 512"/>
              <a:gd name="T70" fmla="*/ 106 w 512"/>
              <a:gd name="T71" fmla="*/ 373 h 512"/>
              <a:gd name="T72" fmla="*/ 405 w 512"/>
              <a:gd name="T73" fmla="*/ 373 h 512"/>
              <a:gd name="T74" fmla="*/ 413 w 512"/>
              <a:gd name="T75" fmla="*/ 369 h 512"/>
              <a:gd name="T76" fmla="*/ 416 w 512"/>
              <a:gd name="T77" fmla="*/ 36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12" h="512">
                <a:moveTo>
                  <a:pt x="364" y="138"/>
                </a:moveTo>
                <a:cubicBezTo>
                  <a:pt x="393" y="352"/>
                  <a:pt x="393" y="352"/>
                  <a:pt x="393" y="352"/>
                </a:cubicBezTo>
                <a:cubicBezTo>
                  <a:pt x="310" y="352"/>
                  <a:pt x="310" y="352"/>
                  <a:pt x="310" y="352"/>
                </a:cubicBezTo>
                <a:cubicBezTo>
                  <a:pt x="329" y="138"/>
                  <a:pt x="329" y="138"/>
                  <a:pt x="329" y="138"/>
                </a:cubicBezTo>
                <a:lnTo>
                  <a:pt x="364" y="138"/>
                </a:lnTo>
                <a:close/>
                <a:moveTo>
                  <a:pt x="213" y="233"/>
                </a:moveTo>
                <a:cubicBezTo>
                  <a:pt x="213" y="352"/>
                  <a:pt x="213" y="352"/>
                  <a:pt x="213" y="352"/>
                </a:cubicBezTo>
                <a:cubicBezTo>
                  <a:pt x="289" y="352"/>
                  <a:pt x="289" y="352"/>
                  <a:pt x="289" y="352"/>
                </a:cubicBezTo>
                <a:cubicBezTo>
                  <a:pt x="294" y="287"/>
                  <a:pt x="294" y="287"/>
                  <a:pt x="294" y="287"/>
                </a:cubicBezTo>
                <a:cubicBezTo>
                  <a:pt x="294" y="286"/>
                  <a:pt x="293" y="286"/>
                  <a:pt x="292" y="286"/>
                </a:cubicBezTo>
                <a:lnTo>
                  <a:pt x="213" y="233"/>
                </a:lnTo>
                <a:close/>
                <a:moveTo>
                  <a:pt x="117" y="352"/>
                </a:moveTo>
                <a:cubicBezTo>
                  <a:pt x="192" y="352"/>
                  <a:pt x="192" y="352"/>
                  <a:pt x="192" y="352"/>
                </a:cubicBezTo>
                <a:cubicBezTo>
                  <a:pt x="192" y="283"/>
                  <a:pt x="192" y="283"/>
                  <a:pt x="192" y="283"/>
                </a:cubicBezTo>
                <a:cubicBezTo>
                  <a:pt x="117" y="233"/>
                  <a:pt x="117" y="233"/>
                  <a:pt x="117" y="233"/>
                </a:cubicBezTo>
                <a:lnTo>
                  <a:pt x="117" y="352"/>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361"/>
                </a:moveTo>
                <a:cubicBezTo>
                  <a:pt x="384" y="126"/>
                  <a:pt x="384" y="126"/>
                  <a:pt x="384" y="126"/>
                </a:cubicBezTo>
                <a:cubicBezTo>
                  <a:pt x="383" y="121"/>
                  <a:pt x="378" y="117"/>
                  <a:pt x="373" y="117"/>
                </a:cubicBezTo>
                <a:cubicBezTo>
                  <a:pt x="320" y="117"/>
                  <a:pt x="320" y="117"/>
                  <a:pt x="320" y="117"/>
                </a:cubicBezTo>
                <a:cubicBezTo>
                  <a:pt x="314" y="117"/>
                  <a:pt x="310" y="121"/>
                  <a:pt x="309" y="127"/>
                </a:cubicBezTo>
                <a:cubicBezTo>
                  <a:pt x="297" y="263"/>
                  <a:pt x="297" y="263"/>
                  <a:pt x="297" y="263"/>
                </a:cubicBezTo>
                <a:cubicBezTo>
                  <a:pt x="208" y="204"/>
                  <a:pt x="208" y="204"/>
                  <a:pt x="208" y="204"/>
                </a:cubicBezTo>
                <a:cubicBezTo>
                  <a:pt x="205" y="202"/>
                  <a:pt x="201" y="202"/>
                  <a:pt x="197" y="204"/>
                </a:cubicBezTo>
                <a:cubicBezTo>
                  <a:pt x="194" y="205"/>
                  <a:pt x="192" y="209"/>
                  <a:pt x="192" y="213"/>
                </a:cubicBezTo>
                <a:cubicBezTo>
                  <a:pt x="192" y="257"/>
                  <a:pt x="192" y="257"/>
                  <a:pt x="192" y="257"/>
                </a:cubicBezTo>
                <a:cubicBezTo>
                  <a:pt x="112" y="204"/>
                  <a:pt x="112" y="204"/>
                  <a:pt x="112" y="204"/>
                </a:cubicBezTo>
                <a:cubicBezTo>
                  <a:pt x="109" y="202"/>
                  <a:pt x="105" y="202"/>
                  <a:pt x="101" y="204"/>
                </a:cubicBezTo>
                <a:cubicBezTo>
                  <a:pt x="98" y="205"/>
                  <a:pt x="96" y="209"/>
                  <a:pt x="96" y="213"/>
                </a:cubicBezTo>
                <a:cubicBezTo>
                  <a:pt x="96" y="362"/>
                  <a:pt x="96" y="362"/>
                  <a:pt x="96" y="362"/>
                </a:cubicBezTo>
                <a:cubicBezTo>
                  <a:pt x="96" y="368"/>
                  <a:pt x="100" y="373"/>
                  <a:pt x="106" y="373"/>
                </a:cubicBezTo>
                <a:cubicBezTo>
                  <a:pt x="405" y="373"/>
                  <a:pt x="405" y="373"/>
                  <a:pt x="405" y="373"/>
                </a:cubicBezTo>
                <a:cubicBezTo>
                  <a:pt x="408" y="373"/>
                  <a:pt x="411" y="372"/>
                  <a:pt x="413" y="369"/>
                </a:cubicBezTo>
                <a:cubicBezTo>
                  <a:pt x="415" y="367"/>
                  <a:pt x="416" y="364"/>
                  <a:pt x="416" y="36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4" name="Freeform 5"/>
          <p:cNvSpPr>
            <a:spLocks noChangeAspect="1" noEditPoints="1"/>
          </p:cNvSpPr>
          <p:nvPr/>
        </p:nvSpPr>
        <p:spPr bwMode="auto">
          <a:xfrm>
            <a:off x="7699733" y="5401665"/>
            <a:ext cx="695893" cy="695895"/>
          </a:xfrm>
          <a:custGeom>
            <a:avLst/>
            <a:gdLst>
              <a:gd name="T0" fmla="*/ 341 w 512"/>
              <a:gd name="T1" fmla="*/ 232 h 512"/>
              <a:gd name="T2" fmla="*/ 373 w 512"/>
              <a:gd name="T3" fmla="*/ 200 h 512"/>
              <a:gd name="T4" fmla="*/ 364 w 512"/>
              <a:gd name="T5" fmla="*/ 237 h 512"/>
              <a:gd name="T6" fmla="*/ 364 w 512"/>
              <a:gd name="T7" fmla="*/ 237 h 512"/>
              <a:gd name="T8" fmla="*/ 354 w 512"/>
              <a:gd name="T9" fmla="*/ 249 h 512"/>
              <a:gd name="T10" fmla="*/ 288 w 512"/>
              <a:gd name="T11" fmla="*/ 264 h 512"/>
              <a:gd name="T12" fmla="*/ 276 w 512"/>
              <a:gd name="T13" fmla="*/ 267 h 512"/>
              <a:gd name="T14" fmla="*/ 167 w 512"/>
              <a:gd name="T15" fmla="*/ 376 h 512"/>
              <a:gd name="T16" fmla="*/ 137 w 512"/>
              <a:gd name="T17" fmla="*/ 376 h 512"/>
              <a:gd name="T18" fmla="*/ 131 w 512"/>
              <a:gd name="T19" fmla="*/ 361 h 512"/>
              <a:gd name="T20" fmla="*/ 137 w 512"/>
              <a:gd name="T21" fmla="*/ 346 h 512"/>
              <a:gd name="T22" fmla="*/ 246 w 512"/>
              <a:gd name="T23" fmla="*/ 237 h 512"/>
              <a:gd name="T24" fmla="*/ 249 w 512"/>
              <a:gd name="T25" fmla="*/ 225 h 512"/>
              <a:gd name="T26" fmla="*/ 264 w 512"/>
              <a:gd name="T27" fmla="*/ 159 h 512"/>
              <a:gd name="T28" fmla="*/ 276 w 512"/>
              <a:gd name="T29" fmla="*/ 149 h 512"/>
              <a:gd name="T30" fmla="*/ 309 w 512"/>
              <a:gd name="T31" fmla="*/ 140 h 512"/>
              <a:gd name="T32" fmla="*/ 312 w 512"/>
              <a:gd name="T33" fmla="*/ 140 h 512"/>
              <a:gd name="T34" fmla="*/ 281 w 512"/>
              <a:gd name="T35" fmla="*/ 171 h 512"/>
              <a:gd name="T36" fmla="*/ 280 w 512"/>
              <a:gd name="T37" fmla="*/ 185 h 512"/>
              <a:gd name="T38" fmla="*/ 301 w 512"/>
              <a:gd name="T39" fmla="*/ 211 h 512"/>
              <a:gd name="T40" fmla="*/ 328 w 512"/>
              <a:gd name="T41" fmla="*/ 233 h 512"/>
              <a:gd name="T42" fmla="*/ 341 w 512"/>
              <a:gd name="T43" fmla="*/ 232 h 512"/>
              <a:gd name="T44" fmla="*/ 512 w 512"/>
              <a:gd name="T45" fmla="*/ 256 h 512"/>
              <a:gd name="T46" fmla="*/ 256 w 512"/>
              <a:gd name="T47" fmla="*/ 512 h 512"/>
              <a:gd name="T48" fmla="*/ 0 w 512"/>
              <a:gd name="T49" fmla="*/ 256 h 512"/>
              <a:gd name="T50" fmla="*/ 256 w 512"/>
              <a:gd name="T51" fmla="*/ 0 h 512"/>
              <a:gd name="T52" fmla="*/ 512 w 512"/>
              <a:gd name="T53" fmla="*/ 256 h 512"/>
              <a:gd name="T54" fmla="*/ 389 w 512"/>
              <a:gd name="T55" fmla="*/ 175 h 512"/>
              <a:gd name="T56" fmla="*/ 382 w 512"/>
              <a:gd name="T57" fmla="*/ 169 h 512"/>
              <a:gd name="T58" fmla="*/ 372 w 512"/>
              <a:gd name="T59" fmla="*/ 171 h 512"/>
              <a:gd name="T60" fmla="*/ 333 w 512"/>
              <a:gd name="T61" fmla="*/ 210 h 512"/>
              <a:gd name="T62" fmla="*/ 317 w 512"/>
              <a:gd name="T63" fmla="*/ 196 h 512"/>
              <a:gd name="T64" fmla="*/ 303 w 512"/>
              <a:gd name="T65" fmla="*/ 180 h 512"/>
              <a:gd name="T66" fmla="*/ 342 w 512"/>
              <a:gd name="T67" fmla="*/ 141 h 512"/>
              <a:gd name="T68" fmla="*/ 344 w 512"/>
              <a:gd name="T69" fmla="*/ 131 h 512"/>
              <a:gd name="T70" fmla="*/ 338 w 512"/>
              <a:gd name="T71" fmla="*/ 124 h 512"/>
              <a:gd name="T72" fmla="*/ 265 w 512"/>
              <a:gd name="T73" fmla="*/ 131 h 512"/>
              <a:gd name="T74" fmla="*/ 249 w 512"/>
              <a:gd name="T75" fmla="*/ 144 h 512"/>
              <a:gd name="T76" fmla="*/ 227 w 512"/>
              <a:gd name="T77" fmla="*/ 226 h 512"/>
              <a:gd name="T78" fmla="*/ 122 w 512"/>
              <a:gd name="T79" fmla="*/ 331 h 512"/>
              <a:gd name="T80" fmla="*/ 109 w 512"/>
              <a:gd name="T81" fmla="*/ 361 h 512"/>
              <a:gd name="T82" fmla="*/ 122 w 512"/>
              <a:gd name="T83" fmla="*/ 391 h 512"/>
              <a:gd name="T84" fmla="*/ 152 w 512"/>
              <a:gd name="T85" fmla="*/ 404 h 512"/>
              <a:gd name="T86" fmla="*/ 182 w 512"/>
              <a:gd name="T87" fmla="*/ 391 h 512"/>
              <a:gd name="T88" fmla="*/ 287 w 512"/>
              <a:gd name="T89" fmla="*/ 286 h 512"/>
              <a:gd name="T90" fmla="*/ 369 w 512"/>
              <a:gd name="T91" fmla="*/ 264 h 512"/>
              <a:gd name="T92" fmla="*/ 382 w 512"/>
              <a:gd name="T93" fmla="*/ 248 h 512"/>
              <a:gd name="T94" fmla="*/ 389 w 512"/>
              <a:gd name="T95" fmla="*/ 17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12">
                <a:moveTo>
                  <a:pt x="341" y="232"/>
                </a:moveTo>
                <a:cubicBezTo>
                  <a:pt x="373" y="200"/>
                  <a:pt x="373" y="200"/>
                  <a:pt x="373" y="200"/>
                </a:cubicBezTo>
                <a:cubicBezTo>
                  <a:pt x="374" y="213"/>
                  <a:pt x="370" y="226"/>
                  <a:pt x="364" y="237"/>
                </a:cubicBezTo>
                <a:cubicBezTo>
                  <a:pt x="364" y="237"/>
                  <a:pt x="364" y="237"/>
                  <a:pt x="364" y="237"/>
                </a:cubicBezTo>
                <a:cubicBezTo>
                  <a:pt x="361" y="242"/>
                  <a:pt x="358" y="246"/>
                  <a:pt x="354" y="249"/>
                </a:cubicBezTo>
                <a:cubicBezTo>
                  <a:pt x="337" y="267"/>
                  <a:pt x="311" y="272"/>
                  <a:pt x="288" y="264"/>
                </a:cubicBezTo>
                <a:cubicBezTo>
                  <a:pt x="284" y="263"/>
                  <a:pt x="279" y="264"/>
                  <a:pt x="276" y="267"/>
                </a:cubicBezTo>
                <a:cubicBezTo>
                  <a:pt x="167" y="376"/>
                  <a:pt x="167" y="376"/>
                  <a:pt x="167" y="376"/>
                </a:cubicBezTo>
                <a:cubicBezTo>
                  <a:pt x="159" y="384"/>
                  <a:pt x="145" y="384"/>
                  <a:pt x="137" y="376"/>
                </a:cubicBezTo>
                <a:cubicBezTo>
                  <a:pt x="133" y="372"/>
                  <a:pt x="131" y="367"/>
                  <a:pt x="131" y="361"/>
                </a:cubicBezTo>
                <a:cubicBezTo>
                  <a:pt x="131" y="355"/>
                  <a:pt x="133" y="350"/>
                  <a:pt x="137" y="346"/>
                </a:cubicBezTo>
                <a:cubicBezTo>
                  <a:pt x="246" y="237"/>
                  <a:pt x="246" y="237"/>
                  <a:pt x="246" y="237"/>
                </a:cubicBezTo>
                <a:cubicBezTo>
                  <a:pt x="249" y="234"/>
                  <a:pt x="250" y="229"/>
                  <a:pt x="249" y="225"/>
                </a:cubicBezTo>
                <a:cubicBezTo>
                  <a:pt x="241" y="202"/>
                  <a:pt x="246" y="176"/>
                  <a:pt x="264" y="159"/>
                </a:cubicBezTo>
                <a:cubicBezTo>
                  <a:pt x="267" y="155"/>
                  <a:pt x="271" y="152"/>
                  <a:pt x="276" y="149"/>
                </a:cubicBezTo>
                <a:cubicBezTo>
                  <a:pt x="286" y="143"/>
                  <a:pt x="297" y="140"/>
                  <a:pt x="309" y="140"/>
                </a:cubicBezTo>
                <a:cubicBezTo>
                  <a:pt x="310" y="140"/>
                  <a:pt x="311" y="140"/>
                  <a:pt x="312" y="140"/>
                </a:cubicBezTo>
                <a:cubicBezTo>
                  <a:pt x="281" y="171"/>
                  <a:pt x="281" y="171"/>
                  <a:pt x="281" y="171"/>
                </a:cubicBezTo>
                <a:cubicBezTo>
                  <a:pt x="277" y="175"/>
                  <a:pt x="277" y="181"/>
                  <a:pt x="280" y="185"/>
                </a:cubicBezTo>
                <a:cubicBezTo>
                  <a:pt x="286" y="194"/>
                  <a:pt x="293" y="203"/>
                  <a:pt x="301" y="211"/>
                </a:cubicBezTo>
                <a:cubicBezTo>
                  <a:pt x="310" y="220"/>
                  <a:pt x="318" y="227"/>
                  <a:pt x="328" y="233"/>
                </a:cubicBezTo>
                <a:cubicBezTo>
                  <a:pt x="332" y="236"/>
                  <a:pt x="338" y="235"/>
                  <a:pt x="341" y="232"/>
                </a:cubicBezTo>
                <a:close/>
                <a:moveTo>
                  <a:pt x="512" y="256"/>
                </a:moveTo>
                <a:cubicBezTo>
                  <a:pt x="512" y="397"/>
                  <a:pt x="397" y="512"/>
                  <a:pt x="256" y="512"/>
                </a:cubicBezTo>
                <a:cubicBezTo>
                  <a:pt x="115" y="512"/>
                  <a:pt x="0" y="397"/>
                  <a:pt x="0" y="256"/>
                </a:cubicBezTo>
                <a:cubicBezTo>
                  <a:pt x="0" y="114"/>
                  <a:pt x="115" y="0"/>
                  <a:pt x="256" y="0"/>
                </a:cubicBezTo>
                <a:cubicBezTo>
                  <a:pt x="397" y="0"/>
                  <a:pt x="512" y="114"/>
                  <a:pt x="512" y="256"/>
                </a:cubicBezTo>
                <a:close/>
                <a:moveTo>
                  <a:pt x="389" y="175"/>
                </a:moveTo>
                <a:cubicBezTo>
                  <a:pt x="388" y="172"/>
                  <a:pt x="385" y="169"/>
                  <a:pt x="382" y="169"/>
                </a:cubicBezTo>
                <a:cubicBezTo>
                  <a:pt x="378" y="168"/>
                  <a:pt x="374" y="169"/>
                  <a:pt x="372" y="171"/>
                </a:cubicBezTo>
                <a:cubicBezTo>
                  <a:pt x="333" y="210"/>
                  <a:pt x="333" y="210"/>
                  <a:pt x="333" y="210"/>
                </a:cubicBezTo>
                <a:cubicBezTo>
                  <a:pt x="327" y="206"/>
                  <a:pt x="322" y="201"/>
                  <a:pt x="317" y="196"/>
                </a:cubicBezTo>
                <a:cubicBezTo>
                  <a:pt x="311" y="191"/>
                  <a:pt x="307" y="186"/>
                  <a:pt x="303" y="180"/>
                </a:cubicBezTo>
                <a:cubicBezTo>
                  <a:pt x="342" y="141"/>
                  <a:pt x="342" y="141"/>
                  <a:pt x="342" y="141"/>
                </a:cubicBezTo>
                <a:cubicBezTo>
                  <a:pt x="344" y="139"/>
                  <a:pt x="345" y="135"/>
                  <a:pt x="344" y="131"/>
                </a:cubicBezTo>
                <a:cubicBezTo>
                  <a:pt x="344" y="128"/>
                  <a:pt x="341" y="125"/>
                  <a:pt x="338" y="124"/>
                </a:cubicBezTo>
                <a:cubicBezTo>
                  <a:pt x="313" y="115"/>
                  <a:pt x="287" y="118"/>
                  <a:pt x="265" y="131"/>
                </a:cubicBezTo>
                <a:cubicBezTo>
                  <a:pt x="259" y="135"/>
                  <a:pt x="253" y="139"/>
                  <a:pt x="249" y="144"/>
                </a:cubicBezTo>
                <a:cubicBezTo>
                  <a:pt x="227" y="165"/>
                  <a:pt x="219" y="197"/>
                  <a:pt x="227" y="226"/>
                </a:cubicBezTo>
                <a:cubicBezTo>
                  <a:pt x="122" y="331"/>
                  <a:pt x="122" y="331"/>
                  <a:pt x="122" y="331"/>
                </a:cubicBezTo>
                <a:cubicBezTo>
                  <a:pt x="114" y="339"/>
                  <a:pt x="109" y="350"/>
                  <a:pt x="109" y="361"/>
                </a:cubicBezTo>
                <a:cubicBezTo>
                  <a:pt x="109" y="372"/>
                  <a:pt x="114" y="383"/>
                  <a:pt x="122" y="391"/>
                </a:cubicBezTo>
                <a:cubicBezTo>
                  <a:pt x="130" y="399"/>
                  <a:pt x="140" y="404"/>
                  <a:pt x="152" y="404"/>
                </a:cubicBezTo>
                <a:cubicBezTo>
                  <a:pt x="163" y="404"/>
                  <a:pt x="174" y="399"/>
                  <a:pt x="182" y="391"/>
                </a:cubicBezTo>
                <a:cubicBezTo>
                  <a:pt x="287" y="286"/>
                  <a:pt x="287" y="286"/>
                  <a:pt x="287" y="286"/>
                </a:cubicBezTo>
                <a:cubicBezTo>
                  <a:pt x="316" y="294"/>
                  <a:pt x="348" y="286"/>
                  <a:pt x="369" y="264"/>
                </a:cubicBezTo>
                <a:cubicBezTo>
                  <a:pt x="374" y="260"/>
                  <a:pt x="378" y="254"/>
                  <a:pt x="382" y="248"/>
                </a:cubicBezTo>
                <a:cubicBezTo>
                  <a:pt x="395" y="226"/>
                  <a:pt x="398" y="200"/>
                  <a:pt x="389" y="17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grpSp>
        <p:nvGrpSpPr>
          <p:cNvPr id="30" name="Group 493"/>
          <p:cNvGrpSpPr>
            <a:grpSpLocks noChangeAspect="1"/>
          </p:cNvGrpSpPr>
          <p:nvPr/>
        </p:nvGrpSpPr>
        <p:grpSpPr bwMode="auto">
          <a:xfrm>
            <a:off x="3450762" y="1938607"/>
            <a:ext cx="693757" cy="693757"/>
            <a:chOff x="6194" y="1960"/>
            <a:chExt cx="340" cy="340"/>
          </a:xfrm>
          <a:solidFill>
            <a:schemeClr val="accent1"/>
          </a:solidFill>
        </p:grpSpPr>
        <p:sp>
          <p:nvSpPr>
            <p:cNvPr id="31" name="Freeform 494"/>
            <p:cNvSpPr>
              <a:spLocks/>
            </p:cNvSpPr>
            <p:nvPr/>
          </p:nvSpPr>
          <p:spPr bwMode="auto">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2" name="Freeform 495"/>
            <p:cNvSpPr>
              <a:spLocks noEditPoints="1"/>
            </p:cNvSpPr>
            <p:nvPr/>
          </p:nvSpPr>
          <p:spPr bwMode="auto">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3" name="Oval 496"/>
            <p:cNvSpPr>
              <a:spLocks noChangeArrowheads="1"/>
            </p:cNvSpPr>
            <p:nvPr/>
          </p:nvSpPr>
          <p:spPr bwMode="auto">
            <a:xfrm>
              <a:off x="6357" y="2208"/>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grpSp>
    </p:spTree>
    <p:extLst>
      <p:ext uri="{BB962C8B-B14F-4D97-AF65-F5344CB8AC3E}">
        <p14:creationId xmlns:p14="http://schemas.microsoft.com/office/powerpoint/2010/main" val="203495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lstStyle/>
          <a:p>
            <a:r>
              <a:rPr lang="en-US" dirty="0"/>
              <a:t>Now its just Python</a:t>
            </a:r>
            <a:endParaRPr lang="en-US" dirty="0">
              <a:solidFill>
                <a:schemeClr val="tx1">
                  <a:lumMod val="65000"/>
                  <a:lumOff val="35000"/>
                </a:schemeClr>
              </a:solidFill>
            </a:endParaRPr>
          </a:p>
        </p:txBody>
      </p:sp>
      <p:sp>
        <p:nvSpPr>
          <p:cNvPr id="371719" name="Title 1"/>
          <p:cNvSpPr>
            <a:spLocks noGrp="1"/>
          </p:cNvSpPr>
          <p:nvPr>
            <p:ph type="title"/>
          </p:nvPr>
        </p:nvSpPr>
        <p:spPr/>
        <p:txBody>
          <a:bodyPr/>
          <a:lstStyle/>
          <a:p>
            <a:r>
              <a:rPr lang="en-US" dirty="0"/>
              <a:t>Post-</a:t>
            </a:r>
            <a:r>
              <a:rPr lang="en-US" dirty="0" err="1"/>
              <a:t>Streamlit</a:t>
            </a:r>
            <a:endParaRPr lang="en-US" dirty="0"/>
          </a:p>
        </p:txBody>
      </p:sp>
      <p:sp>
        <p:nvSpPr>
          <p:cNvPr id="36" name="Oval 155"/>
          <p:cNvSpPr/>
          <p:nvPr/>
        </p:nvSpPr>
        <p:spPr>
          <a:xfrm rot="18900000">
            <a:off x="4636534" y="2699920"/>
            <a:ext cx="1224136" cy="2290177"/>
          </a:xfrm>
          <a:custGeom>
            <a:avLst/>
            <a:gdLst/>
            <a:ahLst/>
            <a:cxnLst/>
            <a:rect l="l" t="t" r="r" b="b"/>
            <a:pathLst>
              <a:path w="1224136" h="2290177">
                <a:moveTo>
                  <a:pt x="764821" y="63272"/>
                </a:moveTo>
                <a:cubicBezTo>
                  <a:pt x="803914" y="102365"/>
                  <a:pt x="828093" y="156370"/>
                  <a:pt x="828093" y="216024"/>
                </a:cubicBezTo>
                <a:cubicBezTo>
                  <a:pt x="828093" y="299408"/>
                  <a:pt x="780850" y="371757"/>
                  <a:pt x="711218" y="406896"/>
                </a:cubicBezTo>
                <a:cubicBezTo>
                  <a:pt x="691918" y="450664"/>
                  <a:pt x="710519" y="496020"/>
                  <a:pt x="737804" y="533020"/>
                </a:cubicBezTo>
                <a:lnTo>
                  <a:pt x="1224136" y="533020"/>
                </a:lnTo>
                <a:lnTo>
                  <a:pt x="1224136" y="1019537"/>
                </a:lnTo>
                <a:cubicBezTo>
                  <a:pt x="1187233" y="1046745"/>
                  <a:pt x="1142014" y="1065183"/>
                  <a:pt x="1098373" y="1045938"/>
                </a:cubicBezTo>
                <a:cubicBezTo>
                  <a:pt x="1063233" y="976306"/>
                  <a:pt x="990884" y="929063"/>
                  <a:pt x="907500" y="929063"/>
                </a:cubicBezTo>
                <a:cubicBezTo>
                  <a:pt x="788193" y="929063"/>
                  <a:pt x="691476" y="1025780"/>
                  <a:pt x="691476" y="1145087"/>
                </a:cubicBezTo>
                <a:cubicBezTo>
                  <a:pt x="691476" y="1204741"/>
                  <a:pt x="715655" y="1258747"/>
                  <a:pt x="754748" y="1297839"/>
                </a:cubicBezTo>
                <a:cubicBezTo>
                  <a:pt x="793841" y="1336932"/>
                  <a:pt x="847846" y="1361111"/>
                  <a:pt x="907500" y="1361111"/>
                </a:cubicBezTo>
                <a:cubicBezTo>
                  <a:pt x="988961" y="1361111"/>
                  <a:pt x="1059890" y="1316024"/>
                  <a:pt x="1095811" y="1248954"/>
                </a:cubicBezTo>
                <a:cubicBezTo>
                  <a:pt x="1141537" y="1226584"/>
                  <a:pt x="1182177" y="1242456"/>
                  <a:pt x="1224136" y="1270677"/>
                </a:cubicBezTo>
                <a:lnTo>
                  <a:pt x="1224136" y="1757156"/>
                </a:lnTo>
                <a:lnTo>
                  <a:pt x="737831" y="1757156"/>
                </a:lnTo>
                <a:cubicBezTo>
                  <a:pt x="709521" y="1799265"/>
                  <a:pt x="693508" y="1839998"/>
                  <a:pt x="715937" y="1885842"/>
                </a:cubicBezTo>
                <a:cubicBezTo>
                  <a:pt x="783005" y="1921764"/>
                  <a:pt x="828094" y="1992693"/>
                  <a:pt x="828094" y="2074153"/>
                </a:cubicBezTo>
                <a:cubicBezTo>
                  <a:pt x="828093" y="2133807"/>
                  <a:pt x="803915" y="2187813"/>
                  <a:pt x="764821" y="2226905"/>
                </a:cubicBezTo>
                <a:cubicBezTo>
                  <a:pt x="725728" y="2265998"/>
                  <a:pt x="671723" y="2290177"/>
                  <a:pt x="612070" y="2290177"/>
                </a:cubicBezTo>
                <a:cubicBezTo>
                  <a:pt x="492762" y="2290177"/>
                  <a:pt x="396045" y="2193460"/>
                  <a:pt x="396045" y="2074153"/>
                </a:cubicBezTo>
                <a:cubicBezTo>
                  <a:pt x="396045" y="1990769"/>
                  <a:pt x="443288" y="1918420"/>
                  <a:pt x="512921" y="1883281"/>
                </a:cubicBezTo>
                <a:cubicBezTo>
                  <a:pt x="532220" y="1839513"/>
                  <a:pt x="513619" y="1794157"/>
                  <a:pt x="486333" y="1757155"/>
                </a:cubicBezTo>
                <a:lnTo>
                  <a:pt x="1" y="1757156"/>
                </a:lnTo>
                <a:lnTo>
                  <a:pt x="1" y="1271298"/>
                </a:lnTo>
                <a:cubicBezTo>
                  <a:pt x="37251" y="1243817"/>
                  <a:pt x="82956" y="1224794"/>
                  <a:pt x="127049" y="1244238"/>
                </a:cubicBezTo>
                <a:cubicBezTo>
                  <a:pt x="162189" y="1313869"/>
                  <a:pt x="234538" y="1361113"/>
                  <a:pt x="317921" y="1361113"/>
                </a:cubicBezTo>
                <a:cubicBezTo>
                  <a:pt x="437228" y="1361113"/>
                  <a:pt x="533945" y="1264396"/>
                  <a:pt x="533945" y="1145089"/>
                </a:cubicBezTo>
                <a:cubicBezTo>
                  <a:pt x="533945" y="1085435"/>
                  <a:pt x="509766" y="1031429"/>
                  <a:pt x="470673" y="992337"/>
                </a:cubicBezTo>
                <a:cubicBezTo>
                  <a:pt x="431581" y="953244"/>
                  <a:pt x="377575" y="929065"/>
                  <a:pt x="317921" y="929065"/>
                </a:cubicBezTo>
                <a:cubicBezTo>
                  <a:pt x="236461" y="929065"/>
                  <a:pt x="165532" y="974153"/>
                  <a:pt x="129610" y="1041222"/>
                </a:cubicBezTo>
                <a:cubicBezTo>
                  <a:pt x="83461" y="1063799"/>
                  <a:pt x="42491" y="1047422"/>
                  <a:pt x="0" y="1018884"/>
                </a:cubicBezTo>
                <a:lnTo>
                  <a:pt x="0" y="533020"/>
                </a:lnTo>
                <a:lnTo>
                  <a:pt x="486307" y="533020"/>
                </a:lnTo>
                <a:cubicBezTo>
                  <a:pt x="514617" y="490912"/>
                  <a:pt x="530630" y="450179"/>
                  <a:pt x="508202" y="404335"/>
                </a:cubicBezTo>
                <a:cubicBezTo>
                  <a:pt x="441133" y="368413"/>
                  <a:pt x="396045" y="297484"/>
                  <a:pt x="396045" y="216024"/>
                </a:cubicBezTo>
                <a:cubicBezTo>
                  <a:pt x="396045" y="156370"/>
                  <a:pt x="420224" y="102364"/>
                  <a:pt x="459317" y="63272"/>
                </a:cubicBezTo>
                <a:cubicBezTo>
                  <a:pt x="498410" y="24179"/>
                  <a:pt x="552415" y="0"/>
                  <a:pt x="612069" y="0"/>
                </a:cubicBezTo>
                <a:cubicBezTo>
                  <a:pt x="671723" y="0"/>
                  <a:pt x="725728" y="24179"/>
                  <a:pt x="764821" y="63272"/>
                </a:cubicBez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44546A"/>
              </a:solidFill>
              <a:effectLst/>
              <a:uLnTx/>
              <a:uFillTx/>
              <a:latin typeface="Verdana"/>
              <a:ea typeface="+mn-ea"/>
              <a:cs typeface="+mn-cs"/>
            </a:endParaRPr>
          </a:p>
        </p:txBody>
      </p:sp>
      <p:sp>
        <p:nvSpPr>
          <p:cNvPr id="40" name="Rectangle 39"/>
          <p:cNvSpPr>
            <a:spLocks/>
          </p:cNvSpPr>
          <p:nvPr/>
        </p:nvSpPr>
        <p:spPr>
          <a:xfrm>
            <a:off x="522542" y="1765890"/>
            <a:ext cx="2849391" cy="1077218"/>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86BC25"/>
                </a:solidFill>
                <a:effectLst/>
                <a:uLnTx/>
                <a:uFillTx/>
                <a:latin typeface="Verdana"/>
                <a:ea typeface="+mn-ea"/>
                <a:cs typeface="+mn-cs"/>
              </a:rPr>
              <a:t>Python</a:t>
            </a:r>
            <a:br>
              <a:rPr kumimoji="0" lang="en-US" sz="1400" b="1" i="0" u="none" strike="noStrike" kern="1200" cap="none" spc="0" normalizeH="0" baseline="0" noProof="0" dirty="0">
                <a:ln>
                  <a:noFill/>
                </a:ln>
                <a:solidFill>
                  <a:prstClr val="black"/>
                </a:solidFill>
                <a:effectLst/>
                <a:uLnTx/>
                <a:uFillTx/>
                <a:latin typeface="Verdana"/>
                <a:ea typeface="+mn-ea"/>
                <a:cs typeface="+mn-cs"/>
              </a:rPr>
            </a:br>
            <a:r>
              <a:rPr kumimoji="0" lang="en-US" sz="1400" b="0" i="0" u="none" strike="noStrike" kern="1200" cap="none" spc="0" normalizeH="0" baseline="0" noProof="0" dirty="0">
                <a:ln>
                  <a:noFill/>
                </a:ln>
                <a:solidFill>
                  <a:prstClr val="black"/>
                </a:solidFill>
                <a:effectLst/>
                <a:uLnTx/>
                <a:uFillTx/>
                <a:latin typeface="Verdana"/>
                <a:ea typeface="+mn-ea"/>
                <a:cs typeface="+mn-cs"/>
              </a:rPr>
              <a:t>The language to actually build the functionalities of the tool. Also the language that most data scientists love and use.</a:t>
            </a:r>
          </a:p>
        </p:txBody>
      </p:sp>
      <p:sp>
        <p:nvSpPr>
          <p:cNvPr id="43" name="Freeform 42"/>
          <p:cNvSpPr/>
          <p:nvPr/>
        </p:nvSpPr>
        <p:spPr bwMode="gray">
          <a:xfrm>
            <a:off x="2911354" y="1855961"/>
            <a:ext cx="2133600" cy="1334189"/>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chemeClr val="accent6"/>
            </a:solidFill>
            <a:miter lim="800000"/>
            <a:headEnd/>
            <a:tailEnd/>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75787B"/>
              </a:solidFill>
              <a:effectLst/>
              <a:uLnTx/>
              <a:uFillTx/>
              <a:latin typeface="Verdana"/>
              <a:ea typeface="+mn-ea"/>
              <a:cs typeface="+mn-cs"/>
            </a:endParaRPr>
          </a:p>
        </p:txBody>
      </p:sp>
      <p:sp>
        <p:nvSpPr>
          <p:cNvPr id="49" name="Freeform 16"/>
          <p:cNvSpPr>
            <a:spLocks noChangeAspect="1"/>
          </p:cNvSpPr>
          <p:nvPr/>
        </p:nvSpPr>
        <p:spPr bwMode="auto">
          <a:xfrm rot="18900000">
            <a:off x="3578794" y="2036253"/>
            <a:ext cx="437695" cy="434745"/>
          </a:xfrm>
          <a:custGeom>
            <a:avLst/>
            <a:gdLst>
              <a:gd name="T0" fmla="*/ 212 w 212"/>
              <a:gd name="T1" fmla="*/ 105 h 210"/>
              <a:gd name="T2" fmla="*/ 212 w 212"/>
              <a:gd name="T3" fmla="*/ 105 h 210"/>
              <a:gd name="T4" fmla="*/ 212 w 212"/>
              <a:gd name="T5" fmla="*/ 105 h 210"/>
              <a:gd name="T6" fmla="*/ 212 w 212"/>
              <a:gd name="T7" fmla="*/ 105 h 210"/>
              <a:gd name="T8" fmla="*/ 198 w 212"/>
              <a:gd name="T9" fmla="*/ 97 h 210"/>
              <a:gd name="T10" fmla="*/ 153 w 212"/>
              <a:gd name="T11" fmla="*/ 93 h 210"/>
              <a:gd name="T12" fmla="*/ 140 w 212"/>
              <a:gd name="T13" fmla="*/ 77 h 210"/>
              <a:gd name="T14" fmla="*/ 146 w 212"/>
              <a:gd name="T15" fmla="*/ 70 h 210"/>
              <a:gd name="T16" fmla="*/ 140 w 212"/>
              <a:gd name="T17" fmla="*/ 64 h 210"/>
              <a:gd name="T18" fmla="*/ 139 w 212"/>
              <a:gd name="T19" fmla="*/ 64 h 210"/>
              <a:gd name="T20" fmla="*/ 139 w 212"/>
              <a:gd name="T21" fmla="*/ 64 h 210"/>
              <a:gd name="T22" fmla="*/ 131 w 212"/>
              <a:gd name="T23" fmla="*/ 64 h 210"/>
              <a:gd name="T24" fmla="*/ 117 w 212"/>
              <a:gd name="T25" fmla="*/ 45 h 210"/>
              <a:gd name="T26" fmla="*/ 117 w 212"/>
              <a:gd name="T27" fmla="*/ 45 h 210"/>
              <a:gd name="T28" fmla="*/ 123 w 212"/>
              <a:gd name="T29" fmla="*/ 39 h 210"/>
              <a:gd name="T30" fmla="*/ 118 w 212"/>
              <a:gd name="T31" fmla="*/ 33 h 210"/>
              <a:gd name="T32" fmla="*/ 118 w 212"/>
              <a:gd name="T33" fmla="*/ 33 h 210"/>
              <a:gd name="T34" fmla="*/ 108 w 212"/>
              <a:gd name="T35" fmla="*/ 33 h 210"/>
              <a:gd name="T36" fmla="*/ 101 w 212"/>
              <a:gd name="T37" fmla="*/ 24 h 210"/>
              <a:gd name="T38" fmla="*/ 89 w 212"/>
              <a:gd name="T39" fmla="*/ 7 h 210"/>
              <a:gd name="T40" fmla="*/ 77 w 212"/>
              <a:gd name="T41" fmla="*/ 0 h 210"/>
              <a:gd name="T42" fmla="*/ 67 w 212"/>
              <a:gd name="T43" fmla="*/ 0 h 210"/>
              <a:gd name="T44" fmla="*/ 86 w 212"/>
              <a:gd name="T45" fmla="*/ 45 h 210"/>
              <a:gd name="T46" fmla="*/ 94 w 212"/>
              <a:gd name="T47" fmla="*/ 64 h 210"/>
              <a:gd name="T48" fmla="*/ 98 w 212"/>
              <a:gd name="T49" fmla="*/ 85 h 210"/>
              <a:gd name="T50" fmla="*/ 80 w 212"/>
              <a:gd name="T51" fmla="*/ 95 h 210"/>
              <a:gd name="T52" fmla="*/ 36 w 212"/>
              <a:gd name="T53" fmla="*/ 97 h 210"/>
              <a:gd name="T54" fmla="*/ 14 w 212"/>
              <a:gd name="T55" fmla="*/ 69 h 210"/>
              <a:gd name="T56" fmla="*/ 0 w 212"/>
              <a:gd name="T57" fmla="*/ 67 h 210"/>
              <a:gd name="T58" fmla="*/ 9 w 212"/>
              <a:gd name="T59" fmla="*/ 101 h 210"/>
              <a:gd name="T60" fmla="*/ 8 w 212"/>
              <a:gd name="T61" fmla="*/ 101 h 210"/>
              <a:gd name="T62" fmla="*/ 4 w 212"/>
              <a:gd name="T63" fmla="*/ 105 h 210"/>
              <a:gd name="T64" fmla="*/ 8 w 212"/>
              <a:gd name="T65" fmla="*/ 110 h 210"/>
              <a:gd name="T66" fmla="*/ 9 w 212"/>
              <a:gd name="T67" fmla="*/ 110 h 210"/>
              <a:gd name="T68" fmla="*/ 0 w 212"/>
              <a:gd name="T69" fmla="*/ 143 h 210"/>
              <a:gd name="T70" fmla="*/ 14 w 212"/>
              <a:gd name="T71" fmla="*/ 141 h 210"/>
              <a:gd name="T72" fmla="*/ 36 w 212"/>
              <a:gd name="T73" fmla="*/ 112 h 210"/>
              <a:gd name="T74" fmla="*/ 80 w 212"/>
              <a:gd name="T75" fmla="*/ 114 h 210"/>
              <a:gd name="T76" fmla="*/ 98 w 212"/>
              <a:gd name="T77" fmla="*/ 124 h 210"/>
              <a:gd name="T78" fmla="*/ 94 w 212"/>
              <a:gd name="T79" fmla="*/ 145 h 210"/>
              <a:gd name="T80" fmla="*/ 86 w 212"/>
              <a:gd name="T81" fmla="*/ 165 h 210"/>
              <a:gd name="T82" fmla="*/ 67 w 212"/>
              <a:gd name="T83" fmla="*/ 210 h 210"/>
              <a:gd name="T84" fmla="*/ 77 w 212"/>
              <a:gd name="T85" fmla="*/ 210 h 210"/>
              <a:gd name="T86" fmla="*/ 89 w 212"/>
              <a:gd name="T87" fmla="*/ 202 h 210"/>
              <a:gd name="T88" fmla="*/ 101 w 212"/>
              <a:gd name="T89" fmla="*/ 186 h 210"/>
              <a:gd name="T90" fmla="*/ 108 w 212"/>
              <a:gd name="T91" fmla="*/ 177 h 210"/>
              <a:gd name="T92" fmla="*/ 118 w 212"/>
              <a:gd name="T93" fmla="*/ 177 h 210"/>
              <a:gd name="T94" fmla="*/ 118 w 212"/>
              <a:gd name="T95" fmla="*/ 177 h 210"/>
              <a:gd name="T96" fmla="*/ 123 w 212"/>
              <a:gd name="T97" fmla="*/ 171 h 210"/>
              <a:gd name="T98" fmla="*/ 117 w 212"/>
              <a:gd name="T99" fmla="*/ 165 h 210"/>
              <a:gd name="T100" fmla="*/ 117 w 212"/>
              <a:gd name="T101" fmla="*/ 165 h 210"/>
              <a:gd name="T102" fmla="*/ 131 w 212"/>
              <a:gd name="T103" fmla="*/ 145 h 210"/>
              <a:gd name="T104" fmla="*/ 141 w 212"/>
              <a:gd name="T105" fmla="*/ 145 h 210"/>
              <a:gd name="T106" fmla="*/ 141 w 212"/>
              <a:gd name="T107" fmla="*/ 145 h 210"/>
              <a:gd name="T108" fmla="*/ 146 w 212"/>
              <a:gd name="T109" fmla="*/ 139 h 210"/>
              <a:gd name="T110" fmla="*/ 140 w 212"/>
              <a:gd name="T111" fmla="*/ 133 h 210"/>
              <a:gd name="T112" fmla="*/ 153 w 212"/>
              <a:gd name="T113" fmla="*/ 116 h 210"/>
              <a:gd name="T114" fmla="*/ 198 w 212"/>
              <a:gd name="T115" fmla="*/ 112 h 210"/>
              <a:gd name="T116" fmla="*/ 212 w 212"/>
              <a:gd name="T1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2" h="210">
                <a:moveTo>
                  <a:pt x="212" y="105"/>
                </a:moveTo>
                <a:cubicBezTo>
                  <a:pt x="212" y="105"/>
                  <a:pt x="212" y="105"/>
                  <a:pt x="212" y="105"/>
                </a:cubicBezTo>
                <a:cubicBezTo>
                  <a:pt x="212" y="105"/>
                  <a:pt x="212" y="105"/>
                  <a:pt x="212" y="105"/>
                </a:cubicBezTo>
                <a:cubicBezTo>
                  <a:pt x="212" y="105"/>
                  <a:pt x="212" y="105"/>
                  <a:pt x="212" y="105"/>
                </a:cubicBezTo>
                <a:cubicBezTo>
                  <a:pt x="212" y="102"/>
                  <a:pt x="207" y="99"/>
                  <a:pt x="198" y="97"/>
                </a:cubicBezTo>
                <a:cubicBezTo>
                  <a:pt x="189" y="95"/>
                  <a:pt x="174" y="94"/>
                  <a:pt x="153" y="93"/>
                </a:cubicBezTo>
                <a:cubicBezTo>
                  <a:pt x="149" y="89"/>
                  <a:pt x="145" y="83"/>
                  <a:pt x="140" y="77"/>
                </a:cubicBezTo>
                <a:cubicBezTo>
                  <a:pt x="143" y="76"/>
                  <a:pt x="146" y="74"/>
                  <a:pt x="146" y="70"/>
                </a:cubicBezTo>
                <a:cubicBezTo>
                  <a:pt x="146" y="67"/>
                  <a:pt x="143" y="64"/>
                  <a:pt x="140" y="64"/>
                </a:cubicBezTo>
                <a:cubicBezTo>
                  <a:pt x="140" y="64"/>
                  <a:pt x="139" y="64"/>
                  <a:pt x="139" y="64"/>
                </a:cubicBezTo>
                <a:cubicBezTo>
                  <a:pt x="139" y="64"/>
                  <a:pt x="139" y="64"/>
                  <a:pt x="139" y="64"/>
                </a:cubicBezTo>
                <a:cubicBezTo>
                  <a:pt x="131" y="64"/>
                  <a:pt x="131" y="64"/>
                  <a:pt x="131" y="64"/>
                </a:cubicBezTo>
                <a:cubicBezTo>
                  <a:pt x="117" y="45"/>
                  <a:pt x="117" y="45"/>
                  <a:pt x="117" y="45"/>
                </a:cubicBezTo>
                <a:cubicBezTo>
                  <a:pt x="117" y="45"/>
                  <a:pt x="117" y="45"/>
                  <a:pt x="117" y="45"/>
                </a:cubicBezTo>
                <a:cubicBezTo>
                  <a:pt x="121" y="45"/>
                  <a:pt x="123" y="42"/>
                  <a:pt x="123" y="39"/>
                </a:cubicBezTo>
                <a:cubicBezTo>
                  <a:pt x="123" y="36"/>
                  <a:pt x="121" y="33"/>
                  <a:pt x="118" y="33"/>
                </a:cubicBezTo>
                <a:cubicBezTo>
                  <a:pt x="118" y="33"/>
                  <a:pt x="118" y="33"/>
                  <a:pt x="118" y="33"/>
                </a:cubicBezTo>
                <a:cubicBezTo>
                  <a:pt x="108" y="33"/>
                  <a:pt x="108" y="33"/>
                  <a:pt x="108" y="33"/>
                </a:cubicBezTo>
                <a:cubicBezTo>
                  <a:pt x="101" y="24"/>
                  <a:pt x="101" y="24"/>
                  <a:pt x="101" y="24"/>
                </a:cubicBezTo>
                <a:cubicBezTo>
                  <a:pt x="97" y="18"/>
                  <a:pt x="93" y="13"/>
                  <a:pt x="89" y="7"/>
                </a:cubicBezTo>
                <a:cubicBezTo>
                  <a:pt x="85" y="2"/>
                  <a:pt x="81" y="0"/>
                  <a:pt x="77" y="0"/>
                </a:cubicBezTo>
                <a:cubicBezTo>
                  <a:pt x="67" y="0"/>
                  <a:pt x="67" y="0"/>
                  <a:pt x="67" y="0"/>
                </a:cubicBezTo>
                <a:cubicBezTo>
                  <a:pt x="72" y="13"/>
                  <a:pt x="79" y="28"/>
                  <a:pt x="86" y="45"/>
                </a:cubicBezTo>
                <a:cubicBezTo>
                  <a:pt x="88" y="51"/>
                  <a:pt x="91" y="58"/>
                  <a:pt x="94" y="64"/>
                </a:cubicBezTo>
                <a:cubicBezTo>
                  <a:pt x="97" y="73"/>
                  <a:pt x="98" y="80"/>
                  <a:pt x="98" y="85"/>
                </a:cubicBezTo>
                <a:cubicBezTo>
                  <a:pt x="98" y="92"/>
                  <a:pt x="92" y="95"/>
                  <a:pt x="80" y="95"/>
                </a:cubicBezTo>
                <a:cubicBezTo>
                  <a:pt x="36" y="97"/>
                  <a:pt x="36" y="97"/>
                  <a:pt x="36" y="97"/>
                </a:cubicBezTo>
                <a:cubicBezTo>
                  <a:pt x="14" y="69"/>
                  <a:pt x="14" y="69"/>
                  <a:pt x="14" y="69"/>
                </a:cubicBezTo>
                <a:cubicBezTo>
                  <a:pt x="12" y="69"/>
                  <a:pt x="8" y="68"/>
                  <a:pt x="0" y="67"/>
                </a:cubicBezTo>
                <a:cubicBezTo>
                  <a:pt x="9" y="101"/>
                  <a:pt x="9" y="101"/>
                  <a:pt x="9" y="101"/>
                </a:cubicBezTo>
                <a:cubicBezTo>
                  <a:pt x="9" y="101"/>
                  <a:pt x="8" y="101"/>
                  <a:pt x="8" y="101"/>
                </a:cubicBezTo>
                <a:cubicBezTo>
                  <a:pt x="6" y="101"/>
                  <a:pt x="4" y="103"/>
                  <a:pt x="4" y="105"/>
                </a:cubicBezTo>
                <a:cubicBezTo>
                  <a:pt x="4" y="108"/>
                  <a:pt x="6" y="110"/>
                  <a:pt x="8" y="110"/>
                </a:cubicBezTo>
                <a:cubicBezTo>
                  <a:pt x="8" y="110"/>
                  <a:pt x="8" y="110"/>
                  <a:pt x="9" y="110"/>
                </a:cubicBezTo>
                <a:cubicBezTo>
                  <a:pt x="0" y="143"/>
                  <a:pt x="0" y="143"/>
                  <a:pt x="0" y="143"/>
                </a:cubicBezTo>
                <a:cubicBezTo>
                  <a:pt x="8" y="142"/>
                  <a:pt x="12" y="141"/>
                  <a:pt x="14" y="141"/>
                </a:cubicBezTo>
                <a:cubicBezTo>
                  <a:pt x="36" y="112"/>
                  <a:pt x="36" y="112"/>
                  <a:pt x="36" y="112"/>
                </a:cubicBezTo>
                <a:cubicBezTo>
                  <a:pt x="80" y="114"/>
                  <a:pt x="80" y="114"/>
                  <a:pt x="80" y="114"/>
                </a:cubicBezTo>
                <a:cubicBezTo>
                  <a:pt x="92" y="114"/>
                  <a:pt x="98" y="118"/>
                  <a:pt x="98" y="124"/>
                </a:cubicBezTo>
                <a:cubicBezTo>
                  <a:pt x="98" y="130"/>
                  <a:pt x="97" y="137"/>
                  <a:pt x="94" y="145"/>
                </a:cubicBezTo>
                <a:cubicBezTo>
                  <a:pt x="91" y="152"/>
                  <a:pt x="88" y="158"/>
                  <a:pt x="86" y="165"/>
                </a:cubicBezTo>
                <a:cubicBezTo>
                  <a:pt x="79" y="182"/>
                  <a:pt x="72" y="197"/>
                  <a:pt x="67" y="210"/>
                </a:cubicBezTo>
                <a:cubicBezTo>
                  <a:pt x="77" y="210"/>
                  <a:pt x="77" y="210"/>
                  <a:pt x="77" y="210"/>
                </a:cubicBezTo>
                <a:cubicBezTo>
                  <a:pt x="81" y="210"/>
                  <a:pt x="85" y="207"/>
                  <a:pt x="89" y="202"/>
                </a:cubicBezTo>
                <a:cubicBezTo>
                  <a:pt x="93" y="197"/>
                  <a:pt x="97" y="192"/>
                  <a:pt x="101" y="186"/>
                </a:cubicBezTo>
                <a:cubicBezTo>
                  <a:pt x="108" y="177"/>
                  <a:pt x="108" y="177"/>
                  <a:pt x="108" y="177"/>
                </a:cubicBezTo>
                <a:cubicBezTo>
                  <a:pt x="118" y="177"/>
                  <a:pt x="118" y="177"/>
                  <a:pt x="118" y="177"/>
                </a:cubicBezTo>
                <a:cubicBezTo>
                  <a:pt x="118" y="177"/>
                  <a:pt x="118" y="177"/>
                  <a:pt x="118" y="177"/>
                </a:cubicBezTo>
                <a:cubicBezTo>
                  <a:pt x="121" y="177"/>
                  <a:pt x="123" y="174"/>
                  <a:pt x="123" y="171"/>
                </a:cubicBezTo>
                <a:cubicBezTo>
                  <a:pt x="123" y="167"/>
                  <a:pt x="121" y="165"/>
                  <a:pt x="117" y="165"/>
                </a:cubicBezTo>
                <a:cubicBezTo>
                  <a:pt x="117" y="165"/>
                  <a:pt x="117" y="165"/>
                  <a:pt x="117" y="165"/>
                </a:cubicBezTo>
                <a:cubicBezTo>
                  <a:pt x="131" y="145"/>
                  <a:pt x="131" y="145"/>
                  <a:pt x="131" y="145"/>
                </a:cubicBezTo>
                <a:cubicBezTo>
                  <a:pt x="141" y="145"/>
                  <a:pt x="141" y="145"/>
                  <a:pt x="141" y="145"/>
                </a:cubicBezTo>
                <a:cubicBezTo>
                  <a:pt x="141" y="145"/>
                  <a:pt x="141" y="145"/>
                  <a:pt x="141" y="145"/>
                </a:cubicBezTo>
                <a:cubicBezTo>
                  <a:pt x="144" y="145"/>
                  <a:pt x="146" y="142"/>
                  <a:pt x="146" y="139"/>
                </a:cubicBezTo>
                <a:cubicBezTo>
                  <a:pt x="146" y="136"/>
                  <a:pt x="143" y="133"/>
                  <a:pt x="140" y="133"/>
                </a:cubicBezTo>
                <a:cubicBezTo>
                  <a:pt x="145" y="127"/>
                  <a:pt x="149" y="121"/>
                  <a:pt x="153" y="116"/>
                </a:cubicBezTo>
                <a:cubicBezTo>
                  <a:pt x="174" y="116"/>
                  <a:pt x="189" y="115"/>
                  <a:pt x="198" y="112"/>
                </a:cubicBezTo>
                <a:cubicBezTo>
                  <a:pt x="207" y="110"/>
                  <a:pt x="212" y="108"/>
                  <a:pt x="212" y="10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1" name="Freeform 31"/>
          <p:cNvSpPr>
            <a:spLocks noChangeAspect="1" noEditPoints="1"/>
          </p:cNvSpPr>
          <p:nvPr/>
        </p:nvSpPr>
        <p:spPr bwMode="auto">
          <a:xfrm>
            <a:off x="7971387" y="2079707"/>
            <a:ext cx="306956" cy="395540"/>
          </a:xfrm>
          <a:custGeom>
            <a:avLst/>
            <a:gdLst>
              <a:gd name="T0" fmla="*/ 12 w 140"/>
              <a:gd name="T1" fmla="*/ 35 h 180"/>
              <a:gd name="T2" fmla="*/ 35 w 140"/>
              <a:gd name="T3" fmla="*/ 12 h 180"/>
              <a:gd name="T4" fmla="*/ 34 w 140"/>
              <a:gd name="T5" fmla="*/ 5 h 180"/>
              <a:gd name="T6" fmla="*/ 32 w 140"/>
              <a:gd name="T7" fmla="*/ 2 h 180"/>
              <a:gd name="T8" fmla="*/ 25 w 140"/>
              <a:gd name="T9" fmla="*/ 2 h 180"/>
              <a:gd name="T10" fmla="*/ 2 w 140"/>
              <a:gd name="T11" fmla="*/ 26 h 180"/>
              <a:gd name="T12" fmla="*/ 2 w 140"/>
              <a:gd name="T13" fmla="*/ 33 h 180"/>
              <a:gd name="T14" fmla="*/ 5 w 140"/>
              <a:gd name="T15" fmla="*/ 35 h 180"/>
              <a:gd name="T16" fmla="*/ 12 w 140"/>
              <a:gd name="T17" fmla="*/ 35 h 180"/>
              <a:gd name="T18" fmla="*/ 134 w 140"/>
              <a:gd name="T19" fmla="*/ 1 h 180"/>
              <a:gd name="T20" fmla="*/ 62 w 140"/>
              <a:gd name="T21" fmla="*/ 1 h 180"/>
              <a:gd name="T22" fmla="*/ 51 w 140"/>
              <a:gd name="T23" fmla="*/ 5 h 180"/>
              <a:gd name="T24" fmla="*/ 11 w 140"/>
              <a:gd name="T25" fmla="*/ 47 h 180"/>
              <a:gd name="T26" fmla="*/ 6 w 140"/>
              <a:gd name="T27" fmla="*/ 58 h 180"/>
              <a:gd name="T28" fmla="*/ 6 w 140"/>
              <a:gd name="T29" fmla="*/ 174 h 180"/>
              <a:gd name="T30" fmla="*/ 12 w 140"/>
              <a:gd name="T31" fmla="*/ 180 h 180"/>
              <a:gd name="T32" fmla="*/ 134 w 140"/>
              <a:gd name="T33" fmla="*/ 180 h 180"/>
              <a:gd name="T34" fmla="*/ 140 w 140"/>
              <a:gd name="T35" fmla="*/ 174 h 180"/>
              <a:gd name="T36" fmla="*/ 140 w 140"/>
              <a:gd name="T37" fmla="*/ 7 h 180"/>
              <a:gd name="T38" fmla="*/ 134 w 140"/>
              <a:gd name="T39" fmla="*/ 1 h 180"/>
              <a:gd name="T40" fmla="*/ 74 w 140"/>
              <a:gd name="T41" fmla="*/ 147 h 180"/>
              <a:gd name="T42" fmla="*/ 53 w 140"/>
              <a:gd name="T43" fmla="*/ 126 h 180"/>
              <a:gd name="T44" fmla="*/ 54 w 140"/>
              <a:gd name="T45" fmla="*/ 119 h 180"/>
              <a:gd name="T46" fmla="*/ 54 w 140"/>
              <a:gd name="T47" fmla="*/ 119 h 180"/>
              <a:gd name="T48" fmla="*/ 59 w 140"/>
              <a:gd name="T49" fmla="*/ 105 h 180"/>
              <a:gd name="T50" fmla="*/ 74 w 140"/>
              <a:gd name="T51" fmla="*/ 80 h 180"/>
              <a:gd name="T52" fmla="*/ 89 w 140"/>
              <a:gd name="T53" fmla="*/ 105 h 180"/>
              <a:gd name="T54" fmla="*/ 94 w 140"/>
              <a:gd name="T55" fmla="*/ 119 h 180"/>
              <a:gd name="T56" fmla="*/ 94 w 140"/>
              <a:gd name="T57" fmla="*/ 119 h 180"/>
              <a:gd name="T58" fmla="*/ 96 w 140"/>
              <a:gd name="T59" fmla="*/ 126 h 180"/>
              <a:gd name="T60" fmla="*/ 74 w 140"/>
              <a:gd name="T61" fmla="*/ 147 h 180"/>
              <a:gd name="T62" fmla="*/ 124 w 140"/>
              <a:gd name="T63" fmla="*/ 30 h 180"/>
              <a:gd name="T64" fmla="*/ 118 w 140"/>
              <a:gd name="T65" fmla="*/ 37 h 180"/>
              <a:gd name="T66" fmla="*/ 72 w 140"/>
              <a:gd name="T67" fmla="*/ 37 h 180"/>
              <a:gd name="T68" fmla="*/ 65 w 140"/>
              <a:gd name="T69" fmla="*/ 30 h 180"/>
              <a:gd name="T70" fmla="*/ 65 w 140"/>
              <a:gd name="T71" fmla="*/ 22 h 180"/>
              <a:gd name="T72" fmla="*/ 72 w 140"/>
              <a:gd name="T73" fmla="*/ 16 h 180"/>
              <a:gd name="T74" fmla="*/ 118 w 140"/>
              <a:gd name="T75" fmla="*/ 16 h 180"/>
              <a:gd name="T76" fmla="*/ 124 w 140"/>
              <a:gd name="T77" fmla="*/ 22 h 180"/>
              <a:gd name="T78" fmla="*/ 124 w 140"/>
              <a:gd name="T79" fmla="*/ 30 h 180"/>
              <a:gd name="T80" fmla="*/ 85 w 140"/>
              <a:gd name="T81" fmla="*/ 116 h 180"/>
              <a:gd name="T82" fmla="*/ 80 w 140"/>
              <a:gd name="T83" fmla="*/ 126 h 180"/>
              <a:gd name="T84" fmla="*/ 85 w 140"/>
              <a:gd name="T85" fmla="*/ 136 h 180"/>
              <a:gd name="T86" fmla="*/ 89 w 140"/>
              <a:gd name="T87" fmla="*/ 126 h 180"/>
              <a:gd name="T88" fmla="*/ 85 w 140"/>
              <a:gd name="T89" fmla="*/ 1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80">
                <a:moveTo>
                  <a:pt x="12" y="35"/>
                </a:moveTo>
                <a:cubicBezTo>
                  <a:pt x="35" y="12"/>
                  <a:pt x="35" y="12"/>
                  <a:pt x="35" y="12"/>
                </a:cubicBezTo>
                <a:cubicBezTo>
                  <a:pt x="36" y="10"/>
                  <a:pt x="36" y="7"/>
                  <a:pt x="34" y="5"/>
                </a:cubicBezTo>
                <a:cubicBezTo>
                  <a:pt x="32" y="2"/>
                  <a:pt x="32" y="2"/>
                  <a:pt x="32" y="2"/>
                </a:cubicBezTo>
                <a:cubicBezTo>
                  <a:pt x="30" y="0"/>
                  <a:pt x="27" y="0"/>
                  <a:pt x="25" y="2"/>
                </a:cubicBezTo>
                <a:cubicBezTo>
                  <a:pt x="2" y="26"/>
                  <a:pt x="2" y="26"/>
                  <a:pt x="2" y="26"/>
                </a:cubicBezTo>
                <a:cubicBezTo>
                  <a:pt x="0" y="28"/>
                  <a:pt x="0" y="31"/>
                  <a:pt x="2" y="33"/>
                </a:cubicBezTo>
                <a:cubicBezTo>
                  <a:pt x="5" y="35"/>
                  <a:pt x="5" y="35"/>
                  <a:pt x="5" y="35"/>
                </a:cubicBezTo>
                <a:cubicBezTo>
                  <a:pt x="7" y="37"/>
                  <a:pt x="10" y="37"/>
                  <a:pt x="12" y="35"/>
                </a:cubicBezTo>
                <a:close/>
                <a:moveTo>
                  <a:pt x="134" y="1"/>
                </a:moveTo>
                <a:cubicBezTo>
                  <a:pt x="62" y="1"/>
                  <a:pt x="62" y="1"/>
                  <a:pt x="62" y="1"/>
                </a:cubicBezTo>
                <a:cubicBezTo>
                  <a:pt x="58" y="1"/>
                  <a:pt x="54" y="3"/>
                  <a:pt x="51" y="5"/>
                </a:cubicBezTo>
                <a:cubicBezTo>
                  <a:pt x="11" y="47"/>
                  <a:pt x="11" y="47"/>
                  <a:pt x="11" y="47"/>
                </a:cubicBezTo>
                <a:cubicBezTo>
                  <a:pt x="8" y="50"/>
                  <a:pt x="6" y="54"/>
                  <a:pt x="6" y="58"/>
                </a:cubicBezTo>
                <a:cubicBezTo>
                  <a:pt x="6" y="174"/>
                  <a:pt x="6" y="174"/>
                  <a:pt x="6" y="174"/>
                </a:cubicBezTo>
                <a:cubicBezTo>
                  <a:pt x="6" y="177"/>
                  <a:pt x="9" y="180"/>
                  <a:pt x="12" y="180"/>
                </a:cubicBezTo>
                <a:cubicBezTo>
                  <a:pt x="134" y="180"/>
                  <a:pt x="134" y="180"/>
                  <a:pt x="134" y="180"/>
                </a:cubicBezTo>
                <a:cubicBezTo>
                  <a:pt x="137" y="180"/>
                  <a:pt x="140" y="177"/>
                  <a:pt x="140" y="174"/>
                </a:cubicBezTo>
                <a:cubicBezTo>
                  <a:pt x="140" y="7"/>
                  <a:pt x="140" y="7"/>
                  <a:pt x="140" y="7"/>
                </a:cubicBezTo>
                <a:cubicBezTo>
                  <a:pt x="140" y="4"/>
                  <a:pt x="137" y="1"/>
                  <a:pt x="134" y="1"/>
                </a:cubicBezTo>
                <a:close/>
                <a:moveTo>
                  <a:pt x="74" y="147"/>
                </a:moveTo>
                <a:cubicBezTo>
                  <a:pt x="62" y="147"/>
                  <a:pt x="53" y="137"/>
                  <a:pt x="53" y="126"/>
                </a:cubicBezTo>
                <a:cubicBezTo>
                  <a:pt x="53" y="123"/>
                  <a:pt x="53" y="121"/>
                  <a:pt x="54" y="119"/>
                </a:cubicBezTo>
                <a:cubicBezTo>
                  <a:pt x="54" y="119"/>
                  <a:pt x="54" y="119"/>
                  <a:pt x="54" y="119"/>
                </a:cubicBezTo>
                <a:cubicBezTo>
                  <a:pt x="55" y="114"/>
                  <a:pt x="57" y="110"/>
                  <a:pt x="59" y="105"/>
                </a:cubicBezTo>
                <a:cubicBezTo>
                  <a:pt x="64" y="94"/>
                  <a:pt x="69" y="86"/>
                  <a:pt x="74" y="80"/>
                </a:cubicBezTo>
                <a:cubicBezTo>
                  <a:pt x="79" y="86"/>
                  <a:pt x="84" y="94"/>
                  <a:pt x="89" y="105"/>
                </a:cubicBezTo>
                <a:cubicBezTo>
                  <a:pt x="91" y="110"/>
                  <a:pt x="93" y="114"/>
                  <a:pt x="94" y="119"/>
                </a:cubicBezTo>
                <a:cubicBezTo>
                  <a:pt x="94" y="119"/>
                  <a:pt x="94" y="119"/>
                  <a:pt x="94" y="119"/>
                </a:cubicBezTo>
                <a:cubicBezTo>
                  <a:pt x="95" y="121"/>
                  <a:pt x="96" y="123"/>
                  <a:pt x="96" y="126"/>
                </a:cubicBezTo>
                <a:cubicBezTo>
                  <a:pt x="96" y="137"/>
                  <a:pt x="86" y="147"/>
                  <a:pt x="74" y="147"/>
                </a:cubicBezTo>
                <a:close/>
                <a:moveTo>
                  <a:pt x="124" y="30"/>
                </a:moveTo>
                <a:cubicBezTo>
                  <a:pt x="124" y="34"/>
                  <a:pt x="122" y="37"/>
                  <a:pt x="118" y="37"/>
                </a:cubicBezTo>
                <a:cubicBezTo>
                  <a:pt x="72" y="37"/>
                  <a:pt x="72" y="37"/>
                  <a:pt x="72" y="37"/>
                </a:cubicBezTo>
                <a:cubicBezTo>
                  <a:pt x="68" y="37"/>
                  <a:pt x="65" y="34"/>
                  <a:pt x="65" y="30"/>
                </a:cubicBezTo>
                <a:cubicBezTo>
                  <a:pt x="65" y="22"/>
                  <a:pt x="65" y="22"/>
                  <a:pt x="65" y="22"/>
                </a:cubicBezTo>
                <a:cubicBezTo>
                  <a:pt x="65" y="19"/>
                  <a:pt x="68" y="16"/>
                  <a:pt x="72" y="16"/>
                </a:cubicBezTo>
                <a:cubicBezTo>
                  <a:pt x="118" y="16"/>
                  <a:pt x="118" y="16"/>
                  <a:pt x="118" y="16"/>
                </a:cubicBezTo>
                <a:cubicBezTo>
                  <a:pt x="122" y="16"/>
                  <a:pt x="124" y="19"/>
                  <a:pt x="124" y="22"/>
                </a:cubicBezTo>
                <a:lnTo>
                  <a:pt x="124" y="30"/>
                </a:lnTo>
                <a:close/>
                <a:moveTo>
                  <a:pt x="85" y="116"/>
                </a:moveTo>
                <a:cubicBezTo>
                  <a:pt x="82" y="116"/>
                  <a:pt x="80" y="120"/>
                  <a:pt x="80" y="126"/>
                </a:cubicBezTo>
                <a:cubicBezTo>
                  <a:pt x="80" y="131"/>
                  <a:pt x="82" y="136"/>
                  <a:pt x="85" y="136"/>
                </a:cubicBezTo>
                <a:cubicBezTo>
                  <a:pt x="87" y="136"/>
                  <a:pt x="89" y="131"/>
                  <a:pt x="89" y="126"/>
                </a:cubicBezTo>
                <a:cubicBezTo>
                  <a:pt x="89" y="120"/>
                  <a:pt x="87" y="116"/>
                  <a:pt x="85" y="1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3" name="Freeform 62"/>
          <p:cNvSpPr>
            <a:spLocks noChangeAspect="1" noEditPoints="1"/>
          </p:cNvSpPr>
          <p:nvPr/>
        </p:nvSpPr>
        <p:spPr bwMode="auto">
          <a:xfrm>
            <a:off x="7917740" y="5564647"/>
            <a:ext cx="414250" cy="382929"/>
          </a:xfrm>
          <a:custGeom>
            <a:avLst/>
            <a:gdLst>
              <a:gd name="T0" fmla="*/ 33 w 195"/>
              <a:gd name="T1" fmla="*/ 62 h 180"/>
              <a:gd name="T2" fmla="*/ 74 w 195"/>
              <a:gd name="T3" fmla="*/ 18 h 180"/>
              <a:gd name="T4" fmla="*/ 102 w 195"/>
              <a:gd name="T5" fmla="*/ 45 h 180"/>
              <a:gd name="T6" fmla="*/ 61 w 195"/>
              <a:gd name="T7" fmla="*/ 88 h 180"/>
              <a:gd name="T8" fmla="*/ 33 w 195"/>
              <a:gd name="T9" fmla="*/ 62 h 180"/>
              <a:gd name="T10" fmla="*/ 107 w 195"/>
              <a:gd name="T11" fmla="*/ 41 h 180"/>
              <a:gd name="T12" fmla="*/ 114 w 195"/>
              <a:gd name="T13" fmla="*/ 41 h 180"/>
              <a:gd name="T14" fmla="*/ 117 w 195"/>
              <a:gd name="T15" fmla="*/ 38 h 180"/>
              <a:gd name="T16" fmla="*/ 117 w 195"/>
              <a:gd name="T17" fmla="*/ 30 h 180"/>
              <a:gd name="T18" fmla="*/ 87 w 195"/>
              <a:gd name="T19" fmla="*/ 2 h 180"/>
              <a:gd name="T20" fmla="*/ 80 w 195"/>
              <a:gd name="T21" fmla="*/ 3 h 180"/>
              <a:gd name="T22" fmla="*/ 77 w 195"/>
              <a:gd name="T23" fmla="*/ 6 h 180"/>
              <a:gd name="T24" fmla="*/ 77 w 195"/>
              <a:gd name="T25" fmla="*/ 13 h 180"/>
              <a:gd name="T26" fmla="*/ 107 w 195"/>
              <a:gd name="T27" fmla="*/ 41 h 180"/>
              <a:gd name="T28" fmla="*/ 47 w 195"/>
              <a:gd name="T29" fmla="*/ 104 h 180"/>
              <a:gd name="T30" fmla="*/ 55 w 195"/>
              <a:gd name="T31" fmla="*/ 104 h 180"/>
              <a:gd name="T32" fmla="*/ 58 w 195"/>
              <a:gd name="T33" fmla="*/ 101 h 180"/>
              <a:gd name="T34" fmla="*/ 57 w 195"/>
              <a:gd name="T35" fmla="*/ 93 h 180"/>
              <a:gd name="T36" fmla="*/ 28 w 195"/>
              <a:gd name="T37" fmla="*/ 65 h 180"/>
              <a:gd name="T38" fmla="*/ 20 w 195"/>
              <a:gd name="T39" fmla="*/ 66 h 180"/>
              <a:gd name="T40" fmla="*/ 17 w 195"/>
              <a:gd name="T41" fmla="*/ 69 h 180"/>
              <a:gd name="T42" fmla="*/ 18 w 195"/>
              <a:gd name="T43" fmla="*/ 76 h 180"/>
              <a:gd name="T44" fmla="*/ 47 w 195"/>
              <a:gd name="T45" fmla="*/ 104 h 180"/>
              <a:gd name="T46" fmla="*/ 80 w 195"/>
              <a:gd name="T47" fmla="*/ 77 h 180"/>
              <a:gd name="T48" fmla="*/ 177 w 195"/>
              <a:gd name="T49" fmla="*/ 169 h 180"/>
              <a:gd name="T50" fmla="*/ 189 w 195"/>
              <a:gd name="T51" fmla="*/ 171 h 180"/>
              <a:gd name="T52" fmla="*/ 193 w 195"/>
              <a:gd name="T53" fmla="*/ 167 h 180"/>
              <a:gd name="T54" fmla="*/ 190 w 195"/>
              <a:gd name="T55" fmla="*/ 156 h 180"/>
              <a:gd name="T56" fmla="*/ 92 w 195"/>
              <a:gd name="T57" fmla="*/ 64 h 180"/>
              <a:gd name="T58" fmla="*/ 80 w 195"/>
              <a:gd name="T59" fmla="*/ 77 h 180"/>
              <a:gd name="T60" fmla="*/ 113 w 195"/>
              <a:gd name="T61" fmla="*/ 168 h 180"/>
              <a:gd name="T62" fmla="*/ 111 w 195"/>
              <a:gd name="T63" fmla="*/ 166 h 180"/>
              <a:gd name="T64" fmla="*/ 3 w 195"/>
              <a:gd name="T65" fmla="*/ 166 h 180"/>
              <a:gd name="T66" fmla="*/ 0 w 195"/>
              <a:gd name="T67" fmla="*/ 168 h 180"/>
              <a:gd name="T68" fmla="*/ 0 w 195"/>
              <a:gd name="T69" fmla="*/ 178 h 180"/>
              <a:gd name="T70" fmla="*/ 3 w 195"/>
              <a:gd name="T71" fmla="*/ 180 h 180"/>
              <a:gd name="T72" fmla="*/ 111 w 195"/>
              <a:gd name="T73" fmla="*/ 180 h 180"/>
              <a:gd name="T74" fmla="*/ 113 w 195"/>
              <a:gd name="T75" fmla="*/ 178 h 180"/>
              <a:gd name="T76" fmla="*/ 113 w 195"/>
              <a:gd name="T77" fmla="*/ 168 h 180"/>
              <a:gd name="T78" fmla="*/ 25 w 195"/>
              <a:gd name="T79" fmla="*/ 148 h 180"/>
              <a:gd name="T80" fmla="*/ 89 w 195"/>
              <a:gd name="T81" fmla="*/ 148 h 180"/>
              <a:gd name="T82" fmla="*/ 96 w 195"/>
              <a:gd name="T83" fmla="*/ 154 h 180"/>
              <a:gd name="T84" fmla="*/ 96 w 195"/>
              <a:gd name="T85" fmla="*/ 160 h 180"/>
              <a:gd name="T86" fmla="*/ 17 w 195"/>
              <a:gd name="T87" fmla="*/ 160 h 180"/>
              <a:gd name="T88" fmla="*/ 17 w 195"/>
              <a:gd name="T89" fmla="*/ 154 h 180"/>
              <a:gd name="T90" fmla="*/ 25 w 195"/>
              <a:gd name="T91" fmla="*/ 14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5" h="180">
                <a:moveTo>
                  <a:pt x="33" y="62"/>
                </a:moveTo>
                <a:cubicBezTo>
                  <a:pt x="74" y="18"/>
                  <a:pt x="74" y="18"/>
                  <a:pt x="74" y="18"/>
                </a:cubicBezTo>
                <a:cubicBezTo>
                  <a:pt x="102" y="45"/>
                  <a:pt x="102" y="45"/>
                  <a:pt x="102" y="45"/>
                </a:cubicBezTo>
                <a:cubicBezTo>
                  <a:pt x="61" y="88"/>
                  <a:pt x="61" y="88"/>
                  <a:pt x="61" y="88"/>
                </a:cubicBezTo>
                <a:lnTo>
                  <a:pt x="33" y="62"/>
                </a:lnTo>
                <a:close/>
                <a:moveTo>
                  <a:pt x="107" y="41"/>
                </a:moveTo>
                <a:cubicBezTo>
                  <a:pt x="109" y="43"/>
                  <a:pt x="112" y="43"/>
                  <a:pt x="114" y="41"/>
                </a:cubicBezTo>
                <a:cubicBezTo>
                  <a:pt x="117" y="38"/>
                  <a:pt x="117" y="38"/>
                  <a:pt x="117" y="38"/>
                </a:cubicBezTo>
                <a:cubicBezTo>
                  <a:pt x="119" y="35"/>
                  <a:pt x="119" y="32"/>
                  <a:pt x="117" y="30"/>
                </a:cubicBezTo>
                <a:cubicBezTo>
                  <a:pt x="87" y="2"/>
                  <a:pt x="87" y="2"/>
                  <a:pt x="87" y="2"/>
                </a:cubicBezTo>
                <a:cubicBezTo>
                  <a:pt x="85" y="0"/>
                  <a:pt x="82" y="0"/>
                  <a:pt x="80" y="3"/>
                </a:cubicBezTo>
                <a:cubicBezTo>
                  <a:pt x="77" y="6"/>
                  <a:pt x="77" y="6"/>
                  <a:pt x="77" y="6"/>
                </a:cubicBezTo>
                <a:cubicBezTo>
                  <a:pt x="75" y="8"/>
                  <a:pt x="75" y="11"/>
                  <a:pt x="77" y="13"/>
                </a:cubicBezTo>
                <a:lnTo>
                  <a:pt x="107" y="41"/>
                </a:lnTo>
                <a:close/>
                <a:moveTo>
                  <a:pt x="47" y="104"/>
                </a:moveTo>
                <a:cubicBezTo>
                  <a:pt x="49" y="106"/>
                  <a:pt x="53" y="106"/>
                  <a:pt x="55" y="104"/>
                </a:cubicBezTo>
                <a:cubicBezTo>
                  <a:pt x="58" y="101"/>
                  <a:pt x="58" y="101"/>
                  <a:pt x="58" y="101"/>
                </a:cubicBezTo>
                <a:cubicBezTo>
                  <a:pt x="60" y="99"/>
                  <a:pt x="60" y="95"/>
                  <a:pt x="57" y="93"/>
                </a:cubicBezTo>
                <a:cubicBezTo>
                  <a:pt x="28" y="65"/>
                  <a:pt x="28" y="65"/>
                  <a:pt x="28" y="65"/>
                </a:cubicBezTo>
                <a:cubicBezTo>
                  <a:pt x="26" y="63"/>
                  <a:pt x="22" y="64"/>
                  <a:pt x="20" y="66"/>
                </a:cubicBezTo>
                <a:cubicBezTo>
                  <a:pt x="17" y="69"/>
                  <a:pt x="17" y="69"/>
                  <a:pt x="17" y="69"/>
                </a:cubicBezTo>
                <a:cubicBezTo>
                  <a:pt x="15" y="71"/>
                  <a:pt x="15" y="74"/>
                  <a:pt x="18" y="76"/>
                </a:cubicBezTo>
                <a:lnTo>
                  <a:pt x="47" y="104"/>
                </a:lnTo>
                <a:close/>
                <a:moveTo>
                  <a:pt x="80" y="77"/>
                </a:moveTo>
                <a:cubicBezTo>
                  <a:pt x="177" y="169"/>
                  <a:pt x="177" y="169"/>
                  <a:pt x="177" y="169"/>
                </a:cubicBezTo>
                <a:cubicBezTo>
                  <a:pt x="181" y="172"/>
                  <a:pt x="186" y="174"/>
                  <a:pt x="189" y="171"/>
                </a:cubicBezTo>
                <a:cubicBezTo>
                  <a:pt x="193" y="167"/>
                  <a:pt x="193" y="167"/>
                  <a:pt x="193" y="167"/>
                </a:cubicBezTo>
                <a:cubicBezTo>
                  <a:pt x="195" y="164"/>
                  <a:pt x="194" y="159"/>
                  <a:pt x="190" y="156"/>
                </a:cubicBezTo>
                <a:cubicBezTo>
                  <a:pt x="92" y="64"/>
                  <a:pt x="92" y="64"/>
                  <a:pt x="92" y="64"/>
                </a:cubicBezTo>
                <a:lnTo>
                  <a:pt x="80" y="77"/>
                </a:lnTo>
                <a:close/>
                <a:moveTo>
                  <a:pt x="113" y="168"/>
                </a:moveTo>
                <a:cubicBezTo>
                  <a:pt x="113" y="167"/>
                  <a:pt x="112" y="166"/>
                  <a:pt x="111" y="166"/>
                </a:cubicBezTo>
                <a:cubicBezTo>
                  <a:pt x="3" y="166"/>
                  <a:pt x="3" y="166"/>
                  <a:pt x="3" y="166"/>
                </a:cubicBezTo>
                <a:cubicBezTo>
                  <a:pt x="1" y="166"/>
                  <a:pt x="0" y="167"/>
                  <a:pt x="0" y="168"/>
                </a:cubicBezTo>
                <a:cubicBezTo>
                  <a:pt x="0" y="178"/>
                  <a:pt x="0" y="178"/>
                  <a:pt x="0" y="178"/>
                </a:cubicBezTo>
                <a:cubicBezTo>
                  <a:pt x="0" y="179"/>
                  <a:pt x="1" y="180"/>
                  <a:pt x="3" y="180"/>
                </a:cubicBezTo>
                <a:cubicBezTo>
                  <a:pt x="111" y="180"/>
                  <a:pt x="111" y="180"/>
                  <a:pt x="111" y="180"/>
                </a:cubicBezTo>
                <a:cubicBezTo>
                  <a:pt x="112" y="180"/>
                  <a:pt x="113" y="179"/>
                  <a:pt x="113" y="178"/>
                </a:cubicBezTo>
                <a:lnTo>
                  <a:pt x="113" y="168"/>
                </a:lnTo>
                <a:close/>
                <a:moveTo>
                  <a:pt x="25" y="148"/>
                </a:moveTo>
                <a:cubicBezTo>
                  <a:pt x="89" y="148"/>
                  <a:pt x="89" y="148"/>
                  <a:pt x="89" y="148"/>
                </a:cubicBezTo>
                <a:cubicBezTo>
                  <a:pt x="92" y="148"/>
                  <a:pt x="95" y="151"/>
                  <a:pt x="96" y="154"/>
                </a:cubicBezTo>
                <a:cubicBezTo>
                  <a:pt x="96" y="160"/>
                  <a:pt x="96" y="160"/>
                  <a:pt x="96" y="160"/>
                </a:cubicBezTo>
                <a:cubicBezTo>
                  <a:pt x="17" y="160"/>
                  <a:pt x="17" y="160"/>
                  <a:pt x="17" y="160"/>
                </a:cubicBezTo>
                <a:cubicBezTo>
                  <a:pt x="17" y="154"/>
                  <a:pt x="17" y="154"/>
                  <a:pt x="17" y="154"/>
                </a:cubicBezTo>
                <a:cubicBezTo>
                  <a:pt x="18" y="151"/>
                  <a:pt x="21" y="148"/>
                  <a:pt x="25" y="1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grpSp>
        <p:nvGrpSpPr>
          <p:cNvPr id="55" name="Group 54"/>
          <p:cNvGrpSpPr/>
          <p:nvPr/>
        </p:nvGrpSpPr>
        <p:grpSpPr>
          <a:xfrm>
            <a:off x="3563929" y="5542671"/>
            <a:ext cx="483327" cy="466148"/>
            <a:chOff x="2185477" y="5525527"/>
            <a:chExt cx="523177" cy="504582"/>
          </a:xfrm>
        </p:grpSpPr>
        <p:sp>
          <p:nvSpPr>
            <p:cNvPr id="56" name="Freeform 33"/>
            <p:cNvSpPr>
              <a:spLocks noChangeAspect="1" noEditPoints="1"/>
            </p:cNvSpPr>
            <p:nvPr/>
          </p:nvSpPr>
          <p:spPr bwMode="auto">
            <a:xfrm>
              <a:off x="2234420" y="5525527"/>
              <a:ext cx="333534" cy="337026"/>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7" name="Freeform 33"/>
            <p:cNvSpPr>
              <a:spLocks noChangeAspect="1" noEditPoints="1"/>
            </p:cNvSpPr>
            <p:nvPr/>
          </p:nvSpPr>
          <p:spPr bwMode="auto">
            <a:xfrm>
              <a:off x="2536194" y="5733047"/>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8" name="Freeform 33"/>
            <p:cNvSpPr>
              <a:spLocks noChangeAspect="1" noEditPoints="1"/>
            </p:cNvSpPr>
            <p:nvPr/>
          </p:nvSpPr>
          <p:spPr bwMode="auto">
            <a:xfrm>
              <a:off x="2382756" y="5855842"/>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9" name="Freeform 33"/>
            <p:cNvSpPr>
              <a:spLocks noChangeAspect="1" noEditPoints="1"/>
            </p:cNvSpPr>
            <p:nvPr/>
          </p:nvSpPr>
          <p:spPr bwMode="auto">
            <a:xfrm>
              <a:off x="2185477" y="5825960"/>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grpSp>
      <p:grpSp>
        <p:nvGrpSpPr>
          <p:cNvPr id="30" name="Group 493"/>
          <p:cNvGrpSpPr>
            <a:grpSpLocks noChangeAspect="1"/>
          </p:cNvGrpSpPr>
          <p:nvPr/>
        </p:nvGrpSpPr>
        <p:grpSpPr bwMode="auto">
          <a:xfrm>
            <a:off x="3450762" y="1938607"/>
            <a:ext cx="693757" cy="693757"/>
            <a:chOff x="6194" y="1960"/>
            <a:chExt cx="340" cy="340"/>
          </a:xfrm>
          <a:solidFill>
            <a:schemeClr val="accent1"/>
          </a:solidFill>
        </p:grpSpPr>
        <p:sp>
          <p:nvSpPr>
            <p:cNvPr id="31" name="Freeform 494"/>
            <p:cNvSpPr>
              <a:spLocks/>
            </p:cNvSpPr>
            <p:nvPr/>
          </p:nvSpPr>
          <p:spPr bwMode="auto">
            <a:xfrm>
              <a:off x="6316" y="2038"/>
              <a:ext cx="97" cy="127"/>
            </a:xfrm>
            <a:custGeom>
              <a:avLst/>
              <a:gdLst>
                <a:gd name="T0" fmla="*/ 72 w 146"/>
                <a:gd name="T1" fmla="*/ 0 h 192"/>
                <a:gd name="T2" fmla="*/ 0 w 146"/>
                <a:gd name="T3" fmla="*/ 54 h 192"/>
                <a:gd name="T4" fmla="*/ 22 w 146"/>
                <a:gd name="T5" fmla="*/ 56 h 192"/>
                <a:gd name="T6" fmla="*/ 72 w 146"/>
                <a:gd name="T7" fmla="*/ 21 h 192"/>
                <a:gd name="T8" fmla="*/ 125 w 146"/>
                <a:gd name="T9" fmla="*/ 75 h 192"/>
                <a:gd name="T10" fmla="*/ 72 w 146"/>
                <a:gd name="T11" fmla="*/ 128 h 192"/>
                <a:gd name="T12" fmla="*/ 61 w 146"/>
                <a:gd name="T13" fmla="*/ 128 h 192"/>
                <a:gd name="T14" fmla="*/ 61 w 146"/>
                <a:gd name="T15" fmla="*/ 192 h 192"/>
                <a:gd name="T16" fmla="*/ 82 w 146"/>
                <a:gd name="T17" fmla="*/ 192 h 192"/>
                <a:gd name="T18" fmla="*/ 82 w 146"/>
                <a:gd name="T19" fmla="*/ 157 h 192"/>
                <a:gd name="T20" fmla="*/ 90 w 146"/>
                <a:gd name="T21" fmla="*/ 147 h 192"/>
                <a:gd name="T22" fmla="*/ 146 w 146"/>
                <a:gd name="T23" fmla="*/ 75 h 192"/>
                <a:gd name="T24" fmla="*/ 72 w 146"/>
                <a:gd name="T2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92">
                  <a:moveTo>
                    <a:pt x="72" y="0"/>
                  </a:moveTo>
                  <a:cubicBezTo>
                    <a:pt x="38" y="0"/>
                    <a:pt x="9" y="22"/>
                    <a:pt x="0" y="54"/>
                  </a:cubicBezTo>
                  <a:cubicBezTo>
                    <a:pt x="22" y="56"/>
                    <a:pt x="22" y="56"/>
                    <a:pt x="22" y="56"/>
                  </a:cubicBezTo>
                  <a:cubicBezTo>
                    <a:pt x="29" y="35"/>
                    <a:pt x="49" y="21"/>
                    <a:pt x="72" y="21"/>
                  </a:cubicBezTo>
                  <a:cubicBezTo>
                    <a:pt x="101" y="21"/>
                    <a:pt x="125" y="45"/>
                    <a:pt x="125" y="75"/>
                  </a:cubicBezTo>
                  <a:cubicBezTo>
                    <a:pt x="125" y="104"/>
                    <a:pt x="101" y="128"/>
                    <a:pt x="72" y="128"/>
                  </a:cubicBezTo>
                  <a:cubicBezTo>
                    <a:pt x="61" y="128"/>
                    <a:pt x="61" y="128"/>
                    <a:pt x="61" y="128"/>
                  </a:cubicBezTo>
                  <a:cubicBezTo>
                    <a:pt x="61" y="192"/>
                    <a:pt x="61" y="192"/>
                    <a:pt x="61" y="192"/>
                  </a:cubicBezTo>
                  <a:cubicBezTo>
                    <a:pt x="82" y="192"/>
                    <a:pt x="82" y="192"/>
                    <a:pt x="82" y="192"/>
                  </a:cubicBezTo>
                  <a:cubicBezTo>
                    <a:pt x="82" y="157"/>
                    <a:pt x="82" y="157"/>
                    <a:pt x="82" y="157"/>
                  </a:cubicBezTo>
                  <a:cubicBezTo>
                    <a:pt x="82" y="152"/>
                    <a:pt x="86" y="148"/>
                    <a:pt x="90" y="147"/>
                  </a:cubicBezTo>
                  <a:cubicBezTo>
                    <a:pt x="123" y="138"/>
                    <a:pt x="146" y="109"/>
                    <a:pt x="146" y="75"/>
                  </a:cubicBezTo>
                  <a:cubicBezTo>
                    <a:pt x="146" y="33"/>
                    <a:pt x="113" y="0"/>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2" name="Freeform 495"/>
            <p:cNvSpPr>
              <a:spLocks noEditPoints="1"/>
            </p:cNvSpPr>
            <p:nvPr/>
          </p:nvSpPr>
          <p:spPr bwMode="auto">
            <a:xfrm>
              <a:off x="6194" y="1960"/>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16 h 512"/>
                <a:gd name="T12" fmla="*/ 224 w 512"/>
                <a:gd name="T13" fmla="*/ 384 h 512"/>
                <a:gd name="T14" fmla="*/ 256 w 512"/>
                <a:gd name="T15" fmla="*/ 352 h 512"/>
                <a:gd name="T16" fmla="*/ 288 w 512"/>
                <a:gd name="T17" fmla="*/ 384 h 512"/>
                <a:gd name="T18" fmla="*/ 256 w 512"/>
                <a:gd name="T19" fmla="*/ 416 h 512"/>
                <a:gd name="T20" fmla="*/ 288 w 512"/>
                <a:gd name="T21" fmla="*/ 282 h 512"/>
                <a:gd name="T22" fmla="*/ 288 w 512"/>
                <a:gd name="T23" fmla="*/ 320 h 512"/>
                <a:gd name="T24" fmla="*/ 277 w 512"/>
                <a:gd name="T25" fmla="*/ 330 h 512"/>
                <a:gd name="T26" fmla="*/ 234 w 512"/>
                <a:gd name="T27" fmla="*/ 330 h 512"/>
                <a:gd name="T28" fmla="*/ 224 w 512"/>
                <a:gd name="T29" fmla="*/ 320 h 512"/>
                <a:gd name="T30" fmla="*/ 224 w 512"/>
                <a:gd name="T31" fmla="*/ 234 h 512"/>
                <a:gd name="T32" fmla="*/ 227 w 512"/>
                <a:gd name="T33" fmla="*/ 227 h 512"/>
                <a:gd name="T34" fmla="*/ 234 w 512"/>
                <a:gd name="T35" fmla="*/ 224 h 512"/>
                <a:gd name="T36" fmla="*/ 256 w 512"/>
                <a:gd name="T37" fmla="*/ 224 h 512"/>
                <a:gd name="T38" fmla="*/ 288 w 512"/>
                <a:gd name="T39" fmla="*/ 192 h 512"/>
                <a:gd name="T40" fmla="*/ 256 w 512"/>
                <a:gd name="T41" fmla="*/ 160 h 512"/>
                <a:gd name="T42" fmla="*/ 224 w 512"/>
                <a:gd name="T43" fmla="*/ 186 h 512"/>
                <a:gd name="T44" fmla="*/ 214 w 512"/>
                <a:gd name="T45" fmla="*/ 195 h 512"/>
                <a:gd name="T46" fmla="*/ 171 w 512"/>
                <a:gd name="T47" fmla="*/ 192 h 512"/>
                <a:gd name="T48" fmla="*/ 161 w 512"/>
                <a:gd name="T49" fmla="*/ 181 h 512"/>
                <a:gd name="T50" fmla="*/ 161 w 512"/>
                <a:gd name="T51" fmla="*/ 176 h 512"/>
                <a:gd name="T52" fmla="*/ 256 w 512"/>
                <a:gd name="T53" fmla="*/ 96 h 512"/>
                <a:gd name="T54" fmla="*/ 352 w 512"/>
                <a:gd name="T55" fmla="*/ 192 h 512"/>
                <a:gd name="T56" fmla="*/ 288 w 512"/>
                <a:gd name="T57" fmla="*/ 2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238" y="416"/>
                    <a:pt x="224" y="401"/>
                    <a:pt x="224" y="384"/>
                  </a:cubicBezTo>
                  <a:cubicBezTo>
                    <a:pt x="224" y="366"/>
                    <a:pt x="238" y="352"/>
                    <a:pt x="256" y="352"/>
                  </a:cubicBezTo>
                  <a:cubicBezTo>
                    <a:pt x="273" y="352"/>
                    <a:pt x="288" y="366"/>
                    <a:pt x="288" y="384"/>
                  </a:cubicBezTo>
                  <a:cubicBezTo>
                    <a:pt x="288" y="401"/>
                    <a:pt x="273" y="416"/>
                    <a:pt x="256" y="416"/>
                  </a:cubicBezTo>
                  <a:close/>
                  <a:moveTo>
                    <a:pt x="288" y="282"/>
                  </a:moveTo>
                  <a:cubicBezTo>
                    <a:pt x="288" y="320"/>
                    <a:pt x="288" y="320"/>
                    <a:pt x="288" y="320"/>
                  </a:cubicBezTo>
                  <a:cubicBezTo>
                    <a:pt x="288" y="326"/>
                    <a:pt x="283" y="330"/>
                    <a:pt x="277" y="330"/>
                  </a:cubicBezTo>
                  <a:cubicBezTo>
                    <a:pt x="234" y="330"/>
                    <a:pt x="234" y="330"/>
                    <a:pt x="234" y="330"/>
                  </a:cubicBezTo>
                  <a:cubicBezTo>
                    <a:pt x="228" y="330"/>
                    <a:pt x="224" y="326"/>
                    <a:pt x="224" y="320"/>
                  </a:cubicBezTo>
                  <a:cubicBezTo>
                    <a:pt x="224" y="234"/>
                    <a:pt x="224" y="234"/>
                    <a:pt x="224" y="234"/>
                  </a:cubicBezTo>
                  <a:cubicBezTo>
                    <a:pt x="224" y="232"/>
                    <a:pt x="225" y="229"/>
                    <a:pt x="227" y="227"/>
                  </a:cubicBezTo>
                  <a:cubicBezTo>
                    <a:pt x="229" y="225"/>
                    <a:pt x="231" y="224"/>
                    <a:pt x="234" y="224"/>
                  </a:cubicBezTo>
                  <a:cubicBezTo>
                    <a:pt x="256" y="224"/>
                    <a:pt x="256" y="224"/>
                    <a:pt x="256" y="224"/>
                  </a:cubicBezTo>
                  <a:cubicBezTo>
                    <a:pt x="272" y="224"/>
                    <a:pt x="288" y="208"/>
                    <a:pt x="288" y="192"/>
                  </a:cubicBezTo>
                  <a:cubicBezTo>
                    <a:pt x="288" y="174"/>
                    <a:pt x="273" y="160"/>
                    <a:pt x="256" y="160"/>
                  </a:cubicBezTo>
                  <a:cubicBezTo>
                    <a:pt x="240" y="160"/>
                    <a:pt x="227" y="171"/>
                    <a:pt x="224" y="186"/>
                  </a:cubicBezTo>
                  <a:cubicBezTo>
                    <a:pt x="223" y="191"/>
                    <a:pt x="219" y="195"/>
                    <a:pt x="214" y="195"/>
                  </a:cubicBezTo>
                  <a:cubicBezTo>
                    <a:pt x="171" y="192"/>
                    <a:pt x="171" y="192"/>
                    <a:pt x="171" y="192"/>
                  </a:cubicBezTo>
                  <a:cubicBezTo>
                    <a:pt x="165" y="191"/>
                    <a:pt x="161" y="187"/>
                    <a:pt x="161" y="181"/>
                  </a:cubicBezTo>
                  <a:cubicBezTo>
                    <a:pt x="161" y="181"/>
                    <a:pt x="161" y="178"/>
                    <a:pt x="161" y="176"/>
                  </a:cubicBezTo>
                  <a:cubicBezTo>
                    <a:pt x="169" y="129"/>
                    <a:pt x="208" y="96"/>
                    <a:pt x="256" y="96"/>
                  </a:cubicBezTo>
                  <a:cubicBezTo>
                    <a:pt x="309" y="96"/>
                    <a:pt x="352" y="139"/>
                    <a:pt x="352" y="192"/>
                  </a:cubicBezTo>
                  <a:cubicBezTo>
                    <a:pt x="352" y="233"/>
                    <a:pt x="326" y="269"/>
                    <a:pt x="288" y="2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3" name="Oval 496"/>
            <p:cNvSpPr>
              <a:spLocks noChangeArrowheads="1"/>
            </p:cNvSpPr>
            <p:nvPr/>
          </p:nvSpPr>
          <p:spPr bwMode="auto">
            <a:xfrm>
              <a:off x="6357" y="2208"/>
              <a:ext cx="14"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grpSp>
    </p:spTree>
    <p:extLst>
      <p:ext uri="{BB962C8B-B14F-4D97-AF65-F5344CB8AC3E}">
        <p14:creationId xmlns:p14="http://schemas.microsoft.com/office/powerpoint/2010/main" val="239550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9" name="Title 1"/>
          <p:cNvSpPr>
            <a:spLocks noGrp="1"/>
          </p:cNvSpPr>
          <p:nvPr>
            <p:ph type="title"/>
          </p:nvPr>
        </p:nvSpPr>
        <p:spPr/>
        <p:txBody>
          <a:bodyPr/>
          <a:lstStyle/>
          <a:p>
            <a:r>
              <a:rPr lang="en-US" dirty="0"/>
              <a:t>The possibilities are endless! </a:t>
            </a:r>
          </a:p>
        </p:txBody>
      </p:sp>
      <p:sp>
        <p:nvSpPr>
          <p:cNvPr id="49" name="Freeform 16"/>
          <p:cNvSpPr>
            <a:spLocks noChangeAspect="1"/>
          </p:cNvSpPr>
          <p:nvPr/>
        </p:nvSpPr>
        <p:spPr bwMode="auto">
          <a:xfrm rot="18900000">
            <a:off x="3578794" y="2036253"/>
            <a:ext cx="437695" cy="434745"/>
          </a:xfrm>
          <a:custGeom>
            <a:avLst/>
            <a:gdLst>
              <a:gd name="T0" fmla="*/ 212 w 212"/>
              <a:gd name="T1" fmla="*/ 105 h 210"/>
              <a:gd name="T2" fmla="*/ 212 w 212"/>
              <a:gd name="T3" fmla="*/ 105 h 210"/>
              <a:gd name="T4" fmla="*/ 212 w 212"/>
              <a:gd name="T5" fmla="*/ 105 h 210"/>
              <a:gd name="T6" fmla="*/ 212 w 212"/>
              <a:gd name="T7" fmla="*/ 105 h 210"/>
              <a:gd name="T8" fmla="*/ 198 w 212"/>
              <a:gd name="T9" fmla="*/ 97 h 210"/>
              <a:gd name="T10" fmla="*/ 153 w 212"/>
              <a:gd name="T11" fmla="*/ 93 h 210"/>
              <a:gd name="T12" fmla="*/ 140 w 212"/>
              <a:gd name="T13" fmla="*/ 77 h 210"/>
              <a:gd name="T14" fmla="*/ 146 w 212"/>
              <a:gd name="T15" fmla="*/ 70 h 210"/>
              <a:gd name="T16" fmla="*/ 140 w 212"/>
              <a:gd name="T17" fmla="*/ 64 h 210"/>
              <a:gd name="T18" fmla="*/ 139 w 212"/>
              <a:gd name="T19" fmla="*/ 64 h 210"/>
              <a:gd name="T20" fmla="*/ 139 w 212"/>
              <a:gd name="T21" fmla="*/ 64 h 210"/>
              <a:gd name="T22" fmla="*/ 131 w 212"/>
              <a:gd name="T23" fmla="*/ 64 h 210"/>
              <a:gd name="T24" fmla="*/ 117 w 212"/>
              <a:gd name="T25" fmla="*/ 45 h 210"/>
              <a:gd name="T26" fmla="*/ 117 w 212"/>
              <a:gd name="T27" fmla="*/ 45 h 210"/>
              <a:gd name="T28" fmla="*/ 123 w 212"/>
              <a:gd name="T29" fmla="*/ 39 h 210"/>
              <a:gd name="T30" fmla="*/ 118 w 212"/>
              <a:gd name="T31" fmla="*/ 33 h 210"/>
              <a:gd name="T32" fmla="*/ 118 w 212"/>
              <a:gd name="T33" fmla="*/ 33 h 210"/>
              <a:gd name="T34" fmla="*/ 108 w 212"/>
              <a:gd name="T35" fmla="*/ 33 h 210"/>
              <a:gd name="T36" fmla="*/ 101 w 212"/>
              <a:gd name="T37" fmla="*/ 24 h 210"/>
              <a:gd name="T38" fmla="*/ 89 w 212"/>
              <a:gd name="T39" fmla="*/ 7 h 210"/>
              <a:gd name="T40" fmla="*/ 77 w 212"/>
              <a:gd name="T41" fmla="*/ 0 h 210"/>
              <a:gd name="T42" fmla="*/ 67 w 212"/>
              <a:gd name="T43" fmla="*/ 0 h 210"/>
              <a:gd name="T44" fmla="*/ 86 w 212"/>
              <a:gd name="T45" fmla="*/ 45 h 210"/>
              <a:gd name="T46" fmla="*/ 94 w 212"/>
              <a:gd name="T47" fmla="*/ 64 h 210"/>
              <a:gd name="T48" fmla="*/ 98 w 212"/>
              <a:gd name="T49" fmla="*/ 85 h 210"/>
              <a:gd name="T50" fmla="*/ 80 w 212"/>
              <a:gd name="T51" fmla="*/ 95 h 210"/>
              <a:gd name="T52" fmla="*/ 36 w 212"/>
              <a:gd name="T53" fmla="*/ 97 h 210"/>
              <a:gd name="T54" fmla="*/ 14 w 212"/>
              <a:gd name="T55" fmla="*/ 69 h 210"/>
              <a:gd name="T56" fmla="*/ 0 w 212"/>
              <a:gd name="T57" fmla="*/ 67 h 210"/>
              <a:gd name="T58" fmla="*/ 9 w 212"/>
              <a:gd name="T59" fmla="*/ 101 h 210"/>
              <a:gd name="T60" fmla="*/ 8 w 212"/>
              <a:gd name="T61" fmla="*/ 101 h 210"/>
              <a:gd name="T62" fmla="*/ 4 w 212"/>
              <a:gd name="T63" fmla="*/ 105 h 210"/>
              <a:gd name="T64" fmla="*/ 8 w 212"/>
              <a:gd name="T65" fmla="*/ 110 h 210"/>
              <a:gd name="T66" fmla="*/ 9 w 212"/>
              <a:gd name="T67" fmla="*/ 110 h 210"/>
              <a:gd name="T68" fmla="*/ 0 w 212"/>
              <a:gd name="T69" fmla="*/ 143 h 210"/>
              <a:gd name="T70" fmla="*/ 14 w 212"/>
              <a:gd name="T71" fmla="*/ 141 h 210"/>
              <a:gd name="T72" fmla="*/ 36 w 212"/>
              <a:gd name="T73" fmla="*/ 112 h 210"/>
              <a:gd name="T74" fmla="*/ 80 w 212"/>
              <a:gd name="T75" fmla="*/ 114 h 210"/>
              <a:gd name="T76" fmla="*/ 98 w 212"/>
              <a:gd name="T77" fmla="*/ 124 h 210"/>
              <a:gd name="T78" fmla="*/ 94 w 212"/>
              <a:gd name="T79" fmla="*/ 145 h 210"/>
              <a:gd name="T80" fmla="*/ 86 w 212"/>
              <a:gd name="T81" fmla="*/ 165 h 210"/>
              <a:gd name="T82" fmla="*/ 67 w 212"/>
              <a:gd name="T83" fmla="*/ 210 h 210"/>
              <a:gd name="T84" fmla="*/ 77 w 212"/>
              <a:gd name="T85" fmla="*/ 210 h 210"/>
              <a:gd name="T86" fmla="*/ 89 w 212"/>
              <a:gd name="T87" fmla="*/ 202 h 210"/>
              <a:gd name="T88" fmla="*/ 101 w 212"/>
              <a:gd name="T89" fmla="*/ 186 h 210"/>
              <a:gd name="T90" fmla="*/ 108 w 212"/>
              <a:gd name="T91" fmla="*/ 177 h 210"/>
              <a:gd name="T92" fmla="*/ 118 w 212"/>
              <a:gd name="T93" fmla="*/ 177 h 210"/>
              <a:gd name="T94" fmla="*/ 118 w 212"/>
              <a:gd name="T95" fmla="*/ 177 h 210"/>
              <a:gd name="T96" fmla="*/ 123 w 212"/>
              <a:gd name="T97" fmla="*/ 171 h 210"/>
              <a:gd name="T98" fmla="*/ 117 w 212"/>
              <a:gd name="T99" fmla="*/ 165 h 210"/>
              <a:gd name="T100" fmla="*/ 117 w 212"/>
              <a:gd name="T101" fmla="*/ 165 h 210"/>
              <a:gd name="T102" fmla="*/ 131 w 212"/>
              <a:gd name="T103" fmla="*/ 145 h 210"/>
              <a:gd name="T104" fmla="*/ 141 w 212"/>
              <a:gd name="T105" fmla="*/ 145 h 210"/>
              <a:gd name="T106" fmla="*/ 141 w 212"/>
              <a:gd name="T107" fmla="*/ 145 h 210"/>
              <a:gd name="T108" fmla="*/ 146 w 212"/>
              <a:gd name="T109" fmla="*/ 139 h 210"/>
              <a:gd name="T110" fmla="*/ 140 w 212"/>
              <a:gd name="T111" fmla="*/ 133 h 210"/>
              <a:gd name="T112" fmla="*/ 153 w 212"/>
              <a:gd name="T113" fmla="*/ 116 h 210"/>
              <a:gd name="T114" fmla="*/ 198 w 212"/>
              <a:gd name="T115" fmla="*/ 112 h 210"/>
              <a:gd name="T116" fmla="*/ 212 w 212"/>
              <a:gd name="T1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2" h="210">
                <a:moveTo>
                  <a:pt x="212" y="105"/>
                </a:moveTo>
                <a:cubicBezTo>
                  <a:pt x="212" y="105"/>
                  <a:pt x="212" y="105"/>
                  <a:pt x="212" y="105"/>
                </a:cubicBezTo>
                <a:cubicBezTo>
                  <a:pt x="212" y="105"/>
                  <a:pt x="212" y="105"/>
                  <a:pt x="212" y="105"/>
                </a:cubicBezTo>
                <a:cubicBezTo>
                  <a:pt x="212" y="105"/>
                  <a:pt x="212" y="105"/>
                  <a:pt x="212" y="105"/>
                </a:cubicBezTo>
                <a:cubicBezTo>
                  <a:pt x="212" y="102"/>
                  <a:pt x="207" y="99"/>
                  <a:pt x="198" y="97"/>
                </a:cubicBezTo>
                <a:cubicBezTo>
                  <a:pt x="189" y="95"/>
                  <a:pt x="174" y="94"/>
                  <a:pt x="153" y="93"/>
                </a:cubicBezTo>
                <a:cubicBezTo>
                  <a:pt x="149" y="89"/>
                  <a:pt x="145" y="83"/>
                  <a:pt x="140" y="77"/>
                </a:cubicBezTo>
                <a:cubicBezTo>
                  <a:pt x="143" y="76"/>
                  <a:pt x="146" y="74"/>
                  <a:pt x="146" y="70"/>
                </a:cubicBezTo>
                <a:cubicBezTo>
                  <a:pt x="146" y="67"/>
                  <a:pt x="143" y="64"/>
                  <a:pt x="140" y="64"/>
                </a:cubicBezTo>
                <a:cubicBezTo>
                  <a:pt x="140" y="64"/>
                  <a:pt x="139" y="64"/>
                  <a:pt x="139" y="64"/>
                </a:cubicBezTo>
                <a:cubicBezTo>
                  <a:pt x="139" y="64"/>
                  <a:pt x="139" y="64"/>
                  <a:pt x="139" y="64"/>
                </a:cubicBezTo>
                <a:cubicBezTo>
                  <a:pt x="131" y="64"/>
                  <a:pt x="131" y="64"/>
                  <a:pt x="131" y="64"/>
                </a:cubicBezTo>
                <a:cubicBezTo>
                  <a:pt x="117" y="45"/>
                  <a:pt x="117" y="45"/>
                  <a:pt x="117" y="45"/>
                </a:cubicBezTo>
                <a:cubicBezTo>
                  <a:pt x="117" y="45"/>
                  <a:pt x="117" y="45"/>
                  <a:pt x="117" y="45"/>
                </a:cubicBezTo>
                <a:cubicBezTo>
                  <a:pt x="121" y="45"/>
                  <a:pt x="123" y="42"/>
                  <a:pt x="123" y="39"/>
                </a:cubicBezTo>
                <a:cubicBezTo>
                  <a:pt x="123" y="36"/>
                  <a:pt x="121" y="33"/>
                  <a:pt x="118" y="33"/>
                </a:cubicBezTo>
                <a:cubicBezTo>
                  <a:pt x="118" y="33"/>
                  <a:pt x="118" y="33"/>
                  <a:pt x="118" y="33"/>
                </a:cubicBezTo>
                <a:cubicBezTo>
                  <a:pt x="108" y="33"/>
                  <a:pt x="108" y="33"/>
                  <a:pt x="108" y="33"/>
                </a:cubicBezTo>
                <a:cubicBezTo>
                  <a:pt x="101" y="24"/>
                  <a:pt x="101" y="24"/>
                  <a:pt x="101" y="24"/>
                </a:cubicBezTo>
                <a:cubicBezTo>
                  <a:pt x="97" y="18"/>
                  <a:pt x="93" y="13"/>
                  <a:pt x="89" y="7"/>
                </a:cubicBezTo>
                <a:cubicBezTo>
                  <a:pt x="85" y="2"/>
                  <a:pt x="81" y="0"/>
                  <a:pt x="77" y="0"/>
                </a:cubicBezTo>
                <a:cubicBezTo>
                  <a:pt x="67" y="0"/>
                  <a:pt x="67" y="0"/>
                  <a:pt x="67" y="0"/>
                </a:cubicBezTo>
                <a:cubicBezTo>
                  <a:pt x="72" y="13"/>
                  <a:pt x="79" y="28"/>
                  <a:pt x="86" y="45"/>
                </a:cubicBezTo>
                <a:cubicBezTo>
                  <a:pt x="88" y="51"/>
                  <a:pt x="91" y="58"/>
                  <a:pt x="94" y="64"/>
                </a:cubicBezTo>
                <a:cubicBezTo>
                  <a:pt x="97" y="73"/>
                  <a:pt x="98" y="80"/>
                  <a:pt x="98" y="85"/>
                </a:cubicBezTo>
                <a:cubicBezTo>
                  <a:pt x="98" y="92"/>
                  <a:pt x="92" y="95"/>
                  <a:pt x="80" y="95"/>
                </a:cubicBezTo>
                <a:cubicBezTo>
                  <a:pt x="36" y="97"/>
                  <a:pt x="36" y="97"/>
                  <a:pt x="36" y="97"/>
                </a:cubicBezTo>
                <a:cubicBezTo>
                  <a:pt x="14" y="69"/>
                  <a:pt x="14" y="69"/>
                  <a:pt x="14" y="69"/>
                </a:cubicBezTo>
                <a:cubicBezTo>
                  <a:pt x="12" y="69"/>
                  <a:pt x="8" y="68"/>
                  <a:pt x="0" y="67"/>
                </a:cubicBezTo>
                <a:cubicBezTo>
                  <a:pt x="9" y="101"/>
                  <a:pt x="9" y="101"/>
                  <a:pt x="9" y="101"/>
                </a:cubicBezTo>
                <a:cubicBezTo>
                  <a:pt x="9" y="101"/>
                  <a:pt x="8" y="101"/>
                  <a:pt x="8" y="101"/>
                </a:cubicBezTo>
                <a:cubicBezTo>
                  <a:pt x="6" y="101"/>
                  <a:pt x="4" y="103"/>
                  <a:pt x="4" y="105"/>
                </a:cubicBezTo>
                <a:cubicBezTo>
                  <a:pt x="4" y="108"/>
                  <a:pt x="6" y="110"/>
                  <a:pt x="8" y="110"/>
                </a:cubicBezTo>
                <a:cubicBezTo>
                  <a:pt x="8" y="110"/>
                  <a:pt x="8" y="110"/>
                  <a:pt x="9" y="110"/>
                </a:cubicBezTo>
                <a:cubicBezTo>
                  <a:pt x="0" y="143"/>
                  <a:pt x="0" y="143"/>
                  <a:pt x="0" y="143"/>
                </a:cubicBezTo>
                <a:cubicBezTo>
                  <a:pt x="8" y="142"/>
                  <a:pt x="12" y="141"/>
                  <a:pt x="14" y="141"/>
                </a:cubicBezTo>
                <a:cubicBezTo>
                  <a:pt x="36" y="112"/>
                  <a:pt x="36" y="112"/>
                  <a:pt x="36" y="112"/>
                </a:cubicBezTo>
                <a:cubicBezTo>
                  <a:pt x="80" y="114"/>
                  <a:pt x="80" y="114"/>
                  <a:pt x="80" y="114"/>
                </a:cubicBezTo>
                <a:cubicBezTo>
                  <a:pt x="92" y="114"/>
                  <a:pt x="98" y="118"/>
                  <a:pt x="98" y="124"/>
                </a:cubicBezTo>
                <a:cubicBezTo>
                  <a:pt x="98" y="130"/>
                  <a:pt x="97" y="137"/>
                  <a:pt x="94" y="145"/>
                </a:cubicBezTo>
                <a:cubicBezTo>
                  <a:pt x="91" y="152"/>
                  <a:pt x="88" y="158"/>
                  <a:pt x="86" y="165"/>
                </a:cubicBezTo>
                <a:cubicBezTo>
                  <a:pt x="79" y="182"/>
                  <a:pt x="72" y="197"/>
                  <a:pt x="67" y="210"/>
                </a:cubicBezTo>
                <a:cubicBezTo>
                  <a:pt x="77" y="210"/>
                  <a:pt x="77" y="210"/>
                  <a:pt x="77" y="210"/>
                </a:cubicBezTo>
                <a:cubicBezTo>
                  <a:pt x="81" y="210"/>
                  <a:pt x="85" y="207"/>
                  <a:pt x="89" y="202"/>
                </a:cubicBezTo>
                <a:cubicBezTo>
                  <a:pt x="93" y="197"/>
                  <a:pt x="97" y="192"/>
                  <a:pt x="101" y="186"/>
                </a:cubicBezTo>
                <a:cubicBezTo>
                  <a:pt x="108" y="177"/>
                  <a:pt x="108" y="177"/>
                  <a:pt x="108" y="177"/>
                </a:cubicBezTo>
                <a:cubicBezTo>
                  <a:pt x="118" y="177"/>
                  <a:pt x="118" y="177"/>
                  <a:pt x="118" y="177"/>
                </a:cubicBezTo>
                <a:cubicBezTo>
                  <a:pt x="118" y="177"/>
                  <a:pt x="118" y="177"/>
                  <a:pt x="118" y="177"/>
                </a:cubicBezTo>
                <a:cubicBezTo>
                  <a:pt x="121" y="177"/>
                  <a:pt x="123" y="174"/>
                  <a:pt x="123" y="171"/>
                </a:cubicBezTo>
                <a:cubicBezTo>
                  <a:pt x="123" y="167"/>
                  <a:pt x="121" y="165"/>
                  <a:pt x="117" y="165"/>
                </a:cubicBezTo>
                <a:cubicBezTo>
                  <a:pt x="117" y="165"/>
                  <a:pt x="117" y="165"/>
                  <a:pt x="117" y="165"/>
                </a:cubicBezTo>
                <a:cubicBezTo>
                  <a:pt x="131" y="145"/>
                  <a:pt x="131" y="145"/>
                  <a:pt x="131" y="145"/>
                </a:cubicBezTo>
                <a:cubicBezTo>
                  <a:pt x="141" y="145"/>
                  <a:pt x="141" y="145"/>
                  <a:pt x="141" y="145"/>
                </a:cubicBezTo>
                <a:cubicBezTo>
                  <a:pt x="141" y="145"/>
                  <a:pt x="141" y="145"/>
                  <a:pt x="141" y="145"/>
                </a:cubicBezTo>
                <a:cubicBezTo>
                  <a:pt x="144" y="145"/>
                  <a:pt x="146" y="142"/>
                  <a:pt x="146" y="139"/>
                </a:cubicBezTo>
                <a:cubicBezTo>
                  <a:pt x="146" y="136"/>
                  <a:pt x="143" y="133"/>
                  <a:pt x="140" y="133"/>
                </a:cubicBezTo>
                <a:cubicBezTo>
                  <a:pt x="145" y="127"/>
                  <a:pt x="149" y="121"/>
                  <a:pt x="153" y="116"/>
                </a:cubicBezTo>
                <a:cubicBezTo>
                  <a:pt x="174" y="116"/>
                  <a:pt x="189" y="115"/>
                  <a:pt x="198" y="112"/>
                </a:cubicBezTo>
                <a:cubicBezTo>
                  <a:pt x="207" y="110"/>
                  <a:pt x="212" y="108"/>
                  <a:pt x="212" y="10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1" name="Freeform 31"/>
          <p:cNvSpPr>
            <a:spLocks noChangeAspect="1" noEditPoints="1"/>
          </p:cNvSpPr>
          <p:nvPr/>
        </p:nvSpPr>
        <p:spPr bwMode="auto">
          <a:xfrm>
            <a:off x="7971387" y="2079707"/>
            <a:ext cx="306956" cy="395540"/>
          </a:xfrm>
          <a:custGeom>
            <a:avLst/>
            <a:gdLst>
              <a:gd name="T0" fmla="*/ 12 w 140"/>
              <a:gd name="T1" fmla="*/ 35 h 180"/>
              <a:gd name="T2" fmla="*/ 35 w 140"/>
              <a:gd name="T3" fmla="*/ 12 h 180"/>
              <a:gd name="T4" fmla="*/ 34 w 140"/>
              <a:gd name="T5" fmla="*/ 5 h 180"/>
              <a:gd name="T6" fmla="*/ 32 w 140"/>
              <a:gd name="T7" fmla="*/ 2 h 180"/>
              <a:gd name="T8" fmla="*/ 25 w 140"/>
              <a:gd name="T9" fmla="*/ 2 h 180"/>
              <a:gd name="T10" fmla="*/ 2 w 140"/>
              <a:gd name="T11" fmla="*/ 26 h 180"/>
              <a:gd name="T12" fmla="*/ 2 w 140"/>
              <a:gd name="T13" fmla="*/ 33 h 180"/>
              <a:gd name="T14" fmla="*/ 5 w 140"/>
              <a:gd name="T15" fmla="*/ 35 h 180"/>
              <a:gd name="T16" fmla="*/ 12 w 140"/>
              <a:gd name="T17" fmla="*/ 35 h 180"/>
              <a:gd name="T18" fmla="*/ 134 w 140"/>
              <a:gd name="T19" fmla="*/ 1 h 180"/>
              <a:gd name="T20" fmla="*/ 62 w 140"/>
              <a:gd name="T21" fmla="*/ 1 h 180"/>
              <a:gd name="T22" fmla="*/ 51 w 140"/>
              <a:gd name="T23" fmla="*/ 5 h 180"/>
              <a:gd name="T24" fmla="*/ 11 w 140"/>
              <a:gd name="T25" fmla="*/ 47 h 180"/>
              <a:gd name="T26" fmla="*/ 6 w 140"/>
              <a:gd name="T27" fmla="*/ 58 h 180"/>
              <a:gd name="T28" fmla="*/ 6 w 140"/>
              <a:gd name="T29" fmla="*/ 174 h 180"/>
              <a:gd name="T30" fmla="*/ 12 w 140"/>
              <a:gd name="T31" fmla="*/ 180 h 180"/>
              <a:gd name="T32" fmla="*/ 134 w 140"/>
              <a:gd name="T33" fmla="*/ 180 h 180"/>
              <a:gd name="T34" fmla="*/ 140 w 140"/>
              <a:gd name="T35" fmla="*/ 174 h 180"/>
              <a:gd name="T36" fmla="*/ 140 w 140"/>
              <a:gd name="T37" fmla="*/ 7 h 180"/>
              <a:gd name="T38" fmla="*/ 134 w 140"/>
              <a:gd name="T39" fmla="*/ 1 h 180"/>
              <a:gd name="T40" fmla="*/ 74 w 140"/>
              <a:gd name="T41" fmla="*/ 147 h 180"/>
              <a:gd name="T42" fmla="*/ 53 w 140"/>
              <a:gd name="T43" fmla="*/ 126 h 180"/>
              <a:gd name="T44" fmla="*/ 54 w 140"/>
              <a:gd name="T45" fmla="*/ 119 h 180"/>
              <a:gd name="T46" fmla="*/ 54 w 140"/>
              <a:gd name="T47" fmla="*/ 119 h 180"/>
              <a:gd name="T48" fmla="*/ 59 w 140"/>
              <a:gd name="T49" fmla="*/ 105 h 180"/>
              <a:gd name="T50" fmla="*/ 74 w 140"/>
              <a:gd name="T51" fmla="*/ 80 h 180"/>
              <a:gd name="T52" fmla="*/ 89 w 140"/>
              <a:gd name="T53" fmla="*/ 105 h 180"/>
              <a:gd name="T54" fmla="*/ 94 w 140"/>
              <a:gd name="T55" fmla="*/ 119 h 180"/>
              <a:gd name="T56" fmla="*/ 94 w 140"/>
              <a:gd name="T57" fmla="*/ 119 h 180"/>
              <a:gd name="T58" fmla="*/ 96 w 140"/>
              <a:gd name="T59" fmla="*/ 126 h 180"/>
              <a:gd name="T60" fmla="*/ 74 w 140"/>
              <a:gd name="T61" fmla="*/ 147 h 180"/>
              <a:gd name="T62" fmla="*/ 124 w 140"/>
              <a:gd name="T63" fmla="*/ 30 h 180"/>
              <a:gd name="T64" fmla="*/ 118 w 140"/>
              <a:gd name="T65" fmla="*/ 37 h 180"/>
              <a:gd name="T66" fmla="*/ 72 w 140"/>
              <a:gd name="T67" fmla="*/ 37 h 180"/>
              <a:gd name="T68" fmla="*/ 65 w 140"/>
              <a:gd name="T69" fmla="*/ 30 h 180"/>
              <a:gd name="T70" fmla="*/ 65 w 140"/>
              <a:gd name="T71" fmla="*/ 22 h 180"/>
              <a:gd name="T72" fmla="*/ 72 w 140"/>
              <a:gd name="T73" fmla="*/ 16 h 180"/>
              <a:gd name="T74" fmla="*/ 118 w 140"/>
              <a:gd name="T75" fmla="*/ 16 h 180"/>
              <a:gd name="T76" fmla="*/ 124 w 140"/>
              <a:gd name="T77" fmla="*/ 22 h 180"/>
              <a:gd name="T78" fmla="*/ 124 w 140"/>
              <a:gd name="T79" fmla="*/ 30 h 180"/>
              <a:gd name="T80" fmla="*/ 85 w 140"/>
              <a:gd name="T81" fmla="*/ 116 h 180"/>
              <a:gd name="T82" fmla="*/ 80 w 140"/>
              <a:gd name="T83" fmla="*/ 126 h 180"/>
              <a:gd name="T84" fmla="*/ 85 w 140"/>
              <a:gd name="T85" fmla="*/ 136 h 180"/>
              <a:gd name="T86" fmla="*/ 89 w 140"/>
              <a:gd name="T87" fmla="*/ 126 h 180"/>
              <a:gd name="T88" fmla="*/ 85 w 140"/>
              <a:gd name="T89" fmla="*/ 11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80">
                <a:moveTo>
                  <a:pt x="12" y="35"/>
                </a:moveTo>
                <a:cubicBezTo>
                  <a:pt x="35" y="12"/>
                  <a:pt x="35" y="12"/>
                  <a:pt x="35" y="12"/>
                </a:cubicBezTo>
                <a:cubicBezTo>
                  <a:pt x="36" y="10"/>
                  <a:pt x="36" y="7"/>
                  <a:pt x="34" y="5"/>
                </a:cubicBezTo>
                <a:cubicBezTo>
                  <a:pt x="32" y="2"/>
                  <a:pt x="32" y="2"/>
                  <a:pt x="32" y="2"/>
                </a:cubicBezTo>
                <a:cubicBezTo>
                  <a:pt x="30" y="0"/>
                  <a:pt x="27" y="0"/>
                  <a:pt x="25" y="2"/>
                </a:cubicBezTo>
                <a:cubicBezTo>
                  <a:pt x="2" y="26"/>
                  <a:pt x="2" y="26"/>
                  <a:pt x="2" y="26"/>
                </a:cubicBezTo>
                <a:cubicBezTo>
                  <a:pt x="0" y="28"/>
                  <a:pt x="0" y="31"/>
                  <a:pt x="2" y="33"/>
                </a:cubicBezTo>
                <a:cubicBezTo>
                  <a:pt x="5" y="35"/>
                  <a:pt x="5" y="35"/>
                  <a:pt x="5" y="35"/>
                </a:cubicBezTo>
                <a:cubicBezTo>
                  <a:pt x="7" y="37"/>
                  <a:pt x="10" y="37"/>
                  <a:pt x="12" y="35"/>
                </a:cubicBezTo>
                <a:close/>
                <a:moveTo>
                  <a:pt x="134" y="1"/>
                </a:moveTo>
                <a:cubicBezTo>
                  <a:pt x="62" y="1"/>
                  <a:pt x="62" y="1"/>
                  <a:pt x="62" y="1"/>
                </a:cubicBezTo>
                <a:cubicBezTo>
                  <a:pt x="58" y="1"/>
                  <a:pt x="54" y="3"/>
                  <a:pt x="51" y="5"/>
                </a:cubicBezTo>
                <a:cubicBezTo>
                  <a:pt x="11" y="47"/>
                  <a:pt x="11" y="47"/>
                  <a:pt x="11" y="47"/>
                </a:cubicBezTo>
                <a:cubicBezTo>
                  <a:pt x="8" y="50"/>
                  <a:pt x="6" y="54"/>
                  <a:pt x="6" y="58"/>
                </a:cubicBezTo>
                <a:cubicBezTo>
                  <a:pt x="6" y="174"/>
                  <a:pt x="6" y="174"/>
                  <a:pt x="6" y="174"/>
                </a:cubicBezTo>
                <a:cubicBezTo>
                  <a:pt x="6" y="177"/>
                  <a:pt x="9" y="180"/>
                  <a:pt x="12" y="180"/>
                </a:cubicBezTo>
                <a:cubicBezTo>
                  <a:pt x="134" y="180"/>
                  <a:pt x="134" y="180"/>
                  <a:pt x="134" y="180"/>
                </a:cubicBezTo>
                <a:cubicBezTo>
                  <a:pt x="137" y="180"/>
                  <a:pt x="140" y="177"/>
                  <a:pt x="140" y="174"/>
                </a:cubicBezTo>
                <a:cubicBezTo>
                  <a:pt x="140" y="7"/>
                  <a:pt x="140" y="7"/>
                  <a:pt x="140" y="7"/>
                </a:cubicBezTo>
                <a:cubicBezTo>
                  <a:pt x="140" y="4"/>
                  <a:pt x="137" y="1"/>
                  <a:pt x="134" y="1"/>
                </a:cubicBezTo>
                <a:close/>
                <a:moveTo>
                  <a:pt x="74" y="147"/>
                </a:moveTo>
                <a:cubicBezTo>
                  <a:pt x="62" y="147"/>
                  <a:pt x="53" y="137"/>
                  <a:pt x="53" y="126"/>
                </a:cubicBezTo>
                <a:cubicBezTo>
                  <a:pt x="53" y="123"/>
                  <a:pt x="53" y="121"/>
                  <a:pt x="54" y="119"/>
                </a:cubicBezTo>
                <a:cubicBezTo>
                  <a:pt x="54" y="119"/>
                  <a:pt x="54" y="119"/>
                  <a:pt x="54" y="119"/>
                </a:cubicBezTo>
                <a:cubicBezTo>
                  <a:pt x="55" y="114"/>
                  <a:pt x="57" y="110"/>
                  <a:pt x="59" y="105"/>
                </a:cubicBezTo>
                <a:cubicBezTo>
                  <a:pt x="64" y="94"/>
                  <a:pt x="69" y="86"/>
                  <a:pt x="74" y="80"/>
                </a:cubicBezTo>
                <a:cubicBezTo>
                  <a:pt x="79" y="86"/>
                  <a:pt x="84" y="94"/>
                  <a:pt x="89" y="105"/>
                </a:cubicBezTo>
                <a:cubicBezTo>
                  <a:pt x="91" y="110"/>
                  <a:pt x="93" y="114"/>
                  <a:pt x="94" y="119"/>
                </a:cubicBezTo>
                <a:cubicBezTo>
                  <a:pt x="94" y="119"/>
                  <a:pt x="94" y="119"/>
                  <a:pt x="94" y="119"/>
                </a:cubicBezTo>
                <a:cubicBezTo>
                  <a:pt x="95" y="121"/>
                  <a:pt x="96" y="123"/>
                  <a:pt x="96" y="126"/>
                </a:cubicBezTo>
                <a:cubicBezTo>
                  <a:pt x="96" y="137"/>
                  <a:pt x="86" y="147"/>
                  <a:pt x="74" y="147"/>
                </a:cubicBezTo>
                <a:close/>
                <a:moveTo>
                  <a:pt x="124" y="30"/>
                </a:moveTo>
                <a:cubicBezTo>
                  <a:pt x="124" y="34"/>
                  <a:pt x="122" y="37"/>
                  <a:pt x="118" y="37"/>
                </a:cubicBezTo>
                <a:cubicBezTo>
                  <a:pt x="72" y="37"/>
                  <a:pt x="72" y="37"/>
                  <a:pt x="72" y="37"/>
                </a:cubicBezTo>
                <a:cubicBezTo>
                  <a:pt x="68" y="37"/>
                  <a:pt x="65" y="34"/>
                  <a:pt x="65" y="30"/>
                </a:cubicBezTo>
                <a:cubicBezTo>
                  <a:pt x="65" y="22"/>
                  <a:pt x="65" y="22"/>
                  <a:pt x="65" y="22"/>
                </a:cubicBezTo>
                <a:cubicBezTo>
                  <a:pt x="65" y="19"/>
                  <a:pt x="68" y="16"/>
                  <a:pt x="72" y="16"/>
                </a:cubicBezTo>
                <a:cubicBezTo>
                  <a:pt x="118" y="16"/>
                  <a:pt x="118" y="16"/>
                  <a:pt x="118" y="16"/>
                </a:cubicBezTo>
                <a:cubicBezTo>
                  <a:pt x="122" y="16"/>
                  <a:pt x="124" y="19"/>
                  <a:pt x="124" y="22"/>
                </a:cubicBezTo>
                <a:lnTo>
                  <a:pt x="124" y="30"/>
                </a:lnTo>
                <a:close/>
                <a:moveTo>
                  <a:pt x="85" y="116"/>
                </a:moveTo>
                <a:cubicBezTo>
                  <a:pt x="82" y="116"/>
                  <a:pt x="80" y="120"/>
                  <a:pt x="80" y="126"/>
                </a:cubicBezTo>
                <a:cubicBezTo>
                  <a:pt x="80" y="131"/>
                  <a:pt x="82" y="136"/>
                  <a:pt x="85" y="136"/>
                </a:cubicBezTo>
                <a:cubicBezTo>
                  <a:pt x="87" y="136"/>
                  <a:pt x="89" y="131"/>
                  <a:pt x="89" y="126"/>
                </a:cubicBezTo>
                <a:cubicBezTo>
                  <a:pt x="89" y="120"/>
                  <a:pt x="87" y="116"/>
                  <a:pt x="85" y="1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3" name="Freeform 62"/>
          <p:cNvSpPr>
            <a:spLocks noChangeAspect="1" noEditPoints="1"/>
          </p:cNvSpPr>
          <p:nvPr/>
        </p:nvSpPr>
        <p:spPr bwMode="auto">
          <a:xfrm>
            <a:off x="7917740" y="5564647"/>
            <a:ext cx="414250" cy="382929"/>
          </a:xfrm>
          <a:custGeom>
            <a:avLst/>
            <a:gdLst>
              <a:gd name="T0" fmla="*/ 33 w 195"/>
              <a:gd name="T1" fmla="*/ 62 h 180"/>
              <a:gd name="T2" fmla="*/ 74 w 195"/>
              <a:gd name="T3" fmla="*/ 18 h 180"/>
              <a:gd name="T4" fmla="*/ 102 w 195"/>
              <a:gd name="T5" fmla="*/ 45 h 180"/>
              <a:gd name="T6" fmla="*/ 61 w 195"/>
              <a:gd name="T7" fmla="*/ 88 h 180"/>
              <a:gd name="T8" fmla="*/ 33 w 195"/>
              <a:gd name="T9" fmla="*/ 62 h 180"/>
              <a:gd name="T10" fmla="*/ 107 w 195"/>
              <a:gd name="T11" fmla="*/ 41 h 180"/>
              <a:gd name="T12" fmla="*/ 114 w 195"/>
              <a:gd name="T13" fmla="*/ 41 h 180"/>
              <a:gd name="T14" fmla="*/ 117 w 195"/>
              <a:gd name="T15" fmla="*/ 38 h 180"/>
              <a:gd name="T16" fmla="*/ 117 w 195"/>
              <a:gd name="T17" fmla="*/ 30 h 180"/>
              <a:gd name="T18" fmla="*/ 87 w 195"/>
              <a:gd name="T19" fmla="*/ 2 h 180"/>
              <a:gd name="T20" fmla="*/ 80 w 195"/>
              <a:gd name="T21" fmla="*/ 3 h 180"/>
              <a:gd name="T22" fmla="*/ 77 w 195"/>
              <a:gd name="T23" fmla="*/ 6 h 180"/>
              <a:gd name="T24" fmla="*/ 77 w 195"/>
              <a:gd name="T25" fmla="*/ 13 h 180"/>
              <a:gd name="T26" fmla="*/ 107 w 195"/>
              <a:gd name="T27" fmla="*/ 41 h 180"/>
              <a:gd name="T28" fmla="*/ 47 w 195"/>
              <a:gd name="T29" fmla="*/ 104 h 180"/>
              <a:gd name="T30" fmla="*/ 55 w 195"/>
              <a:gd name="T31" fmla="*/ 104 h 180"/>
              <a:gd name="T32" fmla="*/ 58 w 195"/>
              <a:gd name="T33" fmla="*/ 101 h 180"/>
              <a:gd name="T34" fmla="*/ 57 w 195"/>
              <a:gd name="T35" fmla="*/ 93 h 180"/>
              <a:gd name="T36" fmla="*/ 28 w 195"/>
              <a:gd name="T37" fmla="*/ 65 h 180"/>
              <a:gd name="T38" fmla="*/ 20 w 195"/>
              <a:gd name="T39" fmla="*/ 66 h 180"/>
              <a:gd name="T40" fmla="*/ 17 w 195"/>
              <a:gd name="T41" fmla="*/ 69 h 180"/>
              <a:gd name="T42" fmla="*/ 18 w 195"/>
              <a:gd name="T43" fmla="*/ 76 h 180"/>
              <a:gd name="T44" fmla="*/ 47 w 195"/>
              <a:gd name="T45" fmla="*/ 104 h 180"/>
              <a:gd name="T46" fmla="*/ 80 w 195"/>
              <a:gd name="T47" fmla="*/ 77 h 180"/>
              <a:gd name="T48" fmla="*/ 177 w 195"/>
              <a:gd name="T49" fmla="*/ 169 h 180"/>
              <a:gd name="T50" fmla="*/ 189 w 195"/>
              <a:gd name="T51" fmla="*/ 171 h 180"/>
              <a:gd name="T52" fmla="*/ 193 w 195"/>
              <a:gd name="T53" fmla="*/ 167 h 180"/>
              <a:gd name="T54" fmla="*/ 190 w 195"/>
              <a:gd name="T55" fmla="*/ 156 h 180"/>
              <a:gd name="T56" fmla="*/ 92 w 195"/>
              <a:gd name="T57" fmla="*/ 64 h 180"/>
              <a:gd name="T58" fmla="*/ 80 w 195"/>
              <a:gd name="T59" fmla="*/ 77 h 180"/>
              <a:gd name="T60" fmla="*/ 113 w 195"/>
              <a:gd name="T61" fmla="*/ 168 h 180"/>
              <a:gd name="T62" fmla="*/ 111 w 195"/>
              <a:gd name="T63" fmla="*/ 166 h 180"/>
              <a:gd name="T64" fmla="*/ 3 w 195"/>
              <a:gd name="T65" fmla="*/ 166 h 180"/>
              <a:gd name="T66" fmla="*/ 0 w 195"/>
              <a:gd name="T67" fmla="*/ 168 h 180"/>
              <a:gd name="T68" fmla="*/ 0 w 195"/>
              <a:gd name="T69" fmla="*/ 178 h 180"/>
              <a:gd name="T70" fmla="*/ 3 w 195"/>
              <a:gd name="T71" fmla="*/ 180 h 180"/>
              <a:gd name="T72" fmla="*/ 111 w 195"/>
              <a:gd name="T73" fmla="*/ 180 h 180"/>
              <a:gd name="T74" fmla="*/ 113 w 195"/>
              <a:gd name="T75" fmla="*/ 178 h 180"/>
              <a:gd name="T76" fmla="*/ 113 w 195"/>
              <a:gd name="T77" fmla="*/ 168 h 180"/>
              <a:gd name="T78" fmla="*/ 25 w 195"/>
              <a:gd name="T79" fmla="*/ 148 h 180"/>
              <a:gd name="T80" fmla="*/ 89 w 195"/>
              <a:gd name="T81" fmla="*/ 148 h 180"/>
              <a:gd name="T82" fmla="*/ 96 w 195"/>
              <a:gd name="T83" fmla="*/ 154 h 180"/>
              <a:gd name="T84" fmla="*/ 96 w 195"/>
              <a:gd name="T85" fmla="*/ 160 h 180"/>
              <a:gd name="T86" fmla="*/ 17 w 195"/>
              <a:gd name="T87" fmla="*/ 160 h 180"/>
              <a:gd name="T88" fmla="*/ 17 w 195"/>
              <a:gd name="T89" fmla="*/ 154 h 180"/>
              <a:gd name="T90" fmla="*/ 25 w 195"/>
              <a:gd name="T91" fmla="*/ 14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5" h="180">
                <a:moveTo>
                  <a:pt x="33" y="62"/>
                </a:moveTo>
                <a:cubicBezTo>
                  <a:pt x="74" y="18"/>
                  <a:pt x="74" y="18"/>
                  <a:pt x="74" y="18"/>
                </a:cubicBezTo>
                <a:cubicBezTo>
                  <a:pt x="102" y="45"/>
                  <a:pt x="102" y="45"/>
                  <a:pt x="102" y="45"/>
                </a:cubicBezTo>
                <a:cubicBezTo>
                  <a:pt x="61" y="88"/>
                  <a:pt x="61" y="88"/>
                  <a:pt x="61" y="88"/>
                </a:cubicBezTo>
                <a:lnTo>
                  <a:pt x="33" y="62"/>
                </a:lnTo>
                <a:close/>
                <a:moveTo>
                  <a:pt x="107" y="41"/>
                </a:moveTo>
                <a:cubicBezTo>
                  <a:pt x="109" y="43"/>
                  <a:pt x="112" y="43"/>
                  <a:pt x="114" y="41"/>
                </a:cubicBezTo>
                <a:cubicBezTo>
                  <a:pt x="117" y="38"/>
                  <a:pt x="117" y="38"/>
                  <a:pt x="117" y="38"/>
                </a:cubicBezTo>
                <a:cubicBezTo>
                  <a:pt x="119" y="35"/>
                  <a:pt x="119" y="32"/>
                  <a:pt x="117" y="30"/>
                </a:cubicBezTo>
                <a:cubicBezTo>
                  <a:pt x="87" y="2"/>
                  <a:pt x="87" y="2"/>
                  <a:pt x="87" y="2"/>
                </a:cubicBezTo>
                <a:cubicBezTo>
                  <a:pt x="85" y="0"/>
                  <a:pt x="82" y="0"/>
                  <a:pt x="80" y="3"/>
                </a:cubicBezTo>
                <a:cubicBezTo>
                  <a:pt x="77" y="6"/>
                  <a:pt x="77" y="6"/>
                  <a:pt x="77" y="6"/>
                </a:cubicBezTo>
                <a:cubicBezTo>
                  <a:pt x="75" y="8"/>
                  <a:pt x="75" y="11"/>
                  <a:pt x="77" y="13"/>
                </a:cubicBezTo>
                <a:lnTo>
                  <a:pt x="107" y="41"/>
                </a:lnTo>
                <a:close/>
                <a:moveTo>
                  <a:pt x="47" y="104"/>
                </a:moveTo>
                <a:cubicBezTo>
                  <a:pt x="49" y="106"/>
                  <a:pt x="53" y="106"/>
                  <a:pt x="55" y="104"/>
                </a:cubicBezTo>
                <a:cubicBezTo>
                  <a:pt x="58" y="101"/>
                  <a:pt x="58" y="101"/>
                  <a:pt x="58" y="101"/>
                </a:cubicBezTo>
                <a:cubicBezTo>
                  <a:pt x="60" y="99"/>
                  <a:pt x="60" y="95"/>
                  <a:pt x="57" y="93"/>
                </a:cubicBezTo>
                <a:cubicBezTo>
                  <a:pt x="28" y="65"/>
                  <a:pt x="28" y="65"/>
                  <a:pt x="28" y="65"/>
                </a:cubicBezTo>
                <a:cubicBezTo>
                  <a:pt x="26" y="63"/>
                  <a:pt x="22" y="64"/>
                  <a:pt x="20" y="66"/>
                </a:cubicBezTo>
                <a:cubicBezTo>
                  <a:pt x="17" y="69"/>
                  <a:pt x="17" y="69"/>
                  <a:pt x="17" y="69"/>
                </a:cubicBezTo>
                <a:cubicBezTo>
                  <a:pt x="15" y="71"/>
                  <a:pt x="15" y="74"/>
                  <a:pt x="18" y="76"/>
                </a:cubicBezTo>
                <a:lnTo>
                  <a:pt x="47" y="104"/>
                </a:lnTo>
                <a:close/>
                <a:moveTo>
                  <a:pt x="80" y="77"/>
                </a:moveTo>
                <a:cubicBezTo>
                  <a:pt x="177" y="169"/>
                  <a:pt x="177" y="169"/>
                  <a:pt x="177" y="169"/>
                </a:cubicBezTo>
                <a:cubicBezTo>
                  <a:pt x="181" y="172"/>
                  <a:pt x="186" y="174"/>
                  <a:pt x="189" y="171"/>
                </a:cubicBezTo>
                <a:cubicBezTo>
                  <a:pt x="193" y="167"/>
                  <a:pt x="193" y="167"/>
                  <a:pt x="193" y="167"/>
                </a:cubicBezTo>
                <a:cubicBezTo>
                  <a:pt x="195" y="164"/>
                  <a:pt x="194" y="159"/>
                  <a:pt x="190" y="156"/>
                </a:cubicBezTo>
                <a:cubicBezTo>
                  <a:pt x="92" y="64"/>
                  <a:pt x="92" y="64"/>
                  <a:pt x="92" y="64"/>
                </a:cubicBezTo>
                <a:lnTo>
                  <a:pt x="80" y="77"/>
                </a:lnTo>
                <a:close/>
                <a:moveTo>
                  <a:pt x="113" y="168"/>
                </a:moveTo>
                <a:cubicBezTo>
                  <a:pt x="113" y="167"/>
                  <a:pt x="112" y="166"/>
                  <a:pt x="111" y="166"/>
                </a:cubicBezTo>
                <a:cubicBezTo>
                  <a:pt x="3" y="166"/>
                  <a:pt x="3" y="166"/>
                  <a:pt x="3" y="166"/>
                </a:cubicBezTo>
                <a:cubicBezTo>
                  <a:pt x="1" y="166"/>
                  <a:pt x="0" y="167"/>
                  <a:pt x="0" y="168"/>
                </a:cubicBezTo>
                <a:cubicBezTo>
                  <a:pt x="0" y="178"/>
                  <a:pt x="0" y="178"/>
                  <a:pt x="0" y="178"/>
                </a:cubicBezTo>
                <a:cubicBezTo>
                  <a:pt x="0" y="179"/>
                  <a:pt x="1" y="180"/>
                  <a:pt x="3" y="180"/>
                </a:cubicBezTo>
                <a:cubicBezTo>
                  <a:pt x="111" y="180"/>
                  <a:pt x="111" y="180"/>
                  <a:pt x="111" y="180"/>
                </a:cubicBezTo>
                <a:cubicBezTo>
                  <a:pt x="112" y="180"/>
                  <a:pt x="113" y="179"/>
                  <a:pt x="113" y="178"/>
                </a:cubicBezTo>
                <a:lnTo>
                  <a:pt x="113" y="168"/>
                </a:lnTo>
                <a:close/>
                <a:moveTo>
                  <a:pt x="25" y="148"/>
                </a:moveTo>
                <a:cubicBezTo>
                  <a:pt x="89" y="148"/>
                  <a:pt x="89" y="148"/>
                  <a:pt x="89" y="148"/>
                </a:cubicBezTo>
                <a:cubicBezTo>
                  <a:pt x="92" y="148"/>
                  <a:pt x="95" y="151"/>
                  <a:pt x="96" y="154"/>
                </a:cubicBezTo>
                <a:cubicBezTo>
                  <a:pt x="96" y="160"/>
                  <a:pt x="96" y="160"/>
                  <a:pt x="96" y="160"/>
                </a:cubicBezTo>
                <a:cubicBezTo>
                  <a:pt x="17" y="160"/>
                  <a:pt x="17" y="160"/>
                  <a:pt x="17" y="160"/>
                </a:cubicBezTo>
                <a:cubicBezTo>
                  <a:pt x="17" y="154"/>
                  <a:pt x="17" y="154"/>
                  <a:pt x="17" y="154"/>
                </a:cubicBezTo>
                <a:cubicBezTo>
                  <a:pt x="18" y="151"/>
                  <a:pt x="21" y="148"/>
                  <a:pt x="25" y="1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grpSp>
        <p:nvGrpSpPr>
          <p:cNvPr id="55" name="Group 54"/>
          <p:cNvGrpSpPr/>
          <p:nvPr/>
        </p:nvGrpSpPr>
        <p:grpSpPr>
          <a:xfrm>
            <a:off x="3563929" y="5542671"/>
            <a:ext cx="483327" cy="466148"/>
            <a:chOff x="2185477" y="5525527"/>
            <a:chExt cx="523177" cy="504582"/>
          </a:xfrm>
        </p:grpSpPr>
        <p:sp>
          <p:nvSpPr>
            <p:cNvPr id="56" name="Freeform 33"/>
            <p:cNvSpPr>
              <a:spLocks noChangeAspect="1" noEditPoints="1"/>
            </p:cNvSpPr>
            <p:nvPr/>
          </p:nvSpPr>
          <p:spPr bwMode="auto">
            <a:xfrm>
              <a:off x="2234420" y="5525527"/>
              <a:ext cx="333534" cy="337026"/>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7" name="Freeform 33"/>
            <p:cNvSpPr>
              <a:spLocks noChangeAspect="1" noEditPoints="1"/>
            </p:cNvSpPr>
            <p:nvPr/>
          </p:nvSpPr>
          <p:spPr bwMode="auto">
            <a:xfrm>
              <a:off x="2536194" y="5733047"/>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8" name="Freeform 33"/>
            <p:cNvSpPr>
              <a:spLocks noChangeAspect="1" noEditPoints="1"/>
            </p:cNvSpPr>
            <p:nvPr/>
          </p:nvSpPr>
          <p:spPr bwMode="auto">
            <a:xfrm>
              <a:off x="2382756" y="5855842"/>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9" name="Freeform 33"/>
            <p:cNvSpPr>
              <a:spLocks noChangeAspect="1" noEditPoints="1"/>
            </p:cNvSpPr>
            <p:nvPr/>
          </p:nvSpPr>
          <p:spPr bwMode="auto">
            <a:xfrm>
              <a:off x="2185477" y="5825960"/>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grpSp>
      <p:pic>
        <p:nvPicPr>
          <p:cNvPr id="3" name="Picture 2">
            <a:extLst>
              <a:ext uri="{FF2B5EF4-FFF2-40B4-BE49-F238E27FC236}">
                <a16:creationId xmlns:a16="http://schemas.microsoft.com/office/drawing/2014/main" id="{0227B5B1-50C1-4578-B0FE-71D6E6068A89}"/>
              </a:ext>
            </a:extLst>
          </p:cNvPr>
          <p:cNvPicPr>
            <a:picLocks noChangeAspect="1"/>
          </p:cNvPicPr>
          <p:nvPr/>
        </p:nvPicPr>
        <p:blipFill>
          <a:blip r:embed="rId3"/>
          <a:stretch>
            <a:fillRect/>
          </a:stretch>
        </p:blipFill>
        <p:spPr>
          <a:xfrm>
            <a:off x="968823" y="842591"/>
            <a:ext cx="5190212" cy="4926079"/>
          </a:xfrm>
          <a:prstGeom prst="rect">
            <a:avLst/>
          </a:prstGeom>
        </p:spPr>
      </p:pic>
      <p:pic>
        <p:nvPicPr>
          <p:cNvPr id="12" name="Picture 11">
            <a:extLst>
              <a:ext uri="{FF2B5EF4-FFF2-40B4-BE49-F238E27FC236}">
                <a16:creationId xmlns:a16="http://schemas.microsoft.com/office/drawing/2014/main" id="{4302036D-C304-4EA9-BCF9-3AF9A2F41F99}"/>
              </a:ext>
            </a:extLst>
          </p:cNvPr>
          <p:cNvPicPr>
            <a:picLocks noChangeAspect="1"/>
          </p:cNvPicPr>
          <p:nvPr/>
        </p:nvPicPr>
        <p:blipFill>
          <a:blip r:embed="rId4"/>
          <a:stretch>
            <a:fillRect/>
          </a:stretch>
        </p:blipFill>
        <p:spPr>
          <a:xfrm>
            <a:off x="7101637" y="2292876"/>
            <a:ext cx="4437420" cy="2025508"/>
          </a:xfrm>
          <a:prstGeom prst="rect">
            <a:avLst/>
          </a:prstGeom>
        </p:spPr>
      </p:pic>
    </p:spTree>
    <p:extLst>
      <p:ext uri="{BB962C8B-B14F-4D97-AF65-F5344CB8AC3E}">
        <p14:creationId xmlns:p14="http://schemas.microsoft.com/office/powerpoint/2010/main" val="44535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450" y="2866154"/>
            <a:ext cx="8451108" cy="562846"/>
          </a:xfrm>
        </p:spPr>
        <p:txBody>
          <a:bodyPr/>
          <a:lstStyle/>
          <a:p>
            <a:r>
              <a:rPr lang="en-US" dirty="0"/>
              <a:t>Previous projects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1520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 Detection Tool</a:t>
            </a:r>
          </a:p>
        </p:txBody>
      </p:sp>
      <p:sp>
        <p:nvSpPr>
          <p:cNvPr id="4" name="Text Placeholder 3"/>
          <p:cNvSpPr>
            <a:spLocks noGrp="1"/>
          </p:cNvSpPr>
          <p:nvPr>
            <p:ph type="body" sz="quarter" idx="16"/>
          </p:nvPr>
        </p:nvSpPr>
        <p:spPr>
          <a:xfrm>
            <a:off x="914971" y="1989221"/>
            <a:ext cx="3355975" cy="1169988"/>
          </a:xfrm>
        </p:spPr>
        <p:txBody>
          <a:bodyPr/>
          <a:lstStyle/>
          <a:p>
            <a:r>
              <a:rPr lang="en-US" dirty="0"/>
              <a:t>Find the outliers in your dataset using machine learning. </a:t>
            </a:r>
          </a:p>
          <a:p>
            <a:endParaRPr lang="en-US" dirty="0"/>
          </a:p>
          <a:p>
            <a:pPr marL="171450" indent="-171450">
              <a:buFont typeface="Arial" panose="020B0604020202020204" pitchFamily="34" charset="0"/>
              <a:buChar char="•"/>
            </a:pPr>
            <a:r>
              <a:rPr lang="en-US" dirty="0"/>
              <a:t>Works with all csv/excel datasets</a:t>
            </a:r>
          </a:p>
          <a:p>
            <a:pPr marL="171450" indent="-171450">
              <a:buFont typeface="Arial" panose="020B0604020202020204" pitchFamily="34" charset="0"/>
              <a:buChar char="•"/>
            </a:pPr>
            <a:r>
              <a:rPr lang="en-US" dirty="0"/>
              <a:t>Shows summary statistics</a:t>
            </a:r>
          </a:p>
          <a:p>
            <a:pPr marL="171450" indent="-171450">
              <a:buFont typeface="Arial" panose="020B0604020202020204" pitchFamily="34" charset="0"/>
              <a:buChar char="•"/>
            </a:pPr>
            <a:r>
              <a:rPr lang="en-US" dirty="0"/>
              <a:t>Data visualization possibilities</a:t>
            </a:r>
          </a:p>
          <a:p>
            <a:pPr marL="171450" indent="-171450">
              <a:buFont typeface="Arial" panose="020B0604020202020204" pitchFamily="34" charset="0"/>
              <a:buChar char="•"/>
            </a:pPr>
            <a:r>
              <a:rPr lang="en-US" dirty="0"/>
              <a:t>Interactive information on dealing with missing values. Various imputation options are implemented</a:t>
            </a:r>
          </a:p>
          <a:p>
            <a:pPr marL="171450" indent="-171450">
              <a:buFont typeface="Arial" panose="020B0604020202020204" pitchFamily="34" charset="0"/>
              <a:buChar char="•"/>
            </a:pPr>
            <a:r>
              <a:rPr lang="en-US" dirty="0"/>
              <a:t>Logarithmically transform variables</a:t>
            </a:r>
          </a:p>
          <a:p>
            <a:pPr marL="171450" indent="-171450">
              <a:buFont typeface="Arial" panose="020B0604020202020204" pitchFamily="34" charset="0"/>
              <a:buChar char="•"/>
            </a:pPr>
            <a:r>
              <a:rPr lang="en-US" dirty="0"/>
              <a:t>Use any of 5 algorithms or a combination of them to identify the outliers in your dataset</a:t>
            </a:r>
          </a:p>
          <a:p>
            <a:pPr marL="171450" indent="-171450">
              <a:buFont typeface="Arial" panose="020B0604020202020204" pitchFamily="34" charset="0"/>
              <a:buChar char="•"/>
            </a:pPr>
            <a:r>
              <a:rPr lang="en-US" dirty="0"/>
              <a:t>Give interpretations based on univariate analysis</a:t>
            </a:r>
          </a:p>
          <a:p>
            <a:r>
              <a:rPr lang="en-US" dirty="0">
                <a:hlinkClick r:id="rId2"/>
              </a:rPr>
              <a:t>Demo</a:t>
            </a:r>
            <a:endParaRPr lang="en-US" dirty="0"/>
          </a:p>
          <a:p>
            <a:endParaRPr lang="en-US" dirty="0"/>
          </a:p>
          <a:p>
            <a:endParaRPr lang="en-US" dirty="0"/>
          </a:p>
          <a:p>
            <a:endParaRPr lang="en-US" dirty="0"/>
          </a:p>
        </p:txBody>
      </p:sp>
      <p:pic>
        <p:nvPicPr>
          <p:cNvPr id="11" name="Picture 10">
            <a:extLst>
              <a:ext uri="{FF2B5EF4-FFF2-40B4-BE49-F238E27FC236}">
                <a16:creationId xmlns:a16="http://schemas.microsoft.com/office/drawing/2014/main" id="{1D04A425-B1DF-4164-8D93-4937D0231119}"/>
              </a:ext>
            </a:extLst>
          </p:cNvPr>
          <p:cNvPicPr>
            <a:picLocks noChangeAspect="1"/>
          </p:cNvPicPr>
          <p:nvPr/>
        </p:nvPicPr>
        <p:blipFill>
          <a:blip r:embed="rId3"/>
          <a:stretch>
            <a:fillRect/>
          </a:stretch>
        </p:blipFill>
        <p:spPr>
          <a:xfrm>
            <a:off x="5913418" y="228600"/>
            <a:ext cx="5363611" cy="6400800"/>
          </a:xfrm>
          <a:prstGeom prst="rect">
            <a:avLst/>
          </a:prstGeom>
        </p:spPr>
      </p:pic>
    </p:spTree>
    <p:extLst>
      <p:ext uri="{BB962C8B-B14F-4D97-AF65-F5344CB8AC3E}">
        <p14:creationId xmlns:p14="http://schemas.microsoft.com/office/powerpoint/2010/main" val="425677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PDF-Excel scraper</a:t>
            </a:r>
          </a:p>
        </p:txBody>
      </p:sp>
      <p:sp>
        <p:nvSpPr>
          <p:cNvPr id="4" name="Text Placeholder 3"/>
          <p:cNvSpPr>
            <a:spLocks noGrp="1"/>
          </p:cNvSpPr>
          <p:nvPr>
            <p:ph type="body" sz="quarter" idx="16"/>
          </p:nvPr>
        </p:nvSpPr>
        <p:spPr>
          <a:xfrm>
            <a:off x="914971" y="1989221"/>
            <a:ext cx="3355975" cy="1169988"/>
          </a:xfrm>
        </p:spPr>
        <p:txBody>
          <a:bodyPr/>
          <a:lstStyle/>
          <a:p>
            <a:r>
              <a:rPr lang="en-US" dirty="0"/>
              <a:t>Look through your PDF and Excel files for certain keywords</a:t>
            </a:r>
          </a:p>
          <a:p>
            <a:endParaRPr lang="en-US" dirty="0"/>
          </a:p>
          <a:p>
            <a:pPr marL="171450" indent="-171450">
              <a:buFont typeface="Arial" panose="020B0604020202020204" pitchFamily="34" charset="0"/>
              <a:buChar char="•"/>
            </a:pPr>
            <a:r>
              <a:rPr lang="en-US" dirty="0"/>
              <a:t>Upload a list of keywords</a:t>
            </a:r>
          </a:p>
          <a:p>
            <a:pPr marL="171450" indent="-171450">
              <a:buFont typeface="Arial" panose="020B0604020202020204" pitchFamily="34" charset="0"/>
              <a:buChar char="•"/>
            </a:pPr>
            <a:r>
              <a:rPr lang="en-US" dirty="0"/>
              <a:t>Return highlighted PDF documents, only include pages in which a keyword was found</a:t>
            </a:r>
          </a:p>
          <a:p>
            <a:pPr marL="171450" indent="-171450">
              <a:buFont typeface="Arial" panose="020B0604020202020204" pitchFamily="34" charset="0"/>
              <a:buChar char="•"/>
            </a:pPr>
            <a:r>
              <a:rPr lang="en-US" dirty="0"/>
              <a:t>Return an excel sheet with hyperlinks to keywords that were found in excel files</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408C6DA1-B52F-49E2-BA8F-6E505A906DD5}"/>
              </a:ext>
            </a:extLst>
          </p:cNvPr>
          <p:cNvPicPr>
            <a:picLocks noChangeAspect="1"/>
          </p:cNvPicPr>
          <p:nvPr/>
        </p:nvPicPr>
        <p:blipFill>
          <a:blip r:embed="rId2"/>
          <a:stretch>
            <a:fillRect/>
          </a:stretch>
        </p:blipFill>
        <p:spPr>
          <a:xfrm>
            <a:off x="4405801" y="187697"/>
            <a:ext cx="3913397" cy="5220730"/>
          </a:xfrm>
          <a:prstGeom prst="rect">
            <a:avLst/>
          </a:prstGeom>
        </p:spPr>
      </p:pic>
      <p:pic>
        <p:nvPicPr>
          <p:cNvPr id="5" name="Picture 4">
            <a:extLst>
              <a:ext uri="{FF2B5EF4-FFF2-40B4-BE49-F238E27FC236}">
                <a16:creationId xmlns:a16="http://schemas.microsoft.com/office/drawing/2014/main" id="{07133414-CBEB-4225-86CB-4F98914FBE15}"/>
              </a:ext>
            </a:extLst>
          </p:cNvPr>
          <p:cNvPicPr>
            <a:picLocks noChangeAspect="1"/>
          </p:cNvPicPr>
          <p:nvPr/>
        </p:nvPicPr>
        <p:blipFill>
          <a:blip r:embed="rId3"/>
          <a:stretch>
            <a:fillRect/>
          </a:stretch>
        </p:blipFill>
        <p:spPr>
          <a:xfrm>
            <a:off x="7996298" y="1801524"/>
            <a:ext cx="3477157" cy="4868779"/>
          </a:xfrm>
          <a:prstGeom prst="rect">
            <a:avLst/>
          </a:prstGeom>
        </p:spPr>
      </p:pic>
    </p:spTree>
    <p:extLst>
      <p:ext uri="{BB962C8B-B14F-4D97-AF65-F5344CB8AC3E}">
        <p14:creationId xmlns:p14="http://schemas.microsoft.com/office/powerpoint/2010/main" val="357017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450" y="2303307"/>
            <a:ext cx="8451108" cy="1125693"/>
          </a:xfrm>
        </p:spPr>
        <p:txBody>
          <a:bodyPr/>
          <a:lstStyle/>
          <a:p>
            <a:r>
              <a:rPr lang="en-US" dirty="0"/>
              <a:t>Analytics Roadmap – Innovation Project</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551863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AGENDA" val="TOC Dividers SectionNumber SlideNumber"/>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tX7LcHQ6RlyHXoU_VCWW6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DD Cloud Market Offering Mar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Cloud Market Offering">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4"/>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DRebrandMaster_16x9_v7.pptx" id="{D433201F-1232-4CED-9144-324164AE9DD3}" vid="{130DA2AA-03CC-42C5-BF69-3EB30E088555}"/>
    </a:ext>
  </a:extLst>
</a:theme>
</file>

<file path=ppt/theme/theme2.xml><?xml version="1.0" encoding="utf-8"?>
<a:theme xmlns:a="http://schemas.openxmlformats.org/drawingml/2006/main" name="DD Template Feb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Agency">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RebrandMaster_16x9_v1" id="{90B4DB23-4054-474E-A189-0311DCA37F9F}" vid="{49D8AB05-F05B-114C-B15F-F8DA1370C64F}"/>
    </a:ext>
  </a:extLst>
</a:theme>
</file>

<file path=ppt/theme/theme3.xml><?xml version="1.0" encoding="utf-8"?>
<a:theme xmlns:a="http://schemas.openxmlformats.org/drawingml/2006/main" name="1_Office Theme">
  <a:themeElements>
    <a:clrScheme name="Custom 6">
      <a:dk1>
        <a:srgbClr val="5C5C5C"/>
      </a:dk1>
      <a:lt1>
        <a:sysClr val="window" lastClr="FFFFFF"/>
      </a:lt1>
      <a:dk2>
        <a:srgbClr val="3F3F3F"/>
      </a:dk2>
      <a:lt2>
        <a:srgbClr val="E7E7E8"/>
      </a:lt2>
      <a:accent1>
        <a:srgbClr val="000000"/>
      </a:accent1>
      <a:accent2>
        <a:srgbClr val="8C8C8C"/>
      </a:accent2>
      <a:accent3>
        <a:srgbClr val="B4B4B4"/>
      </a:accent3>
      <a:accent4>
        <a:srgbClr val="DCDCDC"/>
      </a:accent4>
      <a:accent5>
        <a:srgbClr val="81BC00"/>
      </a:accent5>
      <a:accent6>
        <a:srgbClr val="00A1DE"/>
      </a:accent6>
      <a:hlink>
        <a:srgbClr val="8CC249"/>
      </a:hlink>
      <a:folHlink>
        <a:srgbClr val="8CC249"/>
      </a:folHlink>
    </a:clrScheme>
    <a:fontScheme name="Deloitte Digital">
      <a:majorFont>
        <a:latin typeface="Knockout HTF27-JuniorBantamwt"/>
        <a:ea typeface=""/>
        <a:cs typeface=""/>
      </a:majorFont>
      <a:minorFont>
        <a:latin typeface="Frutiger Nex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eloitte Brand New 16to9 June 2016">
  <a:themeElements>
    <a:clrScheme name="Deloitte NEW">
      <a:dk1>
        <a:sysClr val="windowText" lastClr="000000"/>
      </a:dk1>
      <a:lt1>
        <a:sysClr val="window" lastClr="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NEW">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rgbClr val="86BC25"/>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180975" marR="0" indent="-180975" algn="l" defTabSz="914400" rtl="0" eaLnBrk="1" fontAlgn="auto" latinLnBrk="0" hangingPunct="1">
          <a:lnSpc>
            <a:spcPct val="100000"/>
          </a:lnSpc>
          <a:spcBef>
            <a:spcPts val="600"/>
          </a:spcBef>
          <a:spcAft>
            <a:spcPts val="0"/>
          </a:spcAft>
          <a:buClr>
            <a:srgbClr val="44546A"/>
          </a:buClr>
          <a:buSzTx/>
          <a:buFont typeface="Arial" panose="020B0604020202020204" pitchFamily="34" charset="0"/>
          <a:buChar char="•"/>
          <a:tabLst/>
          <a:defRPr kumimoji="0" sz="1400" b="0" i="0" u="none" strike="noStrike" kern="1200" cap="none" spc="0" normalizeH="0" baseline="0" noProof="0" dirty="0" smtClean="0">
            <a:ln>
              <a:noFill/>
            </a:ln>
            <a:solidFill>
              <a:prstClr val="black"/>
            </a:solidFill>
            <a:effectLst/>
            <a:uLnTx/>
            <a:uFillTx/>
            <a:latin typeface="+mn-lt"/>
            <a:ea typeface="+mn-ea"/>
            <a:cs typeface="+mn-cs"/>
          </a:defRPr>
        </a:defPPr>
      </a:lstStyle>
      <a:style>
        <a:lnRef idx="2">
          <a:schemeClr val="accent1"/>
        </a:lnRef>
        <a:fillRef idx="1">
          <a:schemeClr val="lt1"/>
        </a:fillRef>
        <a:effectRef idx="0">
          <a:schemeClr val="accent1"/>
        </a:effectRef>
        <a:fontRef idx="minor">
          <a:schemeClr val="dk1"/>
        </a:fontRef>
      </a:style>
    </a:spDef>
    <a:lnDef>
      <a:spPr>
        <a:ln w="12700">
          <a:solidFill>
            <a:srgbClr val="86BC2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80975" marR="0" indent="-180975" algn="l" defTabSz="914400" rtl="0" eaLnBrk="1" fontAlgn="auto" latinLnBrk="0" hangingPunct="1">
          <a:lnSpc>
            <a:spcPct val="100000"/>
          </a:lnSpc>
          <a:spcBef>
            <a:spcPts val="600"/>
          </a:spcBef>
          <a:spcAft>
            <a:spcPts val="0"/>
          </a:spcAft>
          <a:buClr>
            <a:srgbClr val="44546A"/>
          </a:buClr>
          <a:buSzTx/>
          <a:buFont typeface="Arial" panose="020B0604020202020204" pitchFamily="34" charset="0"/>
          <a:buChar char="•"/>
          <a:tabLst/>
          <a:defRPr kumimoji="0" sz="14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Blank 16to9 NEW 2017" id="{9F3276E7-A491-4C33-A6E0-055EE9838628}" vid="{646610CD-6F0B-4659-98B6-9BDB32C30B0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eam xmlns="0d78fb73-55a1-46c5-9389-e285adff0897" xsi:nil="true"/>
    <TBD xmlns="0d78fb73-55a1-46c5-9389-e285adff0897" xsi:nil="true"/>
    <TaxKeywordTaxHTField xmlns="40622f46-7ca6-46ed-9b4c-105dd08ecb36">
      <Terms xmlns="http://schemas.microsoft.com/office/infopath/2007/PartnerControls"/>
    </TaxKeywordTaxHTField>
    <TaxCatchAll xmlns="40622f46-7ca6-46ed-9b4c-105dd08ecb36"/>
    <Client xmlns="0d78fb73-55a1-46c5-9389-e285adff0897" xsi:nil="true"/>
    <Industry xmlns="0d78fb73-55a1-46c5-9389-e285adff0897" xsi:nil="true"/>
    <SharedWithUsers xmlns="40622f46-7ca6-46ed-9b4c-105dd08ecb36">
      <UserInfo>
        <DisplayName>Yurtseven, Can</DisplayName>
        <AccountId>125</AccountId>
        <AccountType/>
      </UserInfo>
      <UserInfo>
        <DisplayName>de Vreugd, Cees</DisplayName>
        <AccountId>86</AccountId>
        <AccountType/>
      </UserInfo>
      <UserInfo>
        <DisplayName>Peeters, Pim</DisplayName>
        <AccountId>23</AccountId>
        <AccountType/>
      </UserInfo>
      <UserInfo>
        <DisplayName>Scheeren, Dennis</DisplayName>
        <AccountId>240</AccountId>
        <AccountType/>
      </UserInfo>
      <UserInfo>
        <DisplayName>Chouhan, Nikhil</DisplayName>
        <AccountId>32</AccountId>
        <AccountType/>
      </UserInfo>
      <UserInfo>
        <DisplayName>Brouwer, Frank</DisplayName>
        <AccountId>244</AccountId>
        <AccountType/>
      </UserInfo>
    </SharedWithUsers>
    <Vendor xmlns="0d78fb73-55a1-46c5-9389-e285adff0897" xsi:nil="true"/>
    <ValueProposition xmlns="0d78fb73-55a1-46c5-9389-e285adff089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EBDFF9DB03F8445858673442AF11E9B" ma:contentTypeVersion="18" ma:contentTypeDescription="Create a new document." ma:contentTypeScope="" ma:versionID="66e0ebc15581502519c3edf9beaa1630">
  <xsd:schema xmlns:xsd="http://www.w3.org/2001/XMLSchema" xmlns:xs="http://www.w3.org/2001/XMLSchema" xmlns:p="http://schemas.microsoft.com/office/2006/metadata/properties" xmlns:ns2="0d78fb73-55a1-46c5-9389-e285adff0897" xmlns:ns3="40622f46-7ca6-46ed-9b4c-105dd08ecb36" targetNamespace="http://schemas.microsoft.com/office/2006/metadata/properties" ma:root="true" ma:fieldsID="b3fcf22bd4cc35a4a1ebc12949ddac0e" ns2:_="" ns3:_="">
    <xsd:import namespace="0d78fb73-55a1-46c5-9389-e285adff0897"/>
    <xsd:import namespace="40622f46-7ca6-46ed-9b4c-105dd08ecb3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Industry" minOccurs="0"/>
                <xsd:element ref="ns3:TaxKeywordTaxHTField" minOccurs="0"/>
                <xsd:element ref="ns3:TaxCatchAll" minOccurs="0"/>
                <xsd:element ref="ns2:Team" minOccurs="0"/>
                <xsd:element ref="ns2:Client" minOccurs="0"/>
                <xsd:element ref="ns2:TBD" minOccurs="0"/>
                <xsd:element ref="ns3:SharedWithUsers" minOccurs="0"/>
                <xsd:element ref="ns3:SharedWithDetails" minOccurs="0"/>
                <xsd:element ref="ns2:Vendor" minOccurs="0"/>
                <xsd:element ref="ns2:ValueProposi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78fb73-55a1-46c5-9389-e285adff08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Industry" ma:index="12" nillable="true" ma:displayName="Industry" ma:format="Dropdown" ma:internalName="Industry">
      <xsd:simpleType>
        <xsd:restriction base="dms:Text">
          <xsd:maxLength value="255"/>
        </xsd:restriction>
      </xsd:simpleType>
    </xsd:element>
    <xsd:element name="Team" ma:index="16" nillable="true" ma:displayName="Team" ma:description="VA, AI or DAM" ma:format="Dropdown" ma:internalName="Team">
      <xsd:simpleType>
        <xsd:restriction base="dms:Text">
          <xsd:maxLength value="255"/>
        </xsd:restriction>
      </xsd:simpleType>
    </xsd:element>
    <xsd:element name="Client" ma:index="17" nillable="true" ma:displayName="Client" ma:description="Name of client" ma:format="Dropdown" ma:internalName="Client">
      <xsd:simpleType>
        <xsd:restriction base="dms:Text">
          <xsd:maxLength value="255"/>
        </xsd:restriction>
      </xsd:simpleType>
    </xsd:element>
    <xsd:element name="TBD" ma:index="18" nillable="true" ma:displayName="Analytics Domain" ma:format="Dropdown" ma:internalName="TBD">
      <xsd:simpleType>
        <xsd:restriction base="dms:Text">
          <xsd:maxLength value="255"/>
        </xsd:restriction>
      </xsd:simpleType>
    </xsd:element>
    <xsd:element name="Vendor" ma:index="21" nillable="true" ma:displayName="Technology Vendor" ma:format="Dropdown" ma:internalName="Vendor">
      <xsd:simpleType>
        <xsd:restriction base="dms:Text">
          <xsd:maxLength value="255"/>
        </xsd:restriction>
      </xsd:simpleType>
    </xsd:element>
    <xsd:element name="ValueProposition" ma:index="22" nillable="true" ma:displayName="Value Proposition" ma:format="Dropdown" ma:internalName="ValueProposition">
      <xsd:simpleType>
        <xsd:restriction base="dms:Text">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622f46-7ca6-46ed-9b4c-105dd08ecb36" elementFormDefault="qualified">
    <xsd:import namespace="http://schemas.microsoft.com/office/2006/documentManagement/types"/>
    <xsd:import namespace="http://schemas.microsoft.com/office/infopath/2007/PartnerControls"/>
    <xsd:element name="TaxKeywordTaxHTField" ma:index="14" nillable="true" ma:taxonomy="true" ma:internalName="TaxKeywordTaxHTField" ma:taxonomyFieldName="TaxKeyword" ma:displayName="Enterprise Keywords" ma:fieldId="{23f27201-bee3-471e-b2e7-b64fd8b7ca38}" ma:taxonomyMulti="true" ma:sspId="798d900d-0589-4081-96eb-513de833a507" ma:termSetId="00000000-0000-0000-0000-000000000000" ma:anchorId="00000000-0000-0000-0000-000000000000" ma:open="true" ma:isKeyword="true">
      <xsd:complexType>
        <xsd:sequence>
          <xsd:element ref="pc:Terms" minOccurs="0" maxOccurs="1"/>
        </xsd:sequence>
      </xsd:complexType>
    </xsd:element>
    <xsd:element name="TaxCatchAll" ma:index="15" nillable="true" ma:displayName="Taxonomy Catch All Column" ma:hidden="true" ma:list="{37137cd8-fe77-4fa2-b871-0de53d55de81}" ma:internalName="TaxCatchAll" ma:showField="CatchAllData" ma:web="40622f46-7ca6-46ed-9b4c-105dd08ecb36">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0CC5FA-3DCF-4132-BF22-BB1D04FF7FED}">
  <ds:schemaRefs>
    <ds:schemaRef ds:uri="http://purl.org/dc/terms/"/>
    <ds:schemaRef ds:uri="0d78fb73-55a1-46c5-9389-e285adff0897"/>
    <ds:schemaRef ds:uri="http://www.w3.org/XML/1998/namespace"/>
    <ds:schemaRef ds:uri="40622f46-7ca6-46ed-9b4c-105dd08ecb36"/>
    <ds:schemaRef ds:uri="http://schemas.microsoft.com/office/2006/documentManagement/types"/>
    <ds:schemaRef ds:uri="http://schemas.microsoft.com/office/infopath/2007/PartnerControls"/>
    <ds:schemaRef ds:uri="http://purl.org/dc/dcmitype/"/>
    <ds:schemaRef ds:uri="http://schemas.microsoft.com/office/2006/metadata/properties"/>
    <ds:schemaRef ds:uri="http://purl.org/dc/elements/1.1/"/>
    <ds:schemaRef ds:uri="http://schemas.openxmlformats.org/package/2006/metadata/core-properties"/>
  </ds:schemaRefs>
</ds:datastoreItem>
</file>

<file path=customXml/itemProps2.xml><?xml version="1.0" encoding="utf-8"?>
<ds:datastoreItem xmlns:ds="http://schemas.openxmlformats.org/officeDocument/2006/customXml" ds:itemID="{62C0E7A9-194A-410F-891E-52CBF74EC0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78fb73-55a1-46c5-9389-e285adff0897"/>
    <ds:schemaRef ds:uri="40622f46-7ca6-46ed-9b4c-105dd08ecb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A880F6-8D7C-4E32-9352-B4F86797873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404</Words>
  <Application>Microsoft Office PowerPoint</Application>
  <PresentationFormat>Widescreen</PresentationFormat>
  <Paragraphs>99</Paragraphs>
  <Slides>14</Slides>
  <Notes>10</Notes>
  <HiddenSlides>0</HiddenSlides>
  <MMClips>0</MMClips>
  <ScaleCrop>false</ScaleCrop>
  <HeadingPairs>
    <vt:vector size="8" baseType="variant">
      <vt:variant>
        <vt:lpstr>Fonts Used</vt:lpstr>
      </vt:variant>
      <vt:variant>
        <vt:i4>12</vt:i4>
      </vt:variant>
      <vt:variant>
        <vt:lpstr>Theme</vt:lpstr>
      </vt:variant>
      <vt:variant>
        <vt:i4>4</vt:i4>
      </vt:variant>
      <vt:variant>
        <vt:lpstr>Embedded OLE Servers</vt:lpstr>
      </vt:variant>
      <vt:variant>
        <vt:i4>1</vt:i4>
      </vt:variant>
      <vt:variant>
        <vt:lpstr>Slide Titles</vt:lpstr>
      </vt:variant>
      <vt:variant>
        <vt:i4>14</vt:i4>
      </vt:variant>
    </vt:vector>
  </HeadingPairs>
  <TitlesOfParts>
    <vt:vector size="31" baseType="lpstr">
      <vt:lpstr>Arial</vt:lpstr>
      <vt:lpstr>Calibri</vt:lpstr>
      <vt:lpstr>Chronicle Display Black</vt:lpstr>
      <vt:lpstr>Frutiger Next Pro Light</vt:lpstr>
      <vt:lpstr>Frutiger Next Pro Medium</vt:lpstr>
      <vt:lpstr>Knockout HTF27-JuniorBantamwt</vt:lpstr>
      <vt:lpstr>Open Sans</vt:lpstr>
      <vt:lpstr>Open Sans Light</vt:lpstr>
      <vt:lpstr>Times New Roman</vt:lpstr>
      <vt:lpstr>Verdana</vt:lpstr>
      <vt:lpstr>Verdana (Headings)</vt:lpstr>
      <vt:lpstr>Wingdings</vt:lpstr>
      <vt:lpstr>1_DD Cloud Market Offering Mar 2017 16x9</vt:lpstr>
      <vt:lpstr>DD Template Feb 2017 16x9</vt:lpstr>
      <vt:lpstr>1_Office Theme</vt:lpstr>
      <vt:lpstr>Deloitte Brand New 16to9 June 2016</vt:lpstr>
      <vt:lpstr>think-cell Slide</vt:lpstr>
      <vt:lpstr>PowerPoint Presentation</vt:lpstr>
      <vt:lpstr>Welcome!</vt:lpstr>
      <vt:lpstr>Pre-Streamlit</vt:lpstr>
      <vt:lpstr>Post-Streamlit</vt:lpstr>
      <vt:lpstr>The possibilities are endless! </vt:lpstr>
      <vt:lpstr>Previous projects</vt:lpstr>
      <vt:lpstr>Outlier Detection Tool</vt:lpstr>
      <vt:lpstr>PDF-Excel scraper</vt:lpstr>
      <vt:lpstr>Analytics Roadmap – Innovation Project</vt:lpstr>
      <vt:lpstr>Analytics-Roadmap</vt:lpstr>
      <vt:lpstr>Project Requirements</vt:lpstr>
      <vt:lpstr>PowerPoint Presentation</vt:lpstr>
      <vt:lpstr>Thank you</vt:lpstr>
      <vt:lpstr>Questions:  1. What do you think would be useful for yourself when looking back at your projects?  2. What would have the most value for clients?  3. Do you want to help be involved?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cp:revision>
  <dcterms:created xsi:type="dcterms:W3CDTF">2019-02-18T09:42:25Z</dcterms:created>
  <dcterms:modified xsi:type="dcterms:W3CDTF">2020-06-17T13:29:34Z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0x010100FEBDFF9DB03F8445858673442AF11E9B</vt:lpwstr>
  </property>
  <property fmtid="{D5CDD505-2E9C-101B-9397-08002B2CF9AE}" pid="3" name="Local Content Type">
    <vt:lpwstr>3118;#United States:Learning:Course or Learning Event:Live Instructor-led Course|f069c584-c53c-4549-87bb-c3df7b191ca1</vt:lpwstr>
  </property>
  <property fmtid="{D5CDD505-2E9C-101B-9397-08002B2CF9AE}" pid="4" name="Primary Local Client">
    <vt:lpwstr>16096;#United States:Consulting:Mergers and Acquisitions:Mergers and Acquisitions (US):MAR IT|c6a5ed9e-8116-4b00-96d4-fed58a5ff66a</vt:lpwstr>
  </property>
  <property fmtid="{D5CDD505-2E9C-101B-9397-08002B2CF9AE}" pid="5" name="Badge">
    <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14519;#Americas (Region):United States (MF):United States|8cb0099f-1dbf-4b3c-9b7f-d98051a79fa3</vt:lpwstr>
  </property>
  <property fmtid="{D5CDD505-2E9C-101B-9397-08002B2CF9AE}" pid="10" name="KAM Language">
    <vt:lpwstr>14511;#English|b169a262-1aaa-4ccb-9acf-78a36c1d9bab</vt:lpwstr>
  </property>
  <property fmtid="{D5CDD505-2E9C-101B-9397-08002B2CF9AE}" pid="11" name="Primary Global Client">
    <vt:lpwstr>15277;#Consulting:Strategy, Analytics and M＆A:Mergers and Acquisitions Strategy:M and A Strategy and Diligence|755a1a11-dc57-49de-8e2b-7dfa72c445ed</vt:lpwstr>
  </property>
  <property fmtid="{D5CDD505-2E9C-101B-9397-08002B2CF9AE}" pid="12" name="Secondary Global Indu">
    <vt:lpwstr/>
  </property>
  <property fmtid="{D5CDD505-2E9C-101B-9397-08002B2CF9AE}" pid="13" name="Secondary Global Clie">
    <vt:lpwstr>15252;#Consulting:Strategy, Analytics and M＆A:Strategy and Business Design:Strategic Transformation|8bcad0e6-e1ad-42ef-b8dd-86b0d6317b09;#17053;#Cross Business Offerings:Cloud|5fae329e-aa5a-40c2-9588-a4b43a012beb</vt:lpwstr>
  </property>
  <property fmtid="{D5CDD505-2E9C-101B-9397-08002B2CF9AE}" pid="14" name="Primary Global Indust">
    <vt:lpwstr/>
  </property>
  <property fmtid="{D5CDD505-2E9C-101B-9397-08002B2CF9AE}" pid="15" name="Global Content Type">
    <vt:lpwstr>2890;#Learning:Course or Learning Event:Live Instructor-led Course|a223aa3a-fe0d-479d-9bae-b9f434b916e8</vt:lpwstr>
  </property>
  <property fmtid="{D5CDD505-2E9C-101B-9397-08002B2CF9AE}" pid="16" name="Local Internal Service">
    <vt:lpwstr/>
  </property>
  <property fmtid="{D5CDD505-2E9C-101B-9397-08002B2CF9AE}" pid="17" name="Global Internal Service">
    <vt:lpwstr/>
  </property>
  <property fmtid="{D5CDD505-2E9C-101B-9397-08002B2CF9AE}" pid="18" name="Secondary Local Clie">
    <vt:lpwstr>16938;#United States:Consulting:Strategy and Analytics|60b49971-f38a-47fc-b81b-95229eafd74a;#17052;#United States:Cross Business Offerings:Cloud|bf6f1677-dc93-4ad4-b098-3105d020be48</vt:lpwstr>
  </property>
  <property fmtid="{D5CDD505-2E9C-101B-9397-08002B2CF9AE}" pid="19" name="IPCO Designation">
    <vt:lpwstr>531;#Internal Use Only unless granted permission by content owner (IPCO Alternative Use Restriction)|f38bdcd6-352a-4923-92e5-9a710e71be95</vt:lpwstr>
  </property>
  <property fmtid="{D5CDD505-2E9C-101B-9397-08002B2CF9AE}" pid="20" name="_dlc_policyId">
    <vt:lpwstr/>
  </property>
  <property fmtid="{D5CDD505-2E9C-101B-9397-08002B2CF9AE}" pid="21" name="ItemRetentionFormula">
    <vt:lpwstr/>
  </property>
  <property fmtid="{D5CDD505-2E9C-101B-9397-08002B2CF9AE}" pid="22" name="Publishing Owning Te">
    <vt:lpwstr>16;#Consulting|7434a3af-136e-42a8-bb53-fcc906dbc283</vt:lpwstr>
  </property>
  <property fmtid="{D5CDD505-2E9C-101B-9397-08002B2CF9AE}" pid="23" name="Publishing Owning Te0">
    <vt:lpwstr>Consulting|7434a3af-136e-42a8-bb53-fcc906dbc283</vt:lpwstr>
  </property>
  <property fmtid="{D5CDD505-2E9C-101B-9397-08002B2CF9AE}" pid="24" name="_docset_NoMedatataSyncRequired">
    <vt:lpwstr>False</vt:lpwstr>
  </property>
  <property fmtid="{D5CDD505-2E9C-101B-9397-08002B2CF9AE}" pid="25" name="KAMDisplayFormUrl">
    <vt:lpwstr>https://www.km.deloitteresources.com/sites/live/_layouts/dtts.dr.kamdocumentforms/displayformredirect.aspx?id=Journey to the Cloud Deloitte MA and Business Strategy 20181115_C.pptx</vt:lpwstr>
  </property>
  <property fmtid="{D5CDD505-2E9C-101B-9397-08002B2CF9AE}" pid="26" name="TaxKeyword">
    <vt:lpwstr/>
  </property>
</Properties>
</file>