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43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A386E-AB1C-49C3-8127-33420E04B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FFFE31-019B-49E2-A215-114E397B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36453-4061-4DDE-9E77-FDA9E645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67A66-8107-4D76-895F-D3ADAE24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7EEA-BCCC-4FE6-BD79-34C7E3A5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18ED0-0F78-4BC8-ADD3-F08465F4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2C4146-4D94-46FC-92EF-051F8F1D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1ACAF-2ED8-42BB-AE70-DCE520D7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07FF2-B1FB-43BC-A047-67F2981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9EAAE-4266-4AF2-99C6-A5FE9703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3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6FA2B1-CC5D-4A71-BC18-ECD6F79E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BD281C-A57E-49C0-AF6D-4C3FAD208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51AB47-ADCA-4225-98D8-D8641B33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24144-A22C-4511-ABC7-074641E2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555DA-7731-4563-B8E1-7D527D9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91DCA-AF20-4EE5-94EB-2B20499B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95DA6-1A8A-498B-A28D-6ADA0E8C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C6B62-6EE2-4884-ADDC-A0E0AD49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E2DA5-0C84-45C7-BE84-006AC7D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2A5F3-5133-45A6-8CEA-08C30CE6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6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6732C-F2BC-4E56-9842-3E74E70C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AF949D-7981-4DA9-9C5E-DF4A91A4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C4B02-8880-40A1-B3C1-35C35D19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34DC0-4192-4D18-9498-A6ED0120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9961F-A36F-49FC-8BDD-7E5E858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4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F404D-6606-4471-B790-8B60AC86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5F24D-3965-4DB4-89AD-7FB97F3E7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7A8FF-1842-483C-B399-41C8180E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C8F320-0321-4552-9D1C-5C37481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8A6380-2CD2-4A2E-8A46-68E3DC16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9683C3-3D9E-493C-93BA-7A3C50A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0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69613-4006-4AA7-A27C-83CF306F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44D1C-ABE7-42B4-A1AC-9599B7B8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2CE73-49EE-4C3D-A77A-5D3A86B2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61671-148D-4B37-981C-9931BD9FB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E1871C-6A29-43D3-BF36-D576CC83A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746262-C333-4061-B143-F9AFD34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71C291-D1BD-46ED-B4F6-76A39416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A51546-FAD4-4B0A-BF36-7FB034C8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87A26-6251-46E1-ADEE-17B8B55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72E04C-0078-4D08-B3DD-33ED6DA6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BAEB01-8068-467F-8FDA-479CDC11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90EAA9-8BE0-4CF3-BEEC-A07DC38C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7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5E0BC4-F36B-4975-89AB-AC60D839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CF019B-FA32-4573-9A20-150DBE28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B0F085-CDE8-4443-AD87-6DDC9E1D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45646-D26B-4E3C-A800-09EB453C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E63E-5487-49E8-BEFA-88BCA28C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47151C-A7A7-40F2-8D23-03CFA7B4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F6A1C-1591-4876-9E15-C1D494A9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4BFE55-9D0F-452A-9C6F-3F9FED76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0E586-E460-4D7C-9B7B-8D03C875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963CE-2B2E-4B41-B30B-A77308BF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409E4A-0531-4F96-9433-B4692AF73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36E079-0074-46A4-A75F-242C504E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4DD39E-A932-43E7-B529-1A4A3844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D92B3C-E88A-4AC8-92F3-56C8E1DE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553EA8-81E7-4AA4-A2E2-E1546189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3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71D44C-BD70-4689-9D0A-FE806AC1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72810-06D1-4D03-92C5-75C29A1C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8CB7C-F9C2-48A8-B2FC-E6E4E5681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E835-355D-444B-B60B-7AE902259E0C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4EF0F-50AD-47D7-A4A5-2E010FA0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9BCEE-C751-4533-BAA2-638042941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2BE8-F1B0-4514-A632-C2FB0C5CE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A52B61-E3FE-4D75-84B7-AD531901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-397935"/>
            <a:ext cx="11836400" cy="78909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724F165-D96A-42B7-BD7A-8B7B6F092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66" y="-385865"/>
            <a:ext cx="13153634" cy="78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</cp:revision>
  <dcterms:created xsi:type="dcterms:W3CDTF">2018-05-25T11:40:03Z</dcterms:created>
  <dcterms:modified xsi:type="dcterms:W3CDTF">2018-05-25T11:41:45Z</dcterms:modified>
</cp:coreProperties>
</file>