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3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8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9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6E66-9881-4247-A3BD-3BE46F78FFE1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AF30-C598-4283-A4D8-403BBED1E24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B88123DA-D934-4C2F-B3B8-7C21AB83C52F}"/>
              </a:ext>
            </a:extLst>
          </p:cNvPr>
          <p:cNvGrpSpPr/>
          <p:nvPr/>
        </p:nvGrpSpPr>
        <p:grpSpPr>
          <a:xfrm>
            <a:off x="727363" y="4946071"/>
            <a:ext cx="1226127" cy="1226127"/>
            <a:chOff x="727363" y="4946071"/>
            <a:chExt cx="1226127" cy="122612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A58179D-D5D7-49C1-8329-E6F1BD260012}"/>
                </a:ext>
              </a:extLst>
            </p:cNvPr>
            <p:cNvSpPr/>
            <p:nvPr/>
          </p:nvSpPr>
          <p:spPr>
            <a:xfrm>
              <a:off x="727363" y="4946071"/>
              <a:ext cx="1226127" cy="12261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8E7011-92BB-4523-A552-40B92ED10BDF}"/>
                </a:ext>
              </a:extLst>
            </p:cNvPr>
            <p:cNvSpPr/>
            <p:nvPr/>
          </p:nvSpPr>
          <p:spPr>
            <a:xfrm>
              <a:off x="917861" y="5133105"/>
              <a:ext cx="848593" cy="848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ABC569D-CA03-4C60-9B4A-1E7BEA0A1A92}"/>
                </a:ext>
              </a:extLst>
            </p:cNvPr>
            <p:cNvGrpSpPr/>
            <p:nvPr/>
          </p:nvGrpSpPr>
          <p:grpSpPr>
            <a:xfrm>
              <a:off x="1059869" y="5276844"/>
              <a:ext cx="561114" cy="561114"/>
              <a:chOff x="2407227" y="4412671"/>
              <a:chExt cx="1226127" cy="122612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F95F19C-5878-48A1-947C-7DFC28A6C5B7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B02EEDE4-D91F-487A-BCD9-18216BFA8A0E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6DEB7F6-27AC-4EB0-B20C-92FE3544B87F}"/>
              </a:ext>
            </a:extLst>
          </p:cNvPr>
          <p:cNvGrpSpPr/>
          <p:nvPr/>
        </p:nvGrpSpPr>
        <p:grpSpPr>
          <a:xfrm>
            <a:off x="2240972" y="4946071"/>
            <a:ext cx="1226127" cy="1226127"/>
            <a:chOff x="2240972" y="4946071"/>
            <a:chExt cx="1226127" cy="1226127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1592DC9-21F4-4A11-AE5F-445F243FBD61}"/>
                </a:ext>
              </a:extLst>
            </p:cNvPr>
            <p:cNvSpPr/>
            <p:nvPr/>
          </p:nvSpPr>
          <p:spPr>
            <a:xfrm>
              <a:off x="2240972" y="4946071"/>
              <a:ext cx="1226127" cy="1226127"/>
            </a:xfrm>
            <a:prstGeom prst="ellipse">
              <a:avLst/>
            </a:prstGeom>
            <a:solidFill>
              <a:schemeClr val="bg1"/>
            </a:solidFill>
            <a:ln w="1016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A6BD3AC-10A3-4E0C-AD94-ED9F6A3D5AF1}"/>
                </a:ext>
              </a:extLst>
            </p:cNvPr>
            <p:cNvSpPr/>
            <p:nvPr/>
          </p:nvSpPr>
          <p:spPr>
            <a:xfrm>
              <a:off x="2431470" y="5133105"/>
              <a:ext cx="848593" cy="848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3485404-75B0-4C62-BD0B-7755821ADBFB}"/>
                </a:ext>
              </a:extLst>
            </p:cNvPr>
            <p:cNvGrpSpPr/>
            <p:nvPr/>
          </p:nvGrpSpPr>
          <p:grpSpPr>
            <a:xfrm>
              <a:off x="2573478" y="5276844"/>
              <a:ext cx="561114" cy="561114"/>
              <a:chOff x="2407227" y="4412671"/>
              <a:chExt cx="1226127" cy="1226127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434D8E4C-D05F-4A52-86FF-1139BBFC10ED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CD9E38C-F4B6-47F8-AEEE-D6209D426D82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5407F48-3544-4636-B4C7-B69C6C6C0F7D}"/>
              </a:ext>
            </a:extLst>
          </p:cNvPr>
          <p:cNvGrpSpPr/>
          <p:nvPr/>
        </p:nvGrpSpPr>
        <p:grpSpPr>
          <a:xfrm>
            <a:off x="2302540" y="3539833"/>
            <a:ext cx="1039091" cy="1039091"/>
            <a:chOff x="2240972" y="4946071"/>
            <a:chExt cx="1226127" cy="1226127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6B2CB3F-5E85-46F3-8430-D6C2C71A4751}"/>
                </a:ext>
              </a:extLst>
            </p:cNvPr>
            <p:cNvSpPr/>
            <p:nvPr/>
          </p:nvSpPr>
          <p:spPr>
            <a:xfrm>
              <a:off x="2240972" y="4946071"/>
              <a:ext cx="1226127" cy="1226127"/>
            </a:xfrm>
            <a:prstGeom prst="ellipse">
              <a:avLst/>
            </a:prstGeom>
            <a:solidFill>
              <a:schemeClr val="bg1"/>
            </a:solidFill>
            <a:ln w="1016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518F9D5-A666-41E5-A1CD-32B3CF438D49}"/>
                </a:ext>
              </a:extLst>
            </p:cNvPr>
            <p:cNvSpPr/>
            <p:nvPr/>
          </p:nvSpPr>
          <p:spPr>
            <a:xfrm>
              <a:off x="2431470" y="5133105"/>
              <a:ext cx="848593" cy="848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E4A806A-3259-46E1-AC91-2A7C08138E61}"/>
                </a:ext>
              </a:extLst>
            </p:cNvPr>
            <p:cNvGrpSpPr/>
            <p:nvPr/>
          </p:nvGrpSpPr>
          <p:grpSpPr>
            <a:xfrm>
              <a:off x="2573478" y="5276844"/>
              <a:ext cx="561114" cy="561114"/>
              <a:chOff x="2407227" y="4412671"/>
              <a:chExt cx="1226127" cy="122612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BD42E41A-0954-4245-AE8D-9A592F141E39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4ED195B9-406A-40A6-A012-5B8C88CA45BA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CA56103-7A73-4EEE-A045-715E35373CD0}"/>
              </a:ext>
            </a:extLst>
          </p:cNvPr>
          <p:cNvGrpSpPr/>
          <p:nvPr/>
        </p:nvGrpSpPr>
        <p:grpSpPr>
          <a:xfrm>
            <a:off x="917084" y="2340634"/>
            <a:ext cx="832052" cy="832052"/>
            <a:chOff x="727363" y="4946071"/>
            <a:chExt cx="1226127" cy="1226127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B7146BD-614F-47F2-8298-31DA0A3F7E3E}"/>
                </a:ext>
              </a:extLst>
            </p:cNvPr>
            <p:cNvSpPr/>
            <p:nvPr/>
          </p:nvSpPr>
          <p:spPr>
            <a:xfrm>
              <a:off x="727363" y="4946071"/>
              <a:ext cx="1226127" cy="12261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3033057-816A-4170-AFD7-ACF7F480D052}"/>
                </a:ext>
              </a:extLst>
            </p:cNvPr>
            <p:cNvSpPr/>
            <p:nvPr/>
          </p:nvSpPr>
          <p:spPr>
            <a:xfrm>
              <a:off x="917861" y="5133105"/>
              <a:ext cx="848593" cy="848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A67ECA6-0E73-4EC4-BB41-4AE605144626}"/>
                </a:ext>
              </a:extLst>
            </p:cNvPr>
            <p:cNvGrpSpPr/>
            <p:nvPr/>
          </p:nvGrpSpPr>
          <p:grpSpPr>
            <a:xfrm>
              <a:off x="1059869" y="5276844"/>
              <a:ext cx="561114" cy="561114"/>
              <a:chOff x="2407227" y="4412671"/>
              <a:chExt cx="1226127" cy="1226127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B3B5764-EEF4-4A21-8F16-9D07229A322E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082F95E-05CB-46BE-8B68-1771CB3AF654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CFCCC8F-17E6-457B-B82E-2D410815A309}"/>
              </a:ext>
            </a:extLst>
          </p:cNvPr>
          <p:cNvGrpSpPr/>
          <p:nvPr/>
        </p:nvGrpSpPr>
        <p:grpSpPr>
          <a:xfrm>
            <a:off x="2430693" y="2340634"/>
            <a:ext cx="832052" cy="832052"/>
            <a:chOff x="2240972" y="4946071"/>
            <a:chExt cx="1226127" cy="122612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C9F798A-90A4-4C59-9AA9-69851B7AF32A}"/>
                </a:ext>
              </a:extLst>
            </p:cNvPr>
            <p:cNvSpPr/>
            <p:nvPr/>
          </p:nvSpPr>
          <p:spPr>
            <a:xfrm>
              <a:off x="2240972" y="4946071"/>
              <a:ext cx="1226127" cy="1226127"/>
            </a:xfrm>
            <a:prstGeom prst="ellipse">
              <a:avLst/>
            </a:prstGeom>
            <a:solidFill>
              <a:schemeClr val="bg1"/>
            </a:solidFill>
            <a:ln w="1016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695829E-8F6D-4700-8850-491053A97049}"/>
                </a:ext>
              </a:extLst>
            </p:cNvPr>
            <p:cNvSpPr/>
            <p:nvPr/>
          </p:nvSpPr>
          <p:spPr>
            <a:xfrm>
              <a:off x="2431470" y="5133105"/>
              <a:ext cx="848593" cy="848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C588720C-FCC3-463B-99F4-FD7C3C64280A}"/>
                </a:ext>
              </a:extLst>
            </p:cNvPr>
            <p:cNvGrpSpPr/>
            <p:nvPr/>
          </p:nvGrpSpPr>
          <p:grpSpPr>
            <a:xfrm>
              <a:off x="2573478" y="5276844"/>
              <a:ext cx="561114" cy="561114"/>
              <a:chOff x="2407227" y="4412671"/>
              <a:chExt cx="1226127" cy="122612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5019CFF6-18FE-4DA9-9B7D-4EBBD013B6D9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069840BE-2891-405C-B1EC-3756597F2140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1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76D4C28-D0DF-4354-8B88-7F9EC3AEE5DE}"/>
              </a:ext>
            </a:extLst>
          </p:cNvPr>
          <p:cNvGrpSpPr/>
          <p:nvPr/>
        </p:nvGrpSpPr>
        <p:grpSpPr>
          <a:xfrm>
            <a:off x="727363" y="3478264"/>
            <a:ext cx="1162228" cy="1162228"/>
            <a:chOff x="654713" y="4873421"/>
            <a:chExt cx="1371429" cy="137142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14B2227-F986-4FAA-A96E-6505BB09A6EC}"/>
                </a:ext>
              </a:extLst>
            </p:cNvPr>
            <p:cNvSpPr/>
            <p:nvPr/>
          </p:nvSpPr>
          <p:spPr>
            <a:xfrm>
              <a:off x="654713" y="4873421"/>
              <a:ext cx="1371429" cy="13714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0A8382B-5169-4C0E-819D-C91074ED217B}"/>
                </a:ext>
              </a:extLst>
            </p:cNvPr>
            <p:cNvSpPr/>
            <p:nvPr/>
          </p:nvSpPr>
          <p:spPr>
            <a:xfrm>
              <a:off x="917861" y="5133105"/>
              <a:ext cx="848595" cy="848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DBB939D-F70C-4F36-B49C-F9C8C4959BD6}"/>
                </a:ext>
              </a:extLst>
            </p:cNvPr>
            <p:cNvGrpSpPr/>
            <p:nvPr/>
          </p:nvGrpSpPr>
          <p:grpSpPr>
            <a:xfrm>
              <a:off x="1059869" y="5276844"/>
              <a:ext cx="561114" cy="561114"/>
              <a:chOff x="2407227" y="4412671"/>
              <a:chExt cx="1226127" cy="1226127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2609656-1353-4C0E-90E9-071AA4C45C10}"/>
                  </a:ext>
                </a:extLst>
              </p:cNvPr>
              <p:cNvSpPr/>
              <p:nvPr/>
            </p:nvSpPr>
            <p:spPr>
              <a:xfrm>
                <a:off x="2407227" y="4412671"/>
                <a:ext cx="1226127" cy="12261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EA3EC5A-D89C-4D71-B64D-64D9A9F40D0C}"/>
                  </a:ext>
                </a:extLst>
              </p:cNvPr>
              <p:cNvSpPr/>
              <p:nvPr/>
            </p:nvSpPr>
            <p:spPr>
              <a:xfrm>
                <a:off x="2753693" y="4726128"/>
                <a:ext cx="570832" cy="593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039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Format A4 (210 x 297 mm)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Boris Joukovsky</dc:creator>
  <cp:lastModifiedBy>Boris Joukovsky</cp:lastModifiedBy>
  <cp:revision>2</cp:revision>
  <cp:lastPrinted>2018-10-18T20:16:54Z</cp:lastPrinted>
  <dcterms:created xsi:type="dcterms:W3CDTF">2018-10-18T17:42:08Z</dcterms:created>
  <dcterms:modified xsi:type="dcterms:W3CDTF">2018-10-18T20:26:01Z</dcterms:modified>
</cp:coreProperties>
</file>