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A73E-E2F1-A149-AD8D-A97B75E18CB9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B297-5E14-124B-AD50-0FDE4158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othesisWorks/hypothesis-python)" TargetMode="External"/><Relationship Id="rId3" Type="http://schemas.openxmlformats.org/officeDocument/2006/relationships/hyperlink" Target="https://github.com/joestubbs/endofday/tree/master/docs/pap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" y="240031"/>
            <a:ext cx="11170920" cy="1336358"/>
          </a:xfrm>
        </p:spPr>
        <p:txBody>
          <a:bodyPr/>
          <a:lstStyle/>
          <a:p>
            <a:r>
              <a:rPr lang="en-US" dirty="0" smtClean="0"/>
              <a:t>Cyberinfrastructure for Analysis </a:t>
            </a:r>
            <a:r>
              <a:rPr lang="en-US" sz="2800" dirty="0" smtClean="0"/>
              <a:t>(scientist perspective)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Reproducible </a:t>
            </a:r>
            <a:r>
              <a:rPr lang="en-US" dirty="0"/>
              <a:t>results </a:t>
            </a:r>
            <a:r>
              <a:rPr lang="en-US" dirty="0" smtClean="0"/>
              <a:t>through: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software </a:t>
            </a:r>
            <a:r>
              <a:rPr lang="en-US" dirty="0"/>
              <a:t>versioning,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crystal </a:t>
            </a:r>
            <a:r>
              <a:rPr lang="en-US" dirty="0"/>
              <a:t>clear data provenance,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traceable </a:t>
            </a:r>
            <a:r>
              <a:rPr lang="en-US" dirty="0"/>
              <a:t>metadata for both analyses and raw data, and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ultimately</a:t>
            </a:r>
            <a:r>
              <a:rPr lang="en-US" dirty="0"/>
              <a:t>, democratized analytical pipelines that any scientist in a discipline can execute regardless of </a:t>
            </a:r>
            <a:r>
              <a:rPr lang="en-US" dirty="0" smtClean="0"/>
              <a:t>specialty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Validation!  I’d like every scientist to learn how to test parameter sensitivity and be able to select the best data analysis (highest precision and accuracy) for their experimental design</a:t>
            </a:r>
            <a:r>
              <a:rPr lang="en-US" dirty="0" smtClean="0"/>
              <a:t>. </a:t>
            </a:r>
            <a:r>
              <a:rPr lang="en-US" dirty="0" err="1" smtClean="0"/>
              <a:t>MatVaughn:</a:t>
            </a:r>
            <a:r>
              <a:rPr lang="en-US" dirty="0" err="1"/>
              <a:t>We</a:t>
            </a:r>
            <a:r>
              <a:rPr lang="en-US" dirty="0"/>
              <a:t> could wrap </a:t>
            </a:r>
            <a:r>
              <a:rPr lang="en-US" dirty="0" err="1"/>
              <a:t>EndOfDay</a:t>
            </a:r>
            <a:r>
              <a:rPr lang="en-US" dirty="0"/>
              <a:t> workflows in this (</a:t>
            </a:r>
            <a:r>
              <a:rPr lang="en-US" dirty="0">
                <a:hlinkClick r:id="rId2"/>
              </a:rPr>
              <a:t>https://github.com/HypothesisWorks/hypothesis-python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. </a:t>
            </a:r>
            <a:r>
              <a:rPr lang="en-US" dirty="0"/>
              <a:t>EOD coupled with the Docker exec cluster we’re building to support it, plus the </a:t>
            </a:r>
            <a:r>
              <a:rPr lang="en-US" dirty="0" err="1"/>
              <a:t>CommonWorkflowLanguage</a:t>
            </a:r>
            <a:r>
              <a:rPr lang="en-US" dirty="0"/>
              <a:t> support we’re hoping to bake in this Fall -&gt; </a:t>
            </a:r>
            <a:r>
              <a:rPr lang="en-US" dirty="0" smtClean="0"/>
              <a:t>magic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github.com/joestubbs/endofday/tree/master/docs/paper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hub.docker.com</a:t>
            </a:r>
            <a:r>
              <a:rPr lang="en-US" dirty="0"/>
              <a:t>/r/</a:t>
            </a:r>
            <a:r>
              <a:rPr lang="en-US" dirty="0" err="1"/>
              <a:t>taccsciapps</a:t>
            </a:r>
            <a:r>
              <a:rPr lang="en-US"/>
              <a:t>/winnow/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5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Cyberinfrastructure for Analysis (scientist perspective)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2016-08-04T15:40:13Z</dcterms:created>
  <dcterms:modified xsi:type="dcterms:W3CDTF">2016-08-04T15:41:46Z</dcterms:modified>
</cp:coreProperties>
</file>