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4284" y="2514601"/>
            <a:ext cx="715048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4284" y="4777381"/>
            <a:ext cx="715048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4362" y="4321159"/>
            <a:ext cx="1511762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8612" y="4529542"/>
            <a:ext cx="633726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6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284" y="609600"/>
            <a:ext cx="7141317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4284" y="4354046"/>
            <a:ext cx="714131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3" y="3166528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30" y="3244141"/>
            <a:ext cx="633726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2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467" y="609600"/>
            <a:ext cx="6618719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617303" y="3505200"/>
            <a:ext cx="612504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4284" y="4354046"/>
            <a:ext cx="714131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63" y="3166528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30" y="3244141"/>
            <a:ext cx="633726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59010" y="648005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50328" y="2905306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013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284" y="2438402"/>
            <a:ext cx="7141317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4284" y="5181600"/>
            <a:ext cx="7141317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3" y="4910661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3830" y="4983089"/>
            <a:ext cx="633726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9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370467" y="609600"/>
            <a:ext cx="6618719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04283" y="4343400"/>
            <a:ext cx="72456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4283" y="5181600"/>
            <a:ext cx="72456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63" y="4910661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3830" y="4983089"/>
            <a:ext cx="633726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59010" y="648005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50328" y="2905306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9789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284" y="627407"/>
            <a:ext cx="7141316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04284" y="4343400"/>
            <a:ext cx="7141317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4284" y="5181600"/>
            <a:ext cx="7141317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3" y="4910661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3830" y="4983089"/>
            <a:ext cx="633726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09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3" y="711194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25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1746" y="627407"/>
            <a:ext cx="1794143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4284" y="627407"/>
            <a:ext cx="5109377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3" y="711194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99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302" y="624110"/>
            <a:ext cx="71382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4284" y="2133600"/>
            <a:ext cx="7141317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3" y="711194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9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284" y="2074562"/>
            <a:ext cx="7141317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4284" y="3581400"/>
            <a:ext cx="714131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3" y="3166528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30" y="3244141"/>
            <a:ext cx="633726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6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4285" y="2136707"/>
            <a:ext cx="3463992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2083" y="2136707"/>
            <a:ext cx="3463517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63" y="711194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30" y="787784"/>
            <a:ext cx="633726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0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4131" y="2226626"/>
            <a:ext cx="311414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4283" y="2802889"/>
            <a:ext cx="3463993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7501" y="2223398"/>
            <a:ext cx="31126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78191" y="2799661"/>
            <a:ext cx="3461987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3" y="711194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30" y="787784"/>
            <a:ext cx="633726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62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300" y="624110"/>
            <a:ext cx="71383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63" y="711194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04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63" y="711194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283" y="446088"/>
            <a:ext cx="2848716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8785" y="446090"/>
            <a:ext cx="4106815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4283" y="1598613"/>
            <a:ext cx="284871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3" y="711194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1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284" y="4800600"/>
            <a:ext cx="714131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04284" y="634965"/>
            <a:ext cx="7141317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4284" y="5367338"/>
            <a:ext cx="714131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3" y="4910661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3830" y="4983089"/>
            <a:ext cx="633726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0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21463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2123" y="285"/>
            <a:ext cx="2114961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9812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7300" y="624110"/>
            <a:ext cx="71383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4284" y="2133600"/>
            <a:ext cx="7141317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20100" y="6135090"/>
            <a:ext cx="830245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04283" y="6135810"/>
            <a:ext cx="6192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53830" y="787784"/>
            <a:ext cx="633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6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PhotoShare</a:t>
            </a:r>
            <a:r>
              <a:rPr lang="en-US" dirty="0" smtClean="0"/>
              <a:t> </a:t>
            </a:r>
            <a:r>
              <a:rPr lang="en-US" dirty="0" err="1" smtClean="0"/>
              <a:t>alkalmazás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Balogh József (DUZY9J)</a:t>
            </a:r>
          </a:p>
          <a:p>
            <a:r>
              <a:rPr lang="en-US" dirty="0" smtClean="0"/>
              <a:t>Tatárka Gergely (CE625J)</a:t>
            </a:r>
          </a:p>
          <a:p>
            <a:r>
              <a:rPr lang="en-US" dirty="0" smtClean="0"/>
              <a:t>GDF – 2018 – </a:t>
            </a:r>
            <a:r>
              <a:rPr lang="en-US" dirty="0" err="1" smtClean="0"/>
              <a:t>Objektum</a:t>
            </a:r>
            <a:r>
              <a:rPr lang="en-US" dirty="0" smtClean="0"/>
              <a:t> </a:t>
            </a:r>
            <a:r>
              <a:rPr lang="en-US" dirty="0" err="1" smtClean="0"/>
              <a:t>Orientált</a:t>
            </a:r>
            <a:r>
              <a:rPr lang="en-US" dirty="0" smtClean="0"/>
              <a:t> </a:t>
            </a:r>
            <a:r>
              <a:rPr lang="en-US" dirty="0" err="1" smtClean="0"/>
              <a:t>Programozás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alkalmazás</a:t>
            </a:r>
            <a:r>
              <a:rPr lang="en-US" dirty="0" smtClean="0"/>
              <a:t> </a:t>
            </a:r>
            <a:r>
              <a:rPr lang="en-US" dirty="0" err="1" smtClean="0"/>
              <a:t>leírása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Célunk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olyan</a:t>
            </a:r>
            <a:r>
              <a:rPr lang="en-US" dirty="0" smtClean="0"/>
              <a:t> </a:t>
            </a:r>
            <a:r>
              <a:rPr lang="en-US" dirty="0" err="1" smtClean="0"/>
              <a:t>alkalmazás</a:t>
            </a:r>
            <a:r>
              <a:rPr lang="en-US" dirty="0" smtClean="0"/>
              <a:t> </a:t>
            </a:r>
            <a:r>
              <a:rPr lang="en-US" dirty="0" err="1" smtClean="0"/>
              <a:t>létrehozása</a:t>
            </a:r>
            <a:r>
              <a:rPr lang="en-US" dirty="0" smtClean="0"/>
              <a:t> volt, </a:t>
            </a:r>
            <a:r>
              <a:rPr lang="en-US" dirty="0" err="1" smtClean="0"/>
              <a:t>mely</a:t>
            </a:r>
            <a:r>
              <a:rPr lang="en-US" dirty="0" smtClean="0"/>
              <a:t> </a:t>
            </a:r>
            <a:r>
              <a:rPr lang="en-US" dirty="0" err="1" smtClean="0"/>
              <a:t>segítségével</a:t>
            </a:r>
            <a:r>
              <a:rPr lang="en-US" dirty="0" smtClean="0"/>
              <a:t> a </a:t>
            </a:r>
            <a:r>
              <a:rPr lang="en-US" dirty="0" err="1" smtClean="0"/>
              <a:t>felhasználók</a:t>
            </a:r>
            <a:r>
              <a:rPr lang="en-US" dirty="0" smtClean="0"/>
              <a:t> </a:t>
            </a:r>
            <a:r>
              <a:rPr lang="en-US" dirty="0" err="1" smtClean="0"/>
              <a:t>képeket</a:t>
            </a:r>
            <a:r>
              <a:rPr lang="en-US" dirty="0" smtClean="0"/>
              <a:t> </a:t>
            </a:r>
            <a:r>
              <a:rPr lang="en-US" dirty="0" err="1" smtClean="0"/>
              <a:t>tudnak</a:t>
            </a:r>
            <a:r>
              <a:rPr lang="en-US" dirty="0" smtClean="0"/>
              <a:t> </a:t>
            </a:r>
            <a:r>
              <a:rPr lang="en-US" dirty="0" err="1" smtClean="0"/>
              <a:t>feltölteni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weboldalra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megosztani</a:t>
            </a:r>
            <a:r>
              <a:rPr lang="en-US" dirty="0" smtClean="0"/>
              <a:t> </a:t>
            </a:r>
            <a:r>
              <a:rPr lang="en-US" dirty="0" err="1" smtClean="0"/>
              <a:t>azt</a:t>
            </a:r>
            <a:r>
              <a:rPr lang="en-US" dirty="0" smtClean="0"/>
              <a:t> </a:t>
            </a:r>
            <a:r>
              <a:rPr lang="en-US" dirty="0" err="1" smtClean="0"/>
              <a:t>másokkal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alkalmazásban</a:t>
            </a:r>
            <a:r>
              <a:rPr lang="en-US" dirty="0" smtClean="0"/>
              <a:t> a </a:t>
            </a:r>
            <a:r>
              <a:rPr lang="en-US" dirty="0" err="1" smtClean="0"/>
              <a:t>felhasználók</a:t>
            </a:r>
            <a:r>
              <a:rPr lang="en-US" dirty="0" smtClean="0"/>
              <a:t> </a:t>
            </a:r>
            <a:r>
              <a:rPr lang="en-US" dirty="0" err="1" smtClean="0"/>
              <a:t>publikusan</a:t>
            </a:r>
            <a:r>
              <a:rPr lang="en-US" dirty="0" smtClean="0"/>
              <a:t> </a:t>
            </a:r>
            <a:r>
              <a:rPr lang="en-US" dirty="0" err="1" smtClean="0"/>
              <a:t>tölthetik</a:t>
            </a:r>
            <a:r>
              <a:rPr lang="en-US" dirty="0" smtClean="0"/>
              <a:t> </a:t>
            </a:r>
            <a:r>
              <a:rPr lang="en-US" dirty="0" err="1" smtClean="0"/>
              <a:t>fel</a:t>
            </a:r>
            <a:r>
              <a:rPr lang="en-US" dirty="0" smtClean="0"/>
              <a:t> a </a:t>
            </a:r>
            <a:r>
              <a:rPr lang="en-US" dirty="0" err="1" smtClean="0"/>
              <a:t>fényképeiket</a:t>
            </a:r>
            <a:r>
              <a:rPr lang="en-US" dirty="0" smtClean="0"/>
              <a:t>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mindenki</a:t>
            </a:r>
            <a:r>
              <a:rPr lang="en-US" dirty="0" smtClean="0"/>
              <a:t> </a:t>
            </a:r>
            <a:r>
              <a:rPr lang="en-US" dirty="0" err="1" smtClean="0"/>
              <a:t>számára</a:t>
            </a:r>
            <a:r>
              <a:rPr lang="en-US" dirty="0" smtClean="0"/>
              <a:t> </a:t>
            </a:r>
            <a:r>
              <a:rPr lang="en-US" dirty="0" err="1" smtClean="0"/>
              <a:t>elérhetöek</a:t>
            </a:r>
            <a:r>
              <a:rPr lang="en-US" dirty="0" smtClean="0"/>
              <a:t> </a:t>
            </a:r>
            <a:r>
              <a:rPr lang="en-US" dirty="0" err="1" smtClean="0"/>
              <a:t>legyenek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fejlesztés</a:t>
            </a:r>
            <a:r>
              <a:rPr lang="en-US" dirty="0" smtClean="0"/>
              <a:t> </a:t>
            </a:r>
            <a:r>
              <a:rPr lang="en-US" dirty="0" err="1" smtClean="0"/>
              <a:t>folyamán</a:t>
            </a:r>
            <a:r>
              <a:rPr lang="en-US" dirty="0" smtClean="0"/>
              <a:t> </a:t>
            </a:r>
            <a:r>
              <a:rPr lang="en-US" dirty="0" err="1" smtClean="0"/>
              <a:t>törekedtünk</a:t>
            </a:r>
            <a:r>
              <a:rPr lang="en-US" dirty="0" smtClean="0"/>
              <a:t> a </a:t>
            </a:r>
            <a:r>
              <a:rPr lang="en-US" dirty="0" err="1" smtClean="0"/>
              <a:t>minél</a:t>
            </a:r>
            <a:r>
              <a:rPr lang="en-US" dirty="0" smtClean="0"/>
              <a:t> </a:t>
            </a:r>
            <a:r>
              <a:rPr lang="en-US" dirty="0" err="1" smtClean="0"/>
              <a:t>egyszerübb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egyértelmübb</a:t>
            </a:r>
            <a:r>
              <a:rPr lang="en-US" dirty="0" smtClean="0"/>
              <a:t> </a:t>
            </a:r>
            <a:r>
              <a:rPr lang="en-US" dirty="0" err="1" smtClean="0"/>
              <a:t>kezelhetöségre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43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alkalmazás</a:t>
            </a:r>
            <a:r>
              <a:rPr lang="en-US" dirty="0" smtClean="0"/>
              <a:t> </a:t>
            </a:r>
            <a:r>
              <a:rPr lang="en-US" dirty="0" err="1" smtClean="0"/>
              <a:t>osztályai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alkalmazás</a:t>
            </a:r>
            <a:r>
              <a:rPr lang="en-US" dirty="0" smtClean="0"/>
              <a:t> </a:t>
            </a:r>
            <a:r>
              <a:rPr lang="en-US" dirty="0" err="1" smtClean="0"/>
              <a:t>fö</a:t>
            </a:r>
            <a:r>
              <a:rPr lang="en-US" dirty="0" smtClean="0"/>
              <a:t> </a:t>
            </a:r>
            <a:r>
              <a:rPr lang="en-US" dirty="0" err="1" smtClean="0"/>
              <a:t>osztályai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PhotoRepository</a:t>
            </a:r>
            <a:r>
              <a:rPr lang="en-US" dirty="0" smtClean="0"/>
              <a:t> – </a:t>
            </a:r>
            <a:r>
              <a:rPr lang="en-US" dirty="0" err="1" smtClean="0"/>
              <a:t>Adatbázis</a:t>
            </a:r>
            <a:r>
              <a:rPr lang="en-US" dirty="0" smtClean="0"/>
              <a:t> </a:t>
            </a:r>
            <a:r>
              <a:rPr lang="en-US" dirty="0" err="1" smtClean="0"/>
              <a:t>kezelés</a:t>
            </a:r>
            <a:r>
              <a:rPr lang="en-US" dirty="0" smtClean="0"/>
              <a:t> </a:t>
            </a:r>
            <a:r>
              <a:rPr lang="en-US" dirty="0" err="1" smtClean="0"/>
              <a:t>absztraktálására</a:t>
            </a:r>
            <a:r>
              <a:rPr lang="en-US" dirty="0" smtClean="0"/>
              <a:t> </a:t>
            </a:r>
            <a:r>
              <a:rPr lang="en-US" dirty="0" err="1" smtClean="0"/>
              <a:t>szolgáló</a:t>
            </a:r>
            <a:r>
              <a:rPr lang="en-US" dirty="0" smtClean="0"/>
              <a:t> </a:t>
            </a:r>
            <a:r>
              <a:rPr lang="en-US" dirty="0" err="1" smtClean="0"/>
              <a:t>osztály</a:t>
            </a:r>
            <a:r>
              <a:rPr lang="en-US" dirty="0" smtClean="0"/>
              <a:t>, </a:t>
            </a:r>
            <a:r>
              <a:rPr lang="en-US" dirty="0" err="1" smtClean="0"/>
              <a:t>amely</a:t>
            </a:r>
            <a:r>
              <a:rPr lang="en-US" dirty="0" smtClean="0"/>
              <a:t> </a:t>
            </a:r>
            <a:r>
              <a:rPr lang="en-US" dirty="0" err="1" smtClean="0"/>
              <a:t>lehetövé</a:t>
            </a:r>
            <a:r>
              <a:rPr lang="en-US" dirty="0" smtClean="0"/>
              <a:t> </a:t>
            </a:r>
            <a:r>
              <a:rPr lang="en-US" dirty="0" err="1" smtClean="0"/>
              <a:t>teszei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alkalmazó</a:t>
            </a:r>
            <a:r>
              <a:rPr lang="en-US" dirty="0" smtClean="0"/>
              <a:t> </a:t>
            </a:r>
            <a:r>
              <a:rPr lang="en-US" dirty="0" err="1" smtClean="0"/>
              <a:t>osztályok</a:t>
            </a:r>
            <a:r>
              <a:rPr lang="en-US" dirty="0" smtClean="0"/>
              <a:t> </a:t>
            </a:r>
            <a:r>
              <a:rPr lang="en-US" dirty="0" err="1" smtClean="0"/>
              <a:t>számára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egységes</a:t>
            </a:r>
            <a:r>
              <a:rPr lang="en-US" dirty="0" smtClean="0"/>
              <a:t> </a:t>
            </a:r>
            <a:r>
              <a:rPr lang="en-US" dirty="0" err="1" smtClean="0"/>
              <a:t>felületen</a:t>
            </a:r>
            <a:r>
              <a:rPr lang="en-US" dirty="0" smtClean="0"/>
              <a:t> </a:t>
            </a:r>
            <a:r>
              <a:rPr lang="en-US" dirty="0" err="1" smtClean="0"/>
              <a:t>kommunikálhassanak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adatbázissal</a:t>
            </a:r>
            <a:endParaRPr lang="en-US" dirty="0"/>
          </a:p>
          <a:p>
            <a:pPr lvl="2"/>
            <a:r>
              <a:rPr lang="en-US" smtClean="0"/>
              <a:t>Add(photo) - Új</a:t>
            </a:r>
            <a:r>
              <a:rPr lang="en-US" dirty="0" smtClean="0"/>
              <a:t> </a:t>
            </a:r>
            <a:r>
              <a:rPr lang="en-US" dirty="0" err="1" smtClean="0"/>
              <a:t>fénykép</a:t>
            </a:r>
            <a:r>
              <a:rPr lang="en-US" dirty="0" smtClean="0"/>
              <a:t> </a:t>
            </a:r>
            <a:r>
              <a:rPr lang="en-US" dirty="0" err="1" smtClean="0"/>
              <a:t>feltöltését</a:t>
            </a:r>
            <a:r>
              <a:rPr lang="en-US" dirty="0" smtClean="0"/>
              <a:t> </a:t>
            </a:r>
            <a:r>
              <a:rPr lang="en-US" dirty="0" err="1" smtClean="0"/>
              <a:t>teszi</a:t>
            </a:r>
            <a:r>
              <a:rPr lang="en-US" dirty="0" smtClean="0"/>
              <a:t> </a:t>
            </a:r>
            <a:r>
              <a:rPr lang="en-US" dirty="0" err="1" smtClean="0"/>
              <a:t>lehetövé</a:t>
            </a:r>
            <a:endParaRPr lang="en-US" dirty="0" smtClean="0"/>
          </a:p>
          <a:p>
            <a:pPr lvl="2"/>
            <a:r>
              <a:rPr lang="en-US" dirty="0" err="1" smtClean="0"/>
              <a:t>GetPhoto</a:t>
            </a:r>
            <a:r>
              <a:rPr lang="en-US" dirty="0" smtClean="0"/>
              <a:t>(id, type) -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fénykép</a:t>
            </a:r>
            <a:r>
              <a:rPr lang="en-US" dirty="0" smtClean="0"/>
              <a:t> </a:t>
            </a:r>
            <a:r>
              <a:rPr lang="en-US" dirty="0" err="1" smtClean="0"/>
              <a:t>vagy</a:t>
            </a:r>
            <a:r>
              <a:rPr lang="en-US" dirty="0" smtClean="0"/>
              <a:t> </a:t>
            </a:r>
            <a:r>
              <a:rPr lang="en-US" dirty="0" err="1" smtClean="0"/>
              <a:t>miniatür</a:t>
            </a:r>
            <a:r>
              <a:rPr lang="en-US" dirty="0" smtClean="0"/>
              <a:t> </a:t>
            </a:r>
            <a:r>
              <a:rPr lang="en-US" dirty="0" err="1" smtClean="0"/>
              <a:t>letöltésére</a:t>
            </a:r>
            <a:r>
              <a:rPr lang="en-US" dirty="0" smtClean="0"/>
              <a:t> </a:t>
            </a:r>
            <a:r>
              <a:rPr lang="en-US" dirty="0" err="1" smtClean="0"/>
              <a:t>szolgál</a:t>
            </a:r>
            <a:r>
              <a:rPr lang="en-US" dirty="0" smtClean="0"/>
              <a:t>. A </a:t>
            </a:r>
            <a:r>
              <a:rPr lang="en-US" dirty="0" err="1" smtClean="0"/>
              <a:t>miniatür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teljes</a:t>
            </a:r>
            <a:r>
              <a:rPr lang="en-US" dirty="0" smtClean="0"/>
              <a:t> </a:t>
            </a:r>
            <a:r>
              <a:rPr lang="en-US" dirty="0" err="1" smtClean="0"/>
              <a:t>kép</a:t>
            </a:r>
            <a:r>
              <a:rPr lang="en-US" dirty="0" smtClean="0"/>
              <a:t> </a:t>
            </a:r>
            <a:r>
              <a:rPr lang="en-US" dirty="0" err="1" smtClean="0"/>
              <a:t>közötti</a:t>
            </a:r>
            <a:r>
              <a:rPr lang="en-US" dirty="0" smtClean="0"/>
              <a:t> </a:t>
            </a:r>
            <a:r>
              <a:rPr lang="en-US" dirty="0" err="1" smtClean="0"/>
              <a:t>váltás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enumártor</a:t>
            </a:r>
            <a:r>
              <a:rPr lang="en-US" dirty="0" smtClean="0"/>
              <a:t> </a:t>
            </a:r>
            <a:r>
              <a:rPr lang="en-US" dirty="0" err="1" smtClean="0"/>
              <a:t>segítségével</a:t>
            </a:r>
            <a:r>
              <a:rPr lang="en-US" dirty="0" smtClean="0"/>
              <a:t> </a:t>
            </a:r>
            <a:r>
              <a:rPr lang="en-US" dirty="0" err="1" smtClean="0"/>
              <a:t>történik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List() -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adatbázisban</a:t>
            </a:r>
            <a:r>
              <a:rPr lang="en-US" dirty="0" smtClean="0"/>
              <a:t> </a:t>
            </a:r>
            <a:r>
              <a:rPr lang="en-US" dirty="0" err="1" smtClean="0"/>
              <a:t>tárolt</a:t>
            </a:r>
            <a:r>
              <a:rPr lang="en-US" dirty="0" smtClean="0"/>
              <a:t> </a:t>
            </a:r>
            <a:r>
              <a:rPr lang="en-US" dirty="0" err="1" smtClean="0"/>
              <a:t>összes</a:t>
            </a:r>
            <a:r>
              <a:rPr lang="en-US" dirty="0" smtClean="0"/>
              <a:t> </a:t>
            </a:r>
            <a:r>
              <a:rPr lang="en-US" dirty="0" err="1" smtClean="0"/>
              <a:t>fénykép</a:t>
            </a:r>
            <a:r>
              <a:rPr lang="en-US" dirty="0" smtClean="0"/>
              <a:t> </a:t>
            </a:r>
            <a:r>
              <a:rPr lang="en-US" dirty="0" err="1" smtClean="0"/>
              <a:t>lekérése</a:t>
            </a:r>
            <a:endParaRPr lang="en-US" dirty="0" smtClean="0"/>
          </a:p>
          <a:p>
            <a:pPr lvl="1"/>
            <a:r>
              <a:rPr lang="en-US" dirty="0" err="1" smtClean="0"/>
              <a:t>IpAddress</a:t>
            </a:r>
            <a:r>
              <a:rPr lang="en-US" dirty="0" smtClean="0"/>
              <a:t> – </a:t>
            </a:r>
            <a:r>
              <a:rPr lang="en-US" dirty="0" err="1" smtClean="0"/>
              <a:t>Egységes</a:t>
            </a:r>
            <a:r>
              <a:rPr lang="en-US" dirty="0" smtClean="0"/>
              <a:t> </a:t>
            </a:r>
            <a:r>
              <a:rPr lang="en-US" dirty="0" err="1" smtClean="0"/>
              <a:t>felületet</a:t>
            </a:r>
            <a:r>
              <a:rPr lang="en-US" dirty="0" smtClean="0"/>
              <a:t> </a:t>
            </a:r>
            <a:r>
              <a:rPr lang="en-US" dirty="0" err="1" smtClean="0"/>
              <a:t>biztosít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IP </a:t>
            </a:r>
            <a:r>
              <a:rPr lang="en-US" dirty="0" err="1" smtClean="0"/>
              <a:t>cím</a:t>
            </a:r>
            <a:r>
              <a:rPr lang="en-US" dirty="0" smtClean="0"/>
              <a:t> </a:t>
            </a:r>
            <a:r>
              <a:rPr lang="en-US" dirty="0" err="1" smtClean="0"/>
              <a:t>lekérésére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GetCurrent</a:t>
            </a:r>
            <a:r>
              <a:rPr lang="en-US" dirty="0" smtClean="0"/>
              <a:t>() </a:t>
            </a:r>
            <a:r>
              <a:rPr lang="en-US" dirty="0"/>
              <a:t>– A </a:t>
            </a:r>
            <a:r>
              <a:rPr lang="en-US" dirty="0" err="1"/>
              <a:t>feltöltö</a:t>
            </a:r>
            <a:r>
              <a:rPr lang="en-US" dirty="0"/>
              <a:t> </a:t>
            </a:r>
            <a:r>
              <a:rPr lang="en-US" dirty="0" err="1"/>
              <a:t>felhasználó</a:t>
            </a:r>
            <a:r>
              <a:rPr lang="en-US" dirty="0"/>
              <a:t> </a:t>
            </a:r>
            <a:r>
              <a:rPr lang="en-US" dirty="0" err="1"/>
              <a:t>számítógépének</a:t>
            </a:r>
            <a:r>
              <a:rPr lang="en-US" dirty="0"/>
              <a:t> IP </a:t>
            </a:r>
            <a:r>
              <a:rPr lang="en-US" dirty="0" err="1"/>
              <a:t>cím</a:t>
            </a:r>
            <a:r>
              <a:rPr lang="en-US" dirty="0"/>
              <a:t> </a:t>
            </a:r>
            <a:r>
              <a:rPr lang="en-US" dirty="0" err="1"/>
              <a:t>kiolvasását</a:t>
            </a:r>
            <a:r>
              <a:rPr lang="en-US" dirty="0"/>
              <a:t> </a:t>
            </a:r>
            <a:r>
              <a:rPr lang="en-US" dirty="0" err="1"/>
              <a:t>teszi</a:t>
            </a:r>
            <a:r>
              <a:rPr lang="en-US" dirty="0"/>
              <a:t> </a:t>
            </a:r>
            <a:r>
              <a:rPr lang="en-US" dirty="0" err="1" smtClean="0"/>
              <a:t>lehetövé</a:t>
            </a:r>
            <a:endParaRPr lang="en-US" dirty="0" smtClean="0"/>
          </a:p>
          <a:p>
            <a:pPr lvl="1"/>
            <a:r>
              <a:rPr lang="en-US" dirty="0" err="1" smtClean="0"/>
              <a:t>ImageManipulation</a:t>
            </a:r>
            <a:r>
              <a:rPr lang="en-US" dirty="0" smtClean="0"/>
              <a:t> – </a:t>
            </a:r>
            <a:r>
              <a:rPr lang="en-US" dirty="0" err="1" smtClean="0"/>
              <a:t>Egységes</a:t>
            </a:r>
            <a:r>
              <a:rPr lang="en-US" dirty="0" smtClean="0"/>
              <a:t> </a:t>
            </a:r>
            <a:r>
              <a:rPr lang="en-US" dirty="0" err="1" smtClean="0"/>
              <a:t>felületet</a:t>
            </a:r>
            <a:r>
              <a:rPr lang="en-US" dirty="0" smtClean="0"/>
              <a:t> </a:t>
            </a:r>
            <a:r>
              <a:rPr lang="en-US" dirty="0" err="1" smtClean="0"/>
              <a:t>biztosít</a:t>
            </a:r>
            <a:r>
              <a:rPr lang="en-US" dirty="0" smtClean="0"/>
              <a:t> a </a:t>
            </a:r>
            <a:r>
              <a:rPr lang="en-US" dirty="0" err="1" smtClean="0"/>
              <a:t>feltöltéskori</a:t>
            </a:r>
            <a:r>
              <a:rPr lang="en-US" dirty="0" smtClean="0"/>
              <a:t> </a:t>
            </a:r>
            <a:r>
              <a:rPr lang="en-US" dirty="0" err="1" smtClean="0"/>
              <a:t>képmanipulációkra</a:t>
            </a:r>
            <a:r>
              <a:rPr lang="en-US" dirty="0" smtClean="0"/>
              <a:t> mint </a:t>
            </a:r>
            <a:r>
              <a:rPr lang="en-US" dirty="0" err="1" smtClean="0"/>
              <a:t>például</a:t>
            </a:r>
            <a:r>
              <a:rPr lang="en-US" dirty="0" smtClean="0"/>
              <a:t> a </a:t>
            </a:r>
            <a:r>
              <a:rPr lang="en-US" dirty="0" err="1" smtClean="0"/>
              <a:t>miniatürök</a:t>
            </a:r>
            <a:r>
              <a:rPr lang="en-US" dirty="0" smtClean="0"/>
              <a:t> </a:t>
            </a:r>
            <a:r>
              <a:rPr lang="en-US" dirty="0" err="1" smtClean="0"/>
              <a:t>generálása</a:t>
            </a:r>
            <a:r>
              <a:rPr lang="en-US" dirty="0" smtClean="0"/>
              <a:t> </a:t>
            </a:r>
            <a:r>
              <a:rPr lang="en-US" dirty="0" err="1" smtClean="0"/>
              <a:t>képarány</a:t>
            </a:r>
            <a:r>
              <a:rPr lang="en-US" dirty="0" smtClean="0"/>
              <a:t> </a:t>
            </a:r>
            <a:r>
              <a:rPr lang="en-US" dirty="0" err="1" smtClean="0"/>
              <a:t>tartással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MakePhotoFileFromStream</a:t>
            </a:r>
            <a:r>
              <a:rPr lang="en-US" dirty="0" smtClean="0"/>
              <a:t>(stream, </a:t>
            </a:r>
            <a:r>
              <a:rPr lang="en-US" dirty="0" err="1" smtClean="0"/>
              <a:t>fileName</a:t>
            </a:r>
            <a:r>
              <a:rPr lang="en-US" dirty="0" smtClean="0"/>
              <a:t>) –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osztály</a:t>
            </a:r>
            <a:r>
              <a:rPr lang="en-US" dirty="0" smtClean="0"/>
              <a:t> </a:t>
            </a:r>
            <a:r>
              <a:rPr lang="en-US" dirty="0" err="1" smtClean="0"/>
              <a:t>egyetlen</a:t>
            </a:r>
            <a:r>
              <a:rPr lang="en-US" dirty="0" smtClean="0"/>
              <a:t> </a:t>
            </a:r>
            <a:r>
              <a:rPr lang="en-US" dirty="0" err="1" smtClean="0"/>
              <a:t>belépési</a:t>
            </a:r>
            <a:r>
              <a:rPr lang="en-US" dirty="0" smtClean="0"/>
              <a:t> </a:t>
            </a:r>
            <a:r>
              <a:rPr lang="en-US" dirty="0" err="1" smtClean="0"/>
              <a:t>pontja</a:t>
            </a:r>
            <a:r>
              <a:rPr lang="en-US" dirty="0" smtClean="0"/>
              <a:t> </a:t>
            </a:r>
            <a:r>
              <a:rPr lang="en-US" dirty="0" err="1" smtClean="0"/>
              <a:t>amely</a:t>
            </a:r>
            <a:r>
              <a:rPr lang="en-US" dirty="0" smtClean="0"/>
              <a:t> </a:t>
            </a:r>
            <a:r>
              <a:rPr lang="en-US" dirty="0" err="1" smtClean="0"/>
              <a:t>feltöltött</a:t>
            </a:r>
            <a:r>
              <a:rPr lang="en-US" dirty="0" smtClean="0"/>
              <a:t> </a:t>
            </a:r>
            <a:r>
              <a:rPr lang="en-US" dirty="0" err="1" smtClean="0"/>
              <a:t>adatfolyamából</a:t>
            </a:r>
            <a:r>
              <a:rPr lang="en-US" dirty="0" smtClean="0"/>
              <a:t> </a:t>
            </a:r>
            <a:r>
              <a:rPr lang="en-US" dirty="0" err="1" smtClean="0"/>
              <a:t>belsö</a:t>
            </a:r>
            <a:r>
              <a:rPr lang="en-US" dirty="0" smtClean="0"/>
              <a:t> </a:t>
            </a:r>
            <a:r>
              <a:rPr lang="en-US" dirty="0" err="1" smtClean="0"/>
              <a:t>privát</a:t>
            </a:r>
            <a:r>
              <a:rPr lang="en-US" dirty="0" smtClean="0"/>
              <a:t> </a:t>
            </a:r>
            <a:r>
              <a:rPr lang="en-US" dirty="0" err="1" smtClean="0"/>
              <a:t>függvények</a:t>
            </a:r>
            <a:r>
              <a:rPr lang="en-US" dirty="0" smtClean="0"/>
              <a:t> </a:t>
            </a:r>
            <a:r>
              <a:rPr lang="en-US" dirty="0" err="1" smtClean="0"/>
              <a:t>segítségével</a:t>
            </a:r>
            <a:r>
              <a:rPr lang="en-US" dirty="0" smtClean="0"/>
              <a:t> </a:t>
            </a:r>
            <a:r>
              <a:rPr lang="en-US" dirty="0" err="1" smtClean="0"/>
              <a:t>elökészít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adatbázis</a:t>
            </a:r>
            <a:r>
              <a:rPr lang="en-US" dirty="0" smtClean="0"/>
              <a:t> </a:t>
            </a:r>
            <a:r>
              <a:rPr lang="en-US" dirty="0" err="1" smtClean="0"/>
              <a:t>számára</a:t>
            </a:r>
            <a:r>
              <a:rPr lang="en-US" dirty="0" smtClean="0"/>
              <a:t> </a:t>
            </a:r>
            <a:r>
              <a:rPr lang="en-US" dirty="0" err="1" smtClean="0"/>
              <a:t>értelmezhetö</a:t>
            </a:r>
            <a:r>
              <a:rPr lang="en-US" dirty="0" smtClean="0"/>
              <a:t> </a:t>
            </a:r>
            <a:r>
              <a:rPr lang="en-US" dirty="0" err="1" smtClean="0"/>
              <a:t>PhotoFile</a:t>
            </a:r>
            <a:r>
              <a:rPr lang="en-US" dirty="0" smtClean="0"/>
              <a:t> </a:t>
            </a:r>
            <a:r>
              <a:rPr lang="en-US" dirty="0" err="1" smtClean="0"/>
              <a:t>objektumot</a:t>
            </a:r>
            <a:r>
              <a:rPr lang="en-US" dirty="0" smtClean="0"/>
              <a:t> </a:t>
            </a:r>
            <a:r>
              <a:rPr lang="en-US" dirty="0" err="1" smtClean="0"/>
              <a:t>amely</a:t>
            </a:r>
            <a:r>
              <a:rPr lang="en-US" dirty="0" smtClean="0"/>
              <a:t> </a:t>
            </a:r>
            <a:r>
              <a:rPr lang="en-US" dirty="0" err="1" smtClean="0"/>
              <a:t>már</a:t>
            </a:r>
            <a:r>
              <a:rPr lang="en-US" dirty="0" smtClean="0"/>
              <a:t> </a:t>
            </a:r>
            <a:r>
              <a:rPr lang="en-US" dirty="0" err="1" smtClean="0"/>
              <a:t>egyéb</a:t>
            </a:r>
            <a:r>
              <a:rPr lang="en-US" dirty="0" smtClean="0"/>
              <a:t> </a:t>
            </a:r>
            <a:r>
              <a:rPr lang="en-US" dirty="0" err="1" smtClean="0"/>
              <a:t>módosítások</a:t>
            </a:r>
            <a:r>
              <a:rPr lang="en-US" dirty="0" smtClean="0"/>
              <a:t> </a:t>
            </a:r>
            <a:r>
              <a:rPr lang="en-US" dirty="0" err="1" smtClean="0"/>
              <a:t>nélkül</a:t>
            </a:r>
            <a:r>
              <a:rPr lang="en-US" dirty="0" smtClean="0"/>
              <a:t> </a:t>
            </a:r>
            <a:r>
              <a:rPr lang="en-US" dirty="0" err="1" smtClean="0"/>
              <a:t>feltölthetö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Adatbázis</a:t>
            </a:r>
            <a:r>
              <a:rPr lang="en-US" dirty="0" smtClean="0"/>
              <a:t> </a:t>
            </a:r>
            <a:r>
              <a:rPr lang="en-US" dirty="0" err="1" smtClean="0"/>
              <a:t>struktúra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302" y="2059459"/>
            <a:ext cx="2013788" cy="3778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66054" y="2059459"/>
            <a:ext cx="54761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Photo </a:t>
            </a:r>
            <a:r>
              <a:rPr lang="en-US" dirty="0" err="1" smtClean="0"/>
              <a:t>tábla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 </a:t>
            </a:r>
            <a:r>
              <a:rPr lang="en-US" dirty="0" err="1" smtClean="0"/>
              <a:t>felhasználó</a:t>
            </a:r>
            <a:r>
              <a:rPr lang="en-US" dirty="0" smtClean="0"/>
              <a:t> </a:t>
            </a:r>
            <a:r>
              <a:rPr lang="en-US" dirty="0" err="1" smtClean="0"/>
              <a:t>alap</a:t>
            </a:r>
            <a:r>
              <a:rPr lang="en-US" dirty="0" smtClean="0"/>
              <a:t> </a:t>
            </a:r>
            <a:r>
              <a:rPr lang="en-US" dirty="0" err="1" smtClean="0"/>
              <a:t>adatait</a:t>
            </a:r>
            <a:r>
              <a:rPr lang="en-US" dirty="0" smtClean="0"/>
              <a:t> </a:t>
            </a:r>
            <a:r>
              <a:rPr lang="en-US" dirty="0" err="1" smtClean="0"/>
              <a:t>tartalmazza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amiket</a:t>
            </a:r>
            <a:r>
              <a:rPr lang="en-US" dirty="0" smtClean="0"/>
              <a:t> a </a:t>
            </a:r>
            <a:r>
              <a:rPr lang="en-US" dirty="0" err="1" smtClean="0"/>
              <a:t>kép</a:t>
            </a:r>
            <a:r>
              <a:rPr lang="en-US" dirty="0" smtClean="0"/>
              <a:t> </a:t>
            </a:r>
            <a:r>
              <a:rPr lang="en-US" dirty="0" err="1" smtClean="0"/>
              <a:t>feltöltésekor</a:t>
            </a:r>
            <a:r>
              <a:rPr lang="en-US" dirty="0" smtClean="0"/>
              <a:t> ad meg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err="1" smtClean="0"/>
              <a:t>PhotoFile</a:t>
            </a:r>
            <a:r>
              <a:rPr lang="en-US" dirty="0" smtClean="0"/>
              <a:t> </a:t>
            </a:r>
            <a:r>
              <a:rPr lang="en-US" dirty="0" err="1" smtClean="0"/>
              <a:t>tábla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 </a:t>
            </a:r>
            <a:r>
              <a:rPr lang="en-US" dirty="0" err="1" smtClean="0"/>
              <a:t>feltöltött</a:t>
            </a:r>
            <a:r>
              <a:rPr lang="en-US" dirty="0" smtClean="0"/>
              <a:t> </a:t>
            </a:r>
            <a:r>
              <a:rPr lang="en-US" dirty="0" err="1" smtClean="0"/>
              <a:t>képet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a </a:t>
            </a:r>
            <a:r>
              <a:rPr lang="en-US" dirty="0" err="1" smtClean="0"/>
              <a:t>hozzá</a:t>
            </a:r>
            <a:r>
              <a:rPr lang="en-US" dirty="0" smtClean="0"/>
              <a:t> </a:t>
            </a:r>
            <a:r>
              <a:rPr lang="en-US" dirty="0" err="1" smtClean="0"/>
              <a:t>tartozó</a:t>
            </a:r>
            <a:r>
              <a:rPr lang="en-US" dirty="0" smtClean="0"/>
              <a:t> </a:t>
            </a:r>
            <a:r>
              <a:rPr lang="en-US" dirty="0" err="1" smtClean="0"/>
              <a:t>miniatürt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tárolja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smtClean="0"/>
              <a:t>A </a:t>
            </a:r>
            <a:r>
              <a:rPr lang="en-US" dirty="0" err="1" smtClean="0"/>
              <a:t>két</a:t>
            </a:r>
            <a:r>
              <a:rPr lang="en-US" dirty="0" smtClean="0"/>
              <a:t> </a:t>
            </a:r>
            <a:r>
              <a:rPr lang="en-US" dirty="0" err="1" smtClean="0"/>
              <a:t>tábla</a:t>
            </a:r>
            <a:r>
              <a:rPr lang="en-US" dirty="0" smtClean="0"/>
              <a:t> </a:t>
            </a:r>
            <a:r>
              <a:rPr lang="en-US" dirty="0" err="1" smtClean="0"/>
              <a:t>között</a:t>
            </a:r>
            <a:r>
              <a:rPr lang="en-US" dirty="0" smtClean="0"/>
              <a:t> 1-1 </a:t>
            </a:r>
            <a:r>
              <a:rPr lang="en-US" dirty="0" err="1" smtClean="0"/>
              <a:t>kapcsolat</a:t>
            </a:r>
            <a:r>
              <a:rPr lang="en-US" dirty="0" smtClean="0"/>
              <a:t> van </a:t>
            </a:r>
            <a:r>
              <a:rPr lang="en-US" dirty="0" err="1" smtClean="0"/>
              <a:t>létrehozva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419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Felhasznált</a:t>
            </a:r>
            <a:r>
              <a:rPr lang="en-US" dirty="0" smtClean="0"/>
              <a:t> </a:t>
            </a:r>
            <a:r>
              <a:rPr lang="en-US" dirty="0" err="1" smtClean="0"/>
              <a:t>technológiák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en-US" dirty="0" err="1" smtClean="0"/>
              <a:t>nyelv</a:t>
            </a:r>
            <a:r>
              <a:rPr lang="en-US" dirty="0" smtClean="0"/>
              <a:t>: C#</a:t>
            </a:r>
          </a:p>
          <a:p>
            <a:r>
              <a:rPr lang="en-US" dirty="0" err="1" smtClean="0"/>
              <a:t>Keretrendszer</a:t>
            </a:r>
            <a:r>
              <a:rPr lang="en-US" dirty="0" smtClean="0"/>
              <a:t>: ASP.NET MVC 5</a:t>
            </a:r>
          </a:p>
          <a:p>
            <a:r>
              <a:rPr lang="en-US" dirty="0" err="1" smtClean="0"/>
              <a:t>Adatbázis</a:t>
            </a:r>
            <a:r>
              <a:rPr lang="en-US" dirty="0" smtClean="0"/>
              <a:t>: Microsoft SQL Server</a:t>
            </a:r>
          </a:p>
          <a:p>
            <a:r>
              <a:rPr lang="en-US" dirty="0" smtClean="0"/>
              <a:t>ORM: Microsoft Entity Framework</a:t>
            </a:r>
          </a:p>
          <a:p>
            <a:r>
              <a:rPr lang="en-US" dirty="0" smtClean="0"/>
              <a:t>Layout: Bootstrap v3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24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5025" y="716691"/>
            <a:ext cx="398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Feltöltött</a:t>
            </a:r>
            <a:r>
              <a:rPr lang="en-US" dirty="0" smtClean="0"/>
              <a:t> </a:t>
            </a:r>
            <a:r>
              <a:rPr lang="en-US" dirty="0" err="1" smtClean="0"/>
              <a:t>képek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alkalmazásban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025" y="1086024"/>
            <a:ext cx="7306615" cy="475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9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025" y="1115188"/>
            <a:ext cx="7140575" cy="42831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05025" y="745856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Új</a:t>
            </a:r>
            <a:r>
              <a:rPr lang="en-US" dirty="0" smtClean="0"/>
              <a:t> </a:t>
            </a:r>
            <a:r>
              <a:rPr lang="en-US" dirty="0" err="1" smtClean="0"/>
              <a:t>fénykép</a:t>
            </a:r>
            <a:r>
              <a:rPr lang="en-US" dirty="0" smtClean="0"/>
              <a:t> </a:t>
            </a:r>
            <a:r>
              <a:rPr lang="en-US" dirty="0" err="1" smtClean="0"/>
              <a:t>feltöltése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11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849" y="1291970"/>
            <a:ext cx="7140575" cy="39896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95849" y="848497"/>
            <a:ext cx="511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Fénykép</a:t>
            </a:r>
            <a:r>
              <a:rPr lang="en-US" dirty="0" smtClean="0"/>
              <a:t> </a:t>
            </a:r>
            <a:r>
              <a:rPr lang="en-US" dirty="0" err="1" smtClean="0"/>
              <a:t>megtekintése</a:t>
            </a:r>
            <a:r>
              <a:rPr lang="en-US" dirty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flyboxban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201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</TotalTime>
  <Words>259</Words>
  <Application>Microsoft Office PowerPoint</Application>
  <PresentationFormat>A4 Paper (210x297 mm)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PhotoShare alkalmazás</vt:lpstr>
      <vt:lpstr>Az alkalmazás leírása</vt:lpstr>
      <vt:lpstr>Az alkalmazás osztályai</vt:lpstr>
      <vt:lpstr>Adatbázis struktúra</vt:lpstr>
      <vt:lpstr>Felhasznált technológiák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PhotoShare alkalmazás</dc:title>
  <dc:creator>Joseph Balogh</dc:creator>
  <cp:lastModifiedBy>Joseph Balogh</cp:lastModifiedBy>
  <cp:revision>8</cp:revision>
  <dcterms:created xsi:type="dcterms:W3CDTF">2018-01-17T16:05:23Z</dcterms:created>
  <dcterms:modified xsi:type="dcterms:W3CDTF">2018-01-18T11:42:20Z</dcterms:modified>
</cp:coreProperties>
</file>