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17746A9-3F76-4A63-A4B9-67E5CEDF7A49}">
          <p14:sldIdLst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696" autoAdjust="0"/>
  </p:normalViewPr>
  <p:slideViewPr>
    <p:cSldViewPr>
      <p:cViewPr>
        <p:scale>
          <a:sx n="66" d="100"/>
          <a:sy n="66" d="100"/>
        </p:scale>
        <p:origin x="-1275" y="-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9648-B5E6-4D93-ADCC-E55C35D0F94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9648-B5E6-4D93-ADCC-E55C35D0F94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9648-B5E6-4D93-ADCC-E55C35D0F94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4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9648-B5E6-4D93-ADCC-E55C35D0F94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9648-B5E6-4D93-ADCC-E55C35D0F94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7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9648-B5E6-4D93-ADCC-E55C35D0F94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8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9648-B5E6-4D93-ADCC-E55C35D0F94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9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9648-B5E6-4D93-ADCC-E55C35D0F94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0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9648-B5E6-4D93-ADCC-E55C35D0F94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9648-B5E6-4D93-ADCC-E55C35D0F94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1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9648-B5E6-4D93-ADCC-E55C35D0F94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0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9648-B5E6-4D93-ADCC-E55C35D0F94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1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295400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Predicting a neighborhood in Toronto for opening up a new Indian Restaurant</a:t>
            </a:r>
            <a:endParaRPr lang="en-US" sz="2800" dirty="0"/>
          </a:p>
        </p:txBody>
      </p:sp>
      <p:pic>
        <p:nvPicPr>
          <p:cNvPr id="1027" name="Picture 3" descr="C:\Users\bjpad\Downloads\IMG-70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8" y="2438400"/>
            <a:ext cx="56388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9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981200"/>
            <a:ext cx="5638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Extracting the </a:t>
            </a:r>
            <a:r>
              <a:rPr lang="en-US" b="1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- Scrapping </a:t>
            </a:r>
            <a:r>
              <a:rPr lang="en-US" dirty="0"/>
              <a:t>of Toronto neighborhoods via Wikipedia</a:t>
            </a:r>
          </a:p>
          <a:p>
            <a:r>
              <a:rPr lang="en-US" dirty="0" smtClean="0"/>
              <a:t>- Getting </a:t>
            </a:r>
            <a:r>
              <a:rPr lang="en-US" dirty="0"/>
              <a:t>Latitude and Longitude data of these neighborhoods via </a:t>
            </a:r>
            <a:r>
              <a:rPr lang="en-US" dirty="0" err="1"/>
              <a:t>Geocoder</a:t>
            </a:r>
            <a:r>
              <a:rPr lang="en-US" dirty="0"/>
              <a:t> package</a:t>
            </a:r>
          </a:p>
          <a:p>
            <a:r>
              <a:rPr lang="en-US" dirty="0" smtClean="0"/>
              <a:t>- Using </a:t>
            </a:r>
            <a:r>
              <a:rPr lang="en-US" dirty="0"/>
              <a:t>Foursquare API to get venue data related to these neighborhoods</a:t>
            </a:r>
          </a:p>
        </p:txBody>
      </p:sp>
    </p:spTree>
    <p:extLst>
      <p:ext uri="{BB962C8B-B14F-4D97-AF65-F5344CB8AC3E}">
        <p14:creationId xmlns:p14="http://schemas.microsoft.com/office/powerpoint/2010/main" val="22803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582341"/>
            <a:ext cx="6477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results from k-means clustering show that we can categorize Toronto neighborhoods into 4 clusters based on how many Indian restaurants are in each neighborhood:</a:t>
            </a:r>
          </a:p>
          <a:p>
            <a:endParaRPr lang="en-US" dirty="0" smtClean="0"/>
          </a:p>
          <a:p>
            <a:r>
              <a:rPr lang="en-US" dirty="0" smtClean="0"/>
              <a:t>Cluster 0: Neighborhoods with little or no Indian restaurants</a:t>
            </a:r>
          </a:p>
          <a:p>
            <a:r>
              <a:rPr lang="en-US" dirty="0" smtClean="0"/>
              <a:t>Cluster 1: Neighborhoods with no Indian restaurants</a:t>
            </a:r>
          </a:p>
          <a:p>
            <a:r>
              <a:rPr lang="en-US" dirty="0" smtClean="0"/>
              <a:t>Cluster 2: Neighborhoods with high number of Indian restaurants</a:t>
            </a:r>
          </a:p>
          <a:p>
            <a:r>
              <a:rPr lang="en-US" dirty="0" smtClean="0"/>
              <a:t>Cluster 3: Neighborhoods with fewer Indian restaurants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859340"/>
            <a:ext cx="7086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Recommendations</a:t>
            </a:r>
          </a:p>
          <a:p>
            <a:endParaRPr lang="en-US" dirty="0"/>
          </a:p>
          <a:p>
            <a:r>
              <a:rPr lang="en-US" dirty="0"/>
              <a:t>There are no Indian Restaurant in Cluster 1, which includes neighborhood like Richmond, Adelaide, King, </a:t>
            </a:r>
            <a:r>
              <a:rPr lang="en-US" dirty="0" err="1"/>
              <a:t>Parkdale</a:t>
            </a:r>
            <a:r>
              <a:rPr lang="en-US" dirty="0"/>
              <a:t>, Queen's park, Forest Hill, etc. Cluster 2 and 3 have good count of Indian Restaurants, whereas Cluster 0 has some restaurants in that neighborhood.</a:t>
            </a:r>
          </a:p>
          <a:p>
            <a:endParaRPr lang="en-US" dirty="0" smtClean="0"/>
          </a:p>
          <a:p>
            <a:r>
              <a:rPr lang="en-US" dirty="0" smtClean="0"/>
              <a:t>Studying </a:t>
            </a:r>
            <a:r>
              <a:rPr lang="en-US" dirty="0"/>
              <a:t>the above cluster, I would recommend the food chain restaurant to open an Indian restaurant in Cluster 1 with little to no competition.</a:t>
            </a:r>
          </a:p>
        </p:txBody>
      </p:sp>
    </p:spTree>
    <p:extLst>
      <p:ext uri="{BB962C8B-B14F-4D97-AF65-F5344CB8AC3E}">
        <p14:creationId xmlns:p14="http://schemas.microsoft.com/office/powerpoint/2010/main" val="25257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185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Bijaykumar Padhy</dc:creator>
  <cp:lastModifiedBy>Bijaykumar Padhy</cp:lastModifiedBy>
  <cp:revision>2</cp:revision>
  <dcterms:created xsi:type="dcterms:W3CDTF">2020-07-17T05:27:12Z</dcterms:created>
  <dcterms:modified xsi:type="dcterms:W3CDTF">2020-07-17T05:43:19Z</dcterms:modified>
</cp:coreProperties>
</file>