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2" r:id="rId8"/>
    <p:sldId id="263" r:id="rId9"/>
    <p:sldId id="264" r:id="rId10"/>
    <p:sldId id="265" r:id="rId11"/>
    <p:sldId id="261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FEE"/>
    <a:srgbClr val="654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9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96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5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5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7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73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0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75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48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05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86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0A8E6-C7AC-4844-B57F-D6366ED18EE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07/relationships/hdphoto" Target="../media/hdphoto6.wdp"/><Relationship Id="rId4" Type="http://schemas.openxmlformats.org/officeDocument/2006/relationships/image" Target="../media/image8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8.wdp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microsoft.com/office/2007/relationships/hdphoto" Target="../media/hdphoto8.wdp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545C4"/>
            </a:gs>
            <a:gs pos="100000">
              <a:srgbClr val="1B7FEE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F93C26F-E96D-4869-9825-1DF6DFE87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4452"/>
            <a:ext cx="9144000" cy="75083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763688" y="1195159"/>
            <a:ext cx="6084168" cy="1537801"/>
            <a:chOff x="611560" y="3003798"/>
            <a:chExt cx="6084168" cy="1537801"/>
          </a:xfrm>
        </p:grpSpPr>
        <p:sp>
          <p:nvSpPr>
            <p:cNvPr id="6" name="TextBox 5"/>
            <p:cNvSpPr txBox="1"/>
            <p:nvPr/>
          </p:nvSpPr>
          <p:spPr>
            <a:xfrm>
              <a:off x="611560" y="3003798"/>
              <a:ext cx="6084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42925" algn="l"/>
                </a:tabLst>
              </a:pPr>
              <a:r>
                <a:rPr lang="ko-KR" altLang="en-US" sz="36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롯데월드</a:t>
              </a:r>
              <a:r>
                <a:rPr lang="en-US" altLang="ko-KR" sz="36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! </a:t>
              </a:r>
              <a:r>
                <a:rPr lang="ko-KR" altLang="en-US" sz="36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컴교답게</a:t>
              </a:r>
              <a:r>
                <a:rPr lang="ko-KR" altLang="en-US" sz="36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즐기자</a:t>
              </a:r>
              <a:r>
                <a:rPr lang="en-US" altLang="ko-KR" sz="36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!</a:t>
              </a:r>
              <a:endParaRPr lang="ko-KR" altLang="en-US" sz="3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7815" y="3792691"/>
              <a:ext cx="3770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Float </a:t>
              </a:r>
              <a:r>
                <a:rPr lang="ko-KR" altLang="en-US" dirty="0">
                  <a:solidFill>
                    <a:schemeClr val="bg1"/>
                  </a:solidFill>
                  <a:latin typeface="+mn-ea"/>
                </a:rPr>
                <a:t>묻고 </a:t>
              </a:r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double</a:t>
              </a:r>
              <a:r>
                <a:rPr lang="ko-KR" altLang="en-US" dirty="0">
                  <a:solidFill>
                    <a:schemeClr val="bg1"/>
                  </a:solidFill>
                  <a:latin typeface="+mn-ea"/>
                </a:rPr>
                <a:t>로 가</a:t>
              </a:r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!</a:t>
              </a:r>
              <a:r>
                <a:rPr lang="ko-KR" altLang="en-US" dirty="0">
                  <a:solidFill>
                    <a:schemeClr val="bg1"/>
                  </a:solidFill>
                  <a:latin typeface="+mn-ea"/>
                </a:rPr>
                <a:t> 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11560" y="4264600"/>
              <a:ext cx="377016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문제해결과 알고리즘 </a:t>
              </a:r>
              <a:r>
                <a:rPr lang="en-US" altLang="ko-KR" sz="1200" dirty="0">
                  <a:solidFill>
                    <a:schemeClr val="bg1"/>
                  </a:solidFill>
                </a:rPr>
                <a:t>04</a:t>
              </a:r>
              <a:r>
                <a:rPr lang="ko-KR" altLang="en-US" sz="1200" dirty="0">
                  <a:solidFill>
                    <a:schemeClr val="bg1"/>
                  </a:solidFill>
                </a:rPr>
                <a:t>분반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738951" y="3648237"/>
              <a:ext cx="2898068" cy="189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D1BFCC2-2BD5-4D09-B80A-866E308AA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27" b="96437" l="2750" r="91750">
                        <a14:foregroundMark x1="47250" y1="23608" x2="51750" y2="34967"/>
                        <a14:foregroundMark x1="51750" y1="34967" x2="51750" y2="36080"/>
                        <a14:foregroundMark x1="49750" y1="22049" x2="52000" y2="43653"/>
                        <a14:foregroundMark x1="53000" y1="18486" x2="46500" y2="60356"/>
                        <a14:foregroundMark x1="47500" y1="28508" x2="49000" y2="44098"/>
                        <a14:foregroundMark x1="49000" y1="44098" x2="46250" y2="32962"/>
                        <a14:foregroundMark x1="46250" y1="32962" x2="36000" y2="46325"/>
                        <a14:foregroundMark x1="36000" y1="46325" x2="35750" y2="47661"/>
                        <a14:foregroundMark x1="57250" y1="23831" x2="54500" y2="51670"/>
                        <a14:foregroundMark x1="58500" y1="23385" x2="56250" y2="57238"/>
                        <a14:foregroundMark x1="54500" y1="55011" x2="52500" y2="61247"/>
                        <a14:foregroundMark x1="53250" y1="51893" x2="49750" y2="60134"/>
                        <a14:foregroundMark x1="51750" y1="56793" x2="51500" y2="59465"/>
                        <a14:foregroundMark x1="56500" y1="52339" x2="58750" y2="42539"/>
                        <a14:foregroundMark x1="61250" y1="39421" x2="62750" y2="27394"/>
                        <a14:foregroundMark x1="62750" y1="27394" x2="61000" y2="22272"/>
                        <a14:foregroundMark x1="61500" y1="19599" x2="64000" y2="30735"/>
                        <a14:foregroundMark x1="64000" y1="30735" x2="61500" y2="41648"/>
                        <a14:foregroundMark x1="67000" y1="27840" x2="63250" y2="38530"/>
                        <a14:foregroundMark x1="63250" y1="38530" x2="63000" y2="38530"/>
                        <a14:foregroundMark x1="39000" y1="9577" x2="52250" y2="7795"/>
                        <a14:foregroundMark x1="52250" y1="7795" x2="65000" y2="8909"/>
                        <a14:foregroundMark x1="65000" y1="8909" x2="64250" y2="13140"/>
                        <a14:foregroundMark x1="49250" y1="6904" x2="38750" y2="6682"/>
                        <a14:foregroundMark x1="56000" y1="7795" x2="62750" y2="7572"/>
                        <a14:foregroundMark x1="62250" y1="7795" x2="62250" y2="7350"/>
                        <a14:foregroundMark x1="31750" y1="90200" x2="56750" y2="95768"/>
                        <a14:foregroundMark x1="56750" y1="95768" x2="44750" y2="90646"/>
                        <a14:foregroundMark x1="44750" y1="90646" x2="33250" y2="90423"/>
                        <a14:foregroundMark x1="42750" y1="93764" x2="56250" y2="96437"/>
                        <a14:foregroundMark x1="56250" y1="96437" x2="44750" y2="93987"/>
                        <a14:foregroundMark x1="27500" y1="54120" x2="10500" y2="71715"/>
                        <a14:foregroundMark x1="10500" y1="71715" x2="2750" y2="49889"/>
                        <a14:foregroundMark x1="2750" y1="49889" x2="17000" y2="51225"/>
                        <a14:foregroundMark x1="17000" y1="51225" x2="28250" y2="48775"/>
                        <a14:foregroundMark x1="26500" y1="56570" x2="15250" y2="62584"/>
                        <a14:foregroundMark x1="15250" y1="62584" x2="6250" y2="53898"/>
                        <a14:foregroundMark x1="6250" y1="53898" x2="19250" y2="52116"/>
                        <a14:foregroundMark x1="19250" y1="52116" x2="26000" y2="57238"/>
                        <a14:foregroundMark x1="76000" y1="25612" x2="89500" y2="23608"/>
                        <a14:foregroundMark x1="89500" y1="23608" x2="83250" y2="14031"/>
                        <a14:foregroundMark x1="83250" y1="14031" x2="72250" y2="20267"/>
                        <a14:foregroundMark x1="72250" y1="20267" x2="77250" y2="24944"/>
                        <a14:foregroundMark x1="91250" y1="22940" x2="91750" y2="22940"/>
                        <a14:foregroundMark x1="79750" y1="8241" x2="79750" y2="8241"/>
                        <a14:foregroundMark x1="80000" y1="7350" x2="80000" y2="7350"/>
                        <a14:foregroundMark x1="60750" y1="6682" x2="60750" y2="6682"/>
                        <a14:foregroundMark x1="60750" y1="4677" x2="60750" y2="4677"/>
                        <a14:foregroundMark x1="61000" y1="2227" x2="61000" y2="22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835" y="2609850"/>
            <a:ext cx="2257149" cy="2533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AD54A0-7446-4178-8354-F699F6E4E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241" b="95323" l="5250" r="92750">
                        <a14:foregroundMark x1="49250" y1="27394" x2="49250" y2="27394"/>
                        <a14:foregroundMark x1="47250" y1="28953" x2="47250" y2="28953"/>
                        <a14:foregroundMark x1="47250" y1="28953" x2="47250" y2="28953"/>
                        <a14:foregroundMark x1="47500" y1="26503" x2="47500" y2="25612"/>
                        <a14:foregroundMark x1="47500" y1="24499" x2="47500" y2="24499"/>
                        <a14:foregroundMark x1="47250" y1="24053" x2="39500" y2="44098"/>
                        <a14:foregroundMark x1="39500" y1="44098" x2="41000" y2="55902"/>
                        <a14:foregroundMark x1="41000" y1="55902" x2="46250" y2="43875"/>
                        <a14:foregroundMark x1="46250" y1="43875" x2="34000" y2="62584"/>
                        <a14:foregroundMark x1="34000" y1="62584" x2="32500" y2="79287"/>
                        <a14:foregroundMark x1="32500" y1="79287" x2="43250" y2="40980"/>
                        <a14:foregroundMark x1="47500" y1="29399" x2="49750" y2="40535"/>
                        <a14:foregroundMark x1="49750" y1="40535" x2="43250" y2="70601"/>
                        <a14:foregroundMark x1="53000" y1="27617" x2="54500" y2="38976"/>
                        <a14:foregroundMark x1="54500" y1="38976" x2="44750" y2="46102"/>
                        <a14:foregroundMark x1="39000" y1="29844" x2="36000" y2="46102"/>
                        <a14:foregroundMark x1="35250" y1="25612" x2="32500" y2="36971"/>
                        <a14:foregroundMark x1="32500" y1="36971" x2="33000" y2="40089"/>
                        <a14:foregroundMark x1="34250" y1="50111" x2="30500" y2="67261"/>
                        <a14:foregroundMark x1="36250" y1="50111" x2="34750" y2="59243"/>
                        <a14:foregroundMark x1="32000" y1="50334" x2="29250" y2="61247"/>
                        <a14:foregroundMark x1="29250" y1="61247" x2="29750" y2="61470"/>
                        <a14:foregroundMark x1="45750" y1="56125" x2="36500" y2="78396"/>
                        <a14:foregroundMark x1="36500" y1="78396" x2="37250" y2="90200"/>
                        <a14:foregroundMark x1="37250" y1="90200" x2="43750" y2="79955"/>
                        <a14:foregroundMark x1="43750" y1="79955" x2="44750" y2="57461"/>
                        <a14:foregroundMark x1="48750" y1="59688" x2="47750" y2="71492"/>
                        <a14:foregroundMark x1="47750" y1="71492" x2="57000" y2="78842"/>
                        <a14:foregroundMark x1="57000" y1="78842" x2="50500" y2="69265"/>
                        <a14:foregroundMark x1="50500" y1="69265" x2="48750" y2="62138"/>
                        <a14:foregroundMark x1="54250" y1="70824" x2="65750" y2="75947"/>
                        <a14:foregroundMark x1="65750" y1="75947" x2="54000" y2="71938"/>
                        <a14:foregroundMark x1="54000" y1="71938" x2="54000" y2="71492"/>
                        <a14:foregroundMark x1="80250" y1="54788" x2="92750" y2="53675"/>
                        <a14:foregroundMark x1="92750" y1="53675" x2="88500" y2="64811"/>
                        <a14:foregroundMark x1="88500" y1="64811" x2="77500" y2="58129"/>
                        <a14:foregroundMark x1="77500" y1="58129" x2="79500" y2="55234"/>
                        <a14:foregroundMark x1="25500" y1="20935" x2="20000" y2="10245"/>
                        <a14:foregroundMark x1="20000" y1="10245" x2="8750" y2="14699"/>
                        <a14:foregroundMark x1="8750" y1="14699" x2="18750" y2="22272"/>
                        <a14:foregroundMark x1="18750" y1="22272" x2="25250" y2="21381"/>
                        <a14:foregroundMark x1="10500" y1="20490" x2="16750" y2="10468"/>
                        <a14:foregroundMark x1="16750" y1="10468" x2="20000" y2="12249"/>
                        <a14:foregroundMark x1="9000" y1="12472" x2="9000" y2="12472"/>
                        <a14:foregroundMark x1="8500" y1="15145" x2="8500" y2="15145"/>
                        <a14:foregroundMark x1="8250" y1="17817" x2="8250" y2="17817"/>
                        <a14:foregroundMark x1="7000" y1="16258" x2="7000" y2="16258"/>
                        <a14:foregroundMark x1="7250" y1="14699" x2="7250" y2="14699"/>
                        <a14:foregroundMark x1="5250" y1="15367" x2="5250" y2="15367"/>
                        <a14:foregroundMark x1="18750" y1="8463" x2="18750" y2="8463"/>
                        <a14:foregroundMark x1="65750" y1="91982" x2="65750" y2="91982"/>
                        <a14:foregroundMark x1="27500" y1="94878" x2="41000" y2="95991"/>
                        <a14:foregroundMark x1="41000" y1="95991" x2="27750" y2="95100"/>
                        <a14:foregroundMark x1="27750" y1="95100" x2="27250" y2="95323"/>
                        <a14:foregroundMark x1="62000" y1="95323" x2="62000" y2="95323"/>
                        <a14:foregroundMark x1="71500" y1="94878" x2="71500" y2="94878"/>
                        <a14:foregroundMark x1="57500" y1="95323" x2="57500" y2="95323"/>
                        <a14:foregroundMark x1="71750" y1="95323" x2="71750" y2="953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3119" y="2571750"/>
            <a:ext cx="2257149" cy="2533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631846-80E5-4329-98BE-441EB1C4D7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68" b="95221" l="2006" r="96562">
                        <a14:foregroundMark x1="33811" y1="38235" x2="33811" y2="38235"/>
                        <a14:foregroundMark x1="25501" y1="22059" x2="25501" y2="22059"/>
                        <a14:foregroundMark x1="20057" y1="21691" x2="20057" y2="21691"/>
                        <a14:foregroundMark x1="8596" y1="15441" x2="8596" y2="15441"/>
                        <a14:foregroundMark x1="44413" y1="16544" x2="27794" y2="9559"/>
                        <a14:foregroundMark x1="27794" y1="9559" x2="13754" y2="16912"/>
                        <a14:foregroundMark x1="13754" y1="16912" x2="10888" y2="31250"/>
                        <a14:foregroundMark x1="55301" y1="9191" x2="39255" y2="2941"/>
                        <a14:foregroundMark x1="39255" y1="2941" x2="9169" y2="5147"/>
                        <a14:foregroundMark x1="9169" y1="5147" x2="2006" y2="23162"/>
                        <a14:foregroundMark x1="2006" y1="23162" x2="3725" y2="57721"/>
                        <a14:foregroundMark x1="287" y1="1103" x2="15186" y2="735"/>
                        <a14:foregroundMark x1="15186" y1="735" x2="46132" y2="735"/>
                        <a14:foregroundMark x1="46132" y1="735" x2="52722" y2="15074"/>
                        <a14:foregroundMark x1="87106" y1="35662" x2="96562" y2="51471"/>
                        <a14:foregroundMark x1="96562" y1="51471" x2="88539" y2="66912"/>
                        <a14:foregroundMark x1="88539" y1="66912" x2="76791" y2="70221"/>
                        <a14:foregroundMark x1="36390" y1="84926" x2="48711" y2="95221"/>
                        <a14:foregroundMark x1="48711" y1="95221" x2="60172" y2="81618"/>
                        <a14:foregroundMark x1="60172" y1="81618" x2="60458" y2="77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835" y="-19119"/>
            <a:ext cx="2058555" cy="16043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0D89D4-7828-4B08-BA78-9341FACF9B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500" b="95000" l="2974" r="97398">
                        <a14:foregroundMark x1="20074" y1="10714" x2="30112" y2="11786"/>
                        <a14:foregroundMark x1="39033" y1="13214" x2="50186" y2="6071"/>
                        <a14:foregroundMark x1="50186" y1="6071" x2="59851" y2="13214"/>
                        <a14:foregroundMark x1="59851" y1="13214" x2="60967" y2="16071"/>
                        <a14:foregroundMark x1="44981" y1="2500" x2="54647" y2="2500"/>
                        <a14:foregroundMark x1="95539" y1="45357" x2="84387" y2="40357"/>
                        <a14:foregroundMark x1="84387" y1="40357" x2="85502" y2="52857"/>
                        <a14:foregroundMark x1="85502" y1="52857" x2="97398" y2="48571"/>
                        <a14:foregroundMark x1="97398" y1="48571" x2="96283" y2="43929"/>
                        <a14:foregroundMark x1="42379" y1="89643" x2="54647" y2="90357"/>
                        <a14:foregroundMark x1="54647" y1="90357" x2="56134" y2="88929"/>
                        <a14:foregroundMark x1="11152" y1="39286" x2="6691" y2="51429"/>
                        <a14:foregroundMark x1="6691" y1="51429" x2="10409" y2="40000"/>
                        <a14:foregroundMark x1="10409" y1="40000" x2="10409" y2="40000"/>
                        <a14:foregroundMark x1="2974" y1="41071" x2="3717" y2="52500"/>
                        <a14:foregroundMark x1="16357" y1="53571" x2="16357" y2="54643"/>
                        <a14:foregroundMark x1="15985" y1="53571" x2="15985" y2="54643"/>
                        <a14:foregroundMark x1="16357" y1="55000" x2="15242" y2="55357"/>
                        <a14:foregroundMark x1="15242" y1="54286" x2="14126" y2="47143"/>
                        <a14:foregroundMark x1="24164" y1="72500" x2="23048" y2="77143"/>
                        <a14:foregroundMark x1="49814" y1="17143" x2="49071" y2="21786"/>
                        <a14:foregroundMark x1="39033" y1="83571" x2="34944" y2="95000"/>
                        <a14:foregroundMark x1="34944" y1="95000" x2="39033" y2="84643"/>
                        <a14:foregroundMark x1="62082" y1="93929" x2="65428" y2="94286"/>
                        <a14:foregroundMark x1="49071" y1="46071" x2="32342" y2="62857"/>
                        <a14:foregroundMark x1="49814" y1="47500" x2="50186" y2="72143"/>
                        <a14:foregroundMark x1="50186" y1="46429" x2="69888" y2="65714"/>
                        <a14:foregroundMark x1="59108" y1="73214" x2="69517" y2="67143"/>
                        <a14:foregroundMark x1="69517" y1="67143" x2="76952" y2="57143"/>
                        <a14:foregroundMark x1="76952" y1="57143" x2="79926" y2="47857"/>
                        <a14:foregroundMark x1="78067" y1="39643" x2="75093" y2="31786"/>
                        <a14:foregroundMark x1="63941" y1="21429" x2="59108" y2="19643"/>
                        <a14:foregroundMark x1="39405" y1="19643" x2="34944" y2="21429"/>
                        <a14:foregroundMark x1="24164" y1="33214" x2="21933" y2="38571"/>
                        <a14:foregroundMark x1="31599" y1="28929" x2="51673" y2="47143"/>
                        <a14:foregroundMark x1="50186" y1="23214" x2="49814" y2="46786"/>
                        <a14:foregroundMark x1="21561" y1="46786" x2="49071" y2="46071"/>
                        <a14:foregroundMark x1="49071" y1="46071" x2="73978" y2="46071"/>
                        <a14:foregroundMark x1="67286" y1="29643" x2="50929" y2="45714"/>
                        <a14:foregroundMark x1="30855" y1="65000" x2="49814" y2="46429"/>
                        <a14:foregroundMark x1="36431" y1="70714" x2="40892" y2="7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8201" y="564342"/>
            <a:ext cx="1541347" cy="16043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85B6D23-8AB1-4386-93FC-11F46F294E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6957" b="94783" l="2765" r="96544">
                        <a14:foregroundMark x1="13825" y1="83478" x2="6912" y2="78261"/>
                        <a14:foregroundMark x1="6912" y1="78261" x2="12673" y2="59130"/>
                        <a14:foregroundMark x1="12673" y1="59130" x2="13825" y2="83478"/>
                        <a14:foregroundMark x1="44470" y1="81739" x2="38249" y2="74783"/>
                        <a14:foregroundMark x1="38249" y1="74783" x2="44700" y2="70435"/>
                        <a14:foregroundMark x1="44700" y1="70435" x2="44931" y2="81739"/>
                        <a14:foregroundMark x1="58756" y1="76522" x2="55300" y2="69565"/>
                        <a14:foregroundMark x1="58525" y1="64348" x2="59217" y2="65217"/>
                        <a14:foregroundMark x1="73733" y1="76522" x2="71659" y2="79130"/>
                        <a14:foregroundMark x1="76498" y1="73043" x2="76498" y2="73043"/>
                        <a14:foregroundMark x1="78111" y1="81739" x2="70046" y2="77391"/>
                        <a14:foregroundMark x1="70046" y1="77391" x2="75806" y2="61739"/>
                        <a14:foregroundMark x1="75806" y1="61739" x2="78571" y2="84348"/>
                        <a14:foregroundMark x1="78571" y1="84348" x2="78111" y2="85217"/>
                        <a14:foregroundMark x1="92627" y1="84348" x2="86636" y2="73043"/>
                        <a14:foregroundMark x1="86636" y1="73043" x2="93088" y2="61739"/>
                        <a14:foregroundMark x1="93088" y1="61739" x2="91935" y2="85217"/>
                        <a14:foregroundMark x1="91935" y1="85217" x2="91935" y2="85217"/>
                        <a14:foregroundMark x1="96544" y1="86087" x2="94470" y2="63478"/>
                        <a14:foregroundMark x1="94470" y1="63478" x2="96544" y2="86087"/>
                        <a14:foregroundMark x1="96544" y1="86087" x2="96313" y2="88696"/>
                        <a14:foregroundMark x1="23502" y1="88696" x2="23272" y2="90435"/>
                        <a14:foregroundMark x1="29724" y1="82609" x2="23272" y2="78261"/>
                        <a14:foregroundMark x1="23272" y1="78261" x2="28341" y2="60000"/>
                        <a14:foregroundMark x1="28341" y1="60000" x2="29724" y2="82609"/>
                        <a14:foregroundMark x1="24885" y1="82609" x2="24194" y2="84348"/>
                        <a14:foregroundMark x1="30645" y1="78261" x2="24424" y2="67826"/>
                        <a14:foregroundMark x1="21659" y1="67826" x2="22120" y2="70435"/>
                        <a14:foregroundMark x1="2995" y1="67826" x2="3917" y2="77391"/>
                        <a14:foregroundMark x1="44931" y1="68696" x2="46083" y2="76522"/>
                        <a14:foregroundMark x1="37788" y1="66957" x2="38479" y2="72174"/>
                        <a14:foregroundMark x1="38249" y1="88696" x2="38479" y2="90435"/>
                        <a14:foregroundMark x1="45161" y1="92174" x2="45622" y2="92174"/>
                        <a14:foregroundMark x1="61521" y1="81739" x2="55760" y2="71304"/>
                        <a14:foregroundMark x1="55760" y1="71304" x2="62212" y2="72174"/>
                        <a14:foregroundMark x1="62212" y1="72174" x2="64747" y2="82609"/>
                        <a14:foregroundMark x1="70737" y1="69565" x2="71198" y2="73043"/>
                        <a14:foregroundMark x1="77189" y1="67826" x2="77650" y2="71304"/>
                        <a14:foregroundMark x1="86636" y1="86957" x2="87097" y2="87826"/>
                        <a14:foregroundMark x1="93779" y1="89565" x2="94240" y2="92174"/>
                        <a14:foregroundMark x1="61060" y1="89565" x2="61751" y2="93913"/>
                        <a14:foregroundMark x1="12673" y1="86087" x2="12903" y2="88696"/>
                        <a14:foregroundMark x1="4839" y1="84348" x2="5069" y2="86087"/>
                        <a14:foregroundMark x1="10599" y1="15652" x2="11290" y2="17391"/>
                        <a14:foregroundMark x1="12903" y1="20000" x2="12903" y2="20000"/>
                        <a14:foregroundMark x1="13825" y1="17391" x2="13134" y2="20000"/>
                        <a14:foregroundMark x1="14286" y1="18261" x2="12903" y2="20870"/>
                        <a14:foregroundMark x1="14747" y1="17391" x2="11060" y2="14783"/>
                        <a14:foregroundMark x1="12212" y1="13043" x2="15668" y2="13913"/>
                        <a14:foregroundMark x1="11290" y1="10435" x2="13594" y2="12174"/>
                        <a14:foregroundMark x1="13364" y1="9565" x2="14286" y2="12174"/>
                        <a14:foregroundMark x1="12442" y1="9565" x2="10369" y2="11304"/>
                        <a14:foregroundMark x1="9908" y1="12174" x2="9908" y2="18261"/>
                        <a14:foregroundMark x1="9217" y1="13913" x2="9447" y2="19130"/>
                        <a14:foregroundMark x1="8986" y1="13913" x2="9217" y2="17391"/>
                        <a14:foregroundMark x1="9677" y1="11304" x2="14516" y2="11304"/>
                        <a14:foregroundMark x1="8295" y1="14783" x2="9217" y2="20000"/>
                        <a14:foregroundMark x1="10138" y1="22609" x2="13594" y2="22609"/>
                        <a14:foregroundMark x1="10138" y1="10435" x2="12442" y2="7826"/>
                        <a14:foregroundMark x1="7604" y1="24348" x2="7604" y2="25217"/>
                        <a14:foregroundMark x1="7373" y1="26087" x2="6452" y2="25217"/>
                        <a14:foregroundMark x1="6452" y1="26957" x2="5530" y2="26957"/>
                        <a14:foregroundMark x1="5760" y1="24348" x2="5530" y2="24348"/>
                        <a14:foregroundMark x1="5530" y1="24348" x2="5530" y2="26957"/>
                        <a14:foregroundMark x1="4839" y1="34783" x2="4839" y2="34783"/>
                        <a14:foregroundMark x1="5300" y1="35652" x2="5300" y2="35652"/>
                        <a14:foregroundMark x1="4378" y1="35652" x2="4378" y2="35652"/>
                        <a14:foregroundMark x1="13134" y1="54783" x2="13134" y2="54783"/>
                        <a14:foregroundMark x1="14055" y1="60000" x2="11521" y2="50435"/>
                        <a14:foregroundMark x1="29032" y1="86957" x2="29954" y2="92174"/>
                        <a14:foregroundMark x1="53917" y1="88696" x2="54147" y2="91304"/>
                        <a14:foregroundMark x1="70507" y1="88696" x2="71198" y2="91304"/>
                        <a14:foregroundMark x1="4839" y1="82609" x2="4839" y2="89565"/>
                        <a14:foregroundMark x1="4608" y1="84348" x2="4608" y2="82609"/>
                        <a14:foregroundMark x1="4147" y1="35652" x2="4147" y2="35652"/>
                        <a14:foregroundMark x1="22811" y1="88696" x2="23041" y2="90435"/>
                        <a14:foregroundMark x1="22581" y1="84348" x2="23272" y2="91304"/>
                        <a14:foregroundMark x1="11982" y1="86087" x2="12212" y2="90435"/>
                        <a14:foregroundMark x1="37558" y1="85217" x2="38018" y2="89565"/>
                        <a14:foregroundMark x1="38940" y1="86957" x2="38940" y2="91304"/>
                        <a14:foregroundMark x1="37327" y1="89565" x2="37788" y2="92174"/>
                        <a14:foregroundMark x1="45161" y1="86957" x2="45622" y2="89565"/>
                        <a14:foregroundMark x1="44470" y1="92174" x2="45622" y2="947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9672" y="3347356"/>
            <a:ext cx="5566628" cy="14750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D66632-5BE0-4484-AF43-9A92D627B3C2}"/>
              </a:ext>
            </a:extLst>
          </p:cNvPr>
          <p:cNvSpPr txBox="1"/>
          <p:nvPr/>
        </p:nvSpPr>
        <p:spPr>
          <a:xfrm>
            <a:off x="2603472" y="37575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이균서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84A17C-F8C1-4C44-A2BD-42373407A111}"/>
              </a:ext>
            </a:extLst>
          </p:cNvPr>
          <p:cNvSpPr txBox="1"/>
          <p:nvPr/>
        </p:nvSpPr>
        <p:spPr>
          <a:xfrm>
            <a:off x="3539576" y="376128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서우진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2A32A4-658E-468C-B4C6-98E5D9939485}"/>
              </a:ext>
            </a:extLst>
          </p:cNvPr>
          <p:cNvSpPr txBox="1"/>
          <p:nvPr/>
        </p:nvSpPr>
        <p:spPr>
          <a:xfrm>
            <a:off x="4402986" y="376500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송준영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E7A7BC-4AB7-4B87-BF11-CBED6478B177}"/>
              </a:ext>
            </a:extLst>
          </p:cNvPr>
          <p:cNvSpPr txBox="1"/>
          <p:nvPr/>
        </p:nvSpPr>
        <p:spPr>
          <a:xfrm>
            <a:off x="5343354" y="376723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박병준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2D20F-BD49-4616-AFE2-3451D436C3E2}"/>
              </a:ext>
            </a:extLst>
          </p:cNvPr>
          <p:cNvSpPr txBox="1"/>
          <p:nvPr/>
        </p:nvSpPr>
        <p:spPr>
          <a:xfrm>
            <a:off x="6202500" y="376500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김상협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226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C3C8767-8992-4B16-82A8-15D2EB8E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93C26F-E96D-4869-9825-1DF6DFE87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4452"/>
            <a:ext cx="9144000" cy="75083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05264" y="134967"/>
            <a:ext cx="7244544" cy="703653"/>
            <a:chOff x="611559" y="2627634"/>
            <a:chExt cx="7244544" cy="703653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627634"/>
              <a:ext cx="724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42925" algn="l"/>
                </a:tabLst>
              </a:pPr>
              <a:r>
                <a:rPr lang="ko-KR" altLang="en-US" sz="36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매직 아일랜드 메뉴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729823" y="3329395"/>
              <a:ext cx="2898068" cy="189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C01EEAA-0B3E-4393-B76F-652F8A77B341}"/>
              </a:ext>
            </a:extLst>
          </p:cNvPr>
          <p:cNvSpPr txBox="1">
            <a:spLocks/>
          </p:cNvSpPr>
          <p:nvPr/>
        </p:nvSpPr>
        <p:spPr>
          <a:xfrm>
            <a:off x="251520" y="1347614"/>
            <a:ext cx="4502858" cy="34928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458A83-3236-4D68-8CE3-7B7C02675B0E}"/>
              </a:ext>
            </a:extLst>
          </p:cNvPr>
          <p:cNvSpPr txBox="1"/>
          <p:nvPr/>
        </p:nvSpPr>
        <p:spPr>
          <a:xfrm>
            <a:off x="270923" y="1554346"/>
            <a:ext cx="37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입력된 놀이기구에 따른 경로 계산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C349CA-58F6-46FF-B145-714AF022ED65}"/>
              </a:ext>
            </a:extLst>
          </p:cNvPr>
          <p:cNvSpPr txBox="1"/>
          <p:nvPr/>
        </p:nvSpPr>
        <p:spPr>
          <a:xfrm>
            <a:off x="251520" y="249045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현 위치와 가고 싶은 놀이기구 정보입력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86D279-C8B0-442D-99B2-526B2F27A8F3}"/>
              </a:ext>
            </a:extLst>
          </p:cNvPr>
          <p:cNvSpPr txBox="1"/>
          <p:nvPr/>
        </p:nvSpPr>
        <p:spPr>
          <a:xfrm>
            <a:off x="251520" y="342655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놀이기구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1,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놀이기구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형식으로 입력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DDED47-D9C5-43A9-BA65-91E2328B3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174" y="910520"/>
            <a:ext cx="3931274" cy="395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9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C3C8767-8992-4B16-82A8-15D2EB8E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93C26F-E96D-4869-9825-1DF6DFE87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4452"/>
            <a:ext cx="9144000" cy="75083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495808" y="373405"/>
            <a:ext cx="7244544" cy="1973447"/>
            <a:chOff x="611560" y="3003798"/>
            <a:chExt cx="7244544" cy="1973447"/>
          </a:xfrm>
        </p:grpSpPr>
        <p:sp>
          <p:nvSpPr>
            <p:cNvPr id="6" name="TextBox 5"/>
            <p:cNvSpPr txBox="1"/>
            <p:nvPr/>
          </p:nvSpPr>
          <p:spPr>
            <a:xfrm>
              <a:off x="611560" y="3003798"/>
              <a:ext cx="724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42925" algn="l"/>
                </a:tabLst>
              </a:pPr>
              <a:r>
                <a:rPr lang="ko-KR" altLang="en-US" sz="28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출발과 목적지 소요시간</a:t>
              </a:r>
              <a:r>
                <a:rPr lang="en-US" altLang="ko-KR" sz="28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/ </a:t>
              </a:r>
              <a:r>
                <a:rPr lang="ko-KR" altLang="en-US" sz="28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놀이기구 대기시간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1560" y="3835302"/>
              <a:ext cx="3770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  <a:latin typeface="+mn-ea"/>
                </a:rPr>
                <a:t>알림창에서</a:t>
              </a:r>
              <a:r>
                <a:rPr lang="ko-KR" altLang="en-US" dirty="0">
                  <a:solidFill>
                    <a:schemeClr val="bg1"/>
                  </a:solidFill>
                  <a:latin typeface="+mn-ea"/>
                </a:rPr>
                <a:t> 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4593" y="4193889"/>
              <a:ext cx="4680520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맑은 고딕" panose="020B0503020000020004" pitchFamily="50" charset="-127"/>
                <a:buChar char="♣"/>
              </a:pPr>
              <a:r>
                <a:rPr lang="ko-KR" altLang="en-US" sz="1600" dirty="0">
                  <a:solidFill>
                    <a:schemeClr val="bg1"/>
                  </a:solidFill>
                </a:rPr>
                <a:t>이동 가능한 경로의 개수</a:t>
              </a:r>
              <a:r>
                <a:rPr lang="en-US" altLang="ko-KR" sz="1600" dirty="0">
                  <a:solidFill>
                    <a:schemeClr val="bg1"/>
                  </a:solidFill>
                </a:rPr>
                <a:t>/</a:t>
              </a:r>
              <a:r>
                <a:rPr lang="ko-KR" altLang="en-US" sz="1600" dirty="0">
                  <a:solidFill>
                    <a:schemeClr val="bg1"/>
                  </a:solidFill>
                </a:rPr>
                <a:t>소요시간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맑은 고딕" panose="020B0503020000020004" pitchFamily="50" charset="-127"/>
                <a:buChar char="♣"/>
              </a:pPr>
              <a:r>
                <a:rPr lang="ko-KR" altLang="en-US" sz="1600" dirty="0">
                  <a:solidFill>
                    <a:schemeClr val="bg1"/>
                  </a:solidFill>
                </a:rPr>
                <a:t>이용할 놀이기구의 예상 대기시간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738951" y="3648237"/>
              <a:ext cx="2898068" cy="189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A511BE6-94A7-4FDB-86D9-88CB753A4727}"/>
              </a:ext>
            </a:extLst>
          </p:cNvPr>
          <p:cNvSpPr txBox="1"/>
          <p:nvPr/>
        </p:nvSpPr>
        <p:spPr>
          <a:xfrm>
            <a:off x="538841" y="2435040"/>
            <a:ext cx="388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을 확인한다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5243C-5E19-4571-B823-96B7A5BCAE9A}"/>
              </a:ext>
            </a:extLst>
          </p:cNvPr>
          <p:cNvSpPr txBox="1"/>
          <p:nvPr/>
        </p:nvSpPr>
        <p:spPr>
          <a:xfrm>
            <a:off x="538841" y="2942632"/>
            <a:ext cx="388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각 이동경로와 소요시간을 확인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BB871E-F9C4-4C99-924F-BED689A84D29}"/>
              </a:ext>
            </a:extLst>
          </p:cNvPr>
          <p:cNvSpPr txBox="1"/>
          <p:nvPr/>
        </p:nvSpPr>
        <p:spPr>
          <a:xfrm>
            <a:off x="546300" y="3486682"/>
            <a:ext cx="388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자신에게 알맞은 경로를 선택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93809BA-94AA-4954-AAFE-1F515BD32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598" y="1276984"/>
            <a:ext cx="2989487" cy="198291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8EBF9E9-46F4-4CAD-85DE-925E1B96C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8225" y="2835285"/>
            <a:ext cx="3018050" cy="199865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214DEA2-B49F-43F2-BB87-2130E1F47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0727" y="927538"/>
            <a:ext cx="2269423" cy="116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1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C3C8767-8992-4B16-82A8-15D2EB8E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93C26F-E96D-4869-9825-1DF6DFE87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4452"/>
            <a:ext cx="9144000" cy="75083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3157593" y="373783"/>
            <a:ext cx="6084168" cy="2069983"/>
            <a:chOff x="611560" y="3003798"/>
            <a:chExt cx="6084168" cy="2069983"/>
          </a:xfrm>
        </p:grpSpPr>
        <p:sp>
          <p:nvSpPr>
            <p:cNvPr id="6" name="TextBox 5"/>
            <p:cNvSpPr txBox="1"/>
            <p:nvPr/>
          </p:nvSpPr>
          <p:spPr>
            <a:xfrm>
              <a:off x="611560" y="3003798"/>
              <a:ext cx="6084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42925" algn="l"/>
                </a:tabLst>
              </a:pPr>
              <a:r>
                <a:rPr lang="ko-KR" altLang="en-US" sz="36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주제 선정 이유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7815" y="3792691"/>
              <a:ext cx="3770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+mn-ea"/>
                </a:rPr>
                <a:t>롯데월드를 가면 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087352" y="4186166"/>
              <a:ext cx="3770169" cy="887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bg1"/>
                  </a:solidFill>
                </a:rPr>
                <a:t>어느 놀이기구가 사람이 많고 </a:t>
              </a:r>
              <a:r>
                <a:rPr lang="ko-KR" altLang="en-US" sz="1200" dirty="0">
                  <a:solidFill>
                    <a:srgbClr val="FF0000"/>
                  </a:solidFill>
                </a:rPr>
                <a:t>혼잡</a:t>
              </a:r>
              <a:r>
                <a:rPr lang="ko-KR" altLang="en-US" sz="1200" dirty="0">
                  <a:solidFill>
                    <a:schemeClr val="bg1"/>
                  </a:solidFill>
                </a:rPr>
                <a:t>한지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bg1"/>
                  </a:solidFill>
                </a:rPr>
                <a:t>내가 있는 곳으로부터 어느 놀이기구가 </a:t>
              </a:r>
              <a:r>
                <a:rPr lang="ko-KR" altLang="en-US" sz="1200" dirty="0">
                  <a:solidFill>
                    <a:srgbClr val="FF0000"/>
                  </a:solidFill>
                </a:rPr>
                <a:t>가까운지</a:t>
              </a:r>
              <a:r>
                <a:rPr lang="ko-KR" altLang="en-US" sz="1200" dirty="0">
                  <a:solidFill>
                    <a:schemeClr val="bg1"/>
                  </a:solidFill>
                </a:rPr>
                <a:t> 잘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모를때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738951" y="3648237"/>
              <a:ext cx="2898068" cy="189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4977BFD-9F2E-475C-8726-AFEC3E3DF8F7}"/>
              </a:ext>
            </a:extLst>
          </p:cNvPr>
          <p:cNvSpPr txBox="1"/>
          <p:nvPr/>
        </p:nvSpPr>
        <p:spPr>
          <a:xfrm>
            <a:off x="3203848" y="2566070"/>
            <a:ext cx="506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롯데월드에서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“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성서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”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이면서 항상 시간만 날리기 십상이다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511BE6-94A7-4FDB-86D9-88CB753A4727}"/>
              </a:ext>
            </a:extLst>
          </p:cNvPr>
          <p:cNvSpPr txBox="1"/>
          <p:nvPr/>
        </p:nvSpPr>
        <p:spPr>
          <a:xfrm>
            <a:off x="3203847" y="3385734"/>
            <a:ext cx="554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팀에서 만든 프로젝트를 통해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이러한 어려움을 해결하고자 한다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9D7C90A6-EA53-4B32-87AD-5FA8E3C6F7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09" b="94823" l="38384" r="93131">
                        <a14:foregroundMark x1="74747" y1="88011" x2="75556" y2="94823"/>
                        <a14:backgroundMark x1="55354" y1="78747" x2="55152" y2="33515"/>
                        <a14:backgroundMark x1="61010" y1="67302" x2="60202" y2="51226"/>
                        <a14:backgroundMark x1="60202" y1="51226" x2="64848" y2="37057"/>
                        <a14:backgroundMark x1="64848" y1="37057" x2="73737" y2="329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58" r="-10"/>
          <a:stretch/>
        </p:blipFill>
        <p:spPr bwMode="auto">
          <a:xfrm>
            <a:off x="598613" y="361414"/>
            <a:ext cx="2605234" cy="2830071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147F2A2-E15D-41FF-B463-D3D7AEF23B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7" b="96437" l="2750" r="91750">
                        <a14:foregroundMark x1="47250" y1="23608" x2="51750" y2="34967"/>
                        <a14:foregroundMark x1="51750" y1="34967" x2="51750" y2="36080"/>
                        <a14:foregroundMark x1="49750" y1="22049" x2="52000" y2="43653"/>
                        <a14:foregroundMark x1="53000" y1="18486" x2="46500" y2="60356"/>
                        <a14:foregroundMark x1="47500" y1="28508" x2="49000" y2="44098"/>
                        <a14:foregroundMark x1="49000" y1="44098" x2="46250" y2="32962"/>
                        <a14:foregroundMark x1="46250" y1="32962" x2="36000" y2="46325"/>
                        <a14:foregroundMark x1="36000" y1="46325" x2="35750" y2="47661"/>
                        <a14:foregroundMark x1="57250" y1="23831" x2="54500" y2="51670"/>
                        <a14:foregroundMark x1="58500" y1="23385" x2="56250" y2="57238"/>
                        <a14:foregroundMark x1="54500" y1="55011" x2="52500" y2="61247"/>
                        <a14:foregroundMark x1="53250" y1="51893" x2="49750" y2="60134"/>
                        <a14:foregroundMark x1="51750" y1="56793" x2="51500" y2="59465"/>
                        <a14:foregroundMark x1="56500" y1="52339" x2="58750" y2="42539"/>
                        <a14:foregroundMark x1="61250" y1="39421" x2="62750" y2="27394"/>
                        <a14:foregroundMark x1="62750" y1="27394" x2="61000" y2="22272"/>
                        <a14:foregroundMark x1="61500" y1="19599" x2="64000" y2="30735"/>
                        <a14:foregroundMark x1="64000" y1="30735" x2="61500" y2="41648"/>
                        <a14:foregroundMark x1="67000" y1="27840" x2="63250" y2="38530"/>
                        <a14:foregroundMark x1="63250" y1="38530" x2="63000" y2="38530"/>
                        <a14:foregroundMark x1="39000" y1="9577" x2="52250" y2="7795"/>
                        <a14:foregroundMark x1="52250" y1="7795" x2="65000" y2="8909"/>
                        <a14:foregroundMark x1="65000" y1="8909" x2="64250" y2="13140"/>
                        <a14:foregroundMark x1="49250" y1="6904" x2="38750" y2="6682"/>
                        <a14:foregroundMark x1="56000" y1="7795" x2="62750" y2="7572"/>
                        <a14:foregroundMark x1="62250" y1="7795" x2="62250" y2="7350"/>
                        <a14:foregroundMark x1="31750" y1="90200" x2="56750" y2="95768"/>
                        <a14:foregroundMark x1="56750" y1="95768" x2="44750" y2="90646"/>
                        <a14:foregroundMark x1="44750" y1="90646" x2="33250" y2="90423"/>
                        <a14:foregroundMark x1="42750" y1="93764" x2="56250" y2="96437"/>
                        <a14:foregroundMark x1="56250" y1="96437" x2="44750" y2="93987"/>
                        <a14:foregroundMark x1="27500" y1="54120" x2="10500" y2="71715"/>
                        <a14:foregroundMark x1="10500" y1="71715" x2="2750" y2="49889"/>
                        <a14:foregroundMark x1="2750" y1="49889" x2="17000" y2="51225"/>
                        <a14:foregroundMark x1="17000" y1="51225" x2="28250" y2="48775"/>
                        <a14:foregroundMark x1="26500" y1="56570" x2="15250" y2="62584"/>
                        <a14:foregroundMark x1="15250" y1="62584" x2="6250" y2="53898"/>
                        <a14:foregroundMark x1="6250" y1="53898" x2="19250" y2="52116"/>
                        <a14:foregroundMark x1="19250" y1="52116" x2="26000" y2="57238"/>
                        <a14:foregroundMark x1="76000" y1="25612" x2="89500" y2="23608"/>
                        <a14:foregroundMark x1="89500" y1="23608" x2="83250" y2="14031"/>
                        <a14:foregroundMark x1="83250" y1="14031" x2="72250" y2="20267"/>
                        <a14:foregroundMark x1="72250" y1="20267" x2="77250" y2="24944"/>
                        <a14:foregroundMark x1="91250" y1="22940" x2="91750" y2="22940"/>
                        <a14:foregroundMark x1="79750" y1="8241" x2="79750" y2="8241"/>
                        <a14:foregroundMark x1="80000" y1="7350" x2="80000" y2="7350"/>
                        <a14:foregroundMark x1="60750" y1="6682" x2="60750" y2="6682"/>
                        <a14:foregroundMark x1="60750" y1="4677" x2="60750" y2="4677"/>
                        <a14:foregroundMark x1="61000" y1="2227" x2="61000" y2="22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835" y="2609850"/>
            <a:ext cx="2257149" cy="25336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44DA980-E1CD-4201-9C90-E738F73090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68" b="95221" l="2006" r="96562">
                        <a14:foregroundMark x1="33811" y1="38235" x2="33811" y2="38235"/>
                        <a14:foregroundMark x1="25501" y1="22059" x2="25501" y2="22059"/>
                        <a14:foregroundMark x1="20057" y1="21691" x2="20057" y2="21691"/>
                        <a14:foregroundMark x1="8596" y1="15441" x2="8596" y2="15441"/>
                        <a14:foregroundMark x1="44413" y1="16544" x2="27794" y2="9559"/>
                        <a14:foregroundMark x1="27794" y1="9559" x2="13754" y2="16912"/>
                        <a14:foregroundMark x1="13754" y1="16912" x2="10888" y2="31250"/>
                        <a14:foregroundMark x1="55301" y1="9191" x2="39255" y2="2941"/>
                        <a14:foregroundMark x1="39255" y1="2941" x2="9169" y2="5147"/>
                        <a14:foregroundMark x1="9169" y1="5147" x2="2006" y2="23162"/>
                        <a14:foregroundMark x1="2006" y1="23162" x2="3725" y2="57721"/>
                        <a14:foregroundMark x1="287" y1="1103" x2="15186" y2="735"/>
                        <a14:foregroundMark x1="15186" y1="735" x2="46132" y2="735"/>
                        <a14:foregroundMark x1="46132" y1="735" x2="52722" y2="15074"/>
                        <a14:foregroundMark x1="87106" y1="35662" x2="96562" y2="51471"/>
                        <a14:foregroundMark x1="96562" y1="51471" x2="88539" y2="66912"/>
                        <a14:foregroundMark x1="88539" y1="66912" x2="76791" y2="70221"/>
                        <a14:foregroundMark x1="36390" y1="84926" x2="48711" y2="95221"/>
                        <a14:foregroundMark x1="48711" y1="95221" x2="60172" y2="81618"/>
                        <a14:foregroundMark x1="60172" y1="81618" x2="60458" y2="77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835" y="-19119"/>
            <a:ext cx="2058555" cy="160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5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C3C8767-8992-4B16-82A8-15D2EB8E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93C26F-E96D-4869-9825-1DF6DFE87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4452"/>
            <a:ext cx="9144000" cy="75083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495808" y="373405"/>
            <a:ext cx="6084168" cy="2704388"/>
            <a:chOff x="611560" y="3003798"/>
            <a:chExt cx="6084168" cy="2704388"/>
          </a:xfrm>
        </p:grpSpPr>
        <p:sp>
          <p:nvSpPr>
            <p:cNvPr id="6" name="TextBox 5"/>
            <p:cNvSpPr txBox="1"/>
            <p:nvPr/>
          </p:nvSpPr>
          <p:spPr>
            <a:xfrm>
              <a:off x="611560" y="3003798"/>
              <a:ext cx="6084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42925" algn="l"/>
                </a:tabLst>
              </a:pPr>
              <a:r>
                <a:rPr lang="ko-KR" altLang="en-US" sz="36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프로젝트 주제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7815" y="3792691"/>
              <a:ext cx="3770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+mn-ea"/>
                </a:rPr>
                <a:t>사용자가 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087352" y="4186166"/>
              <a:ext cx="4680520" cy="15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맑은 고딕" panose="020B0503020000020004" pitchFamily="50" charset="-127"/>
                <a:buChar char="♣"/>
              </a:pPr>
              <a:r>
                <a:rPr lang="ko-KR" altLang="en-US" sz="1600" dirty="0">
                  <a:solidFill>
                    <a:schemeClr val="bg1"/>
                  </a:solidFill>
                </a:rPr>
                <a:t>자신이 즐기고 싶은 놀이기구의 대기시간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맑은 고딕" panose="020B0503020000020004" pitchFamily="50" charset="-127"/>
                <a:buChar char="♣"/>
              </a:pPr>
              <a:r>
                <a:rPr lang="ko-KR" altLang="en-US" sz="1600" dirty="0">
                  <a:solidFill>
                    <a:schemeClr val="bg1"/>
                  </a:solidFill>
                </a:rPr>
                <a:t>현재 위치에서 놀이기구까지 갈 수 있는 경로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맑은 고딕" panose="020B0503020000020004" pitchFamily="50" charset="-127"/>
                <a:buChar char="♣"/>
              </a:pPr>
              <a:r>
                <a:rPr lang="ko-KR" altLang="en-US" sz="1600" dirty="0">
                  <a:solidFill>
                    <a:schemeClr val="bg1"/>
                  </a:solidFill>
                </a:rPr>
                <a:t>현재 위치에서 놀이기구까지의 이동에 소요되는 시간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738951" y="3648237"/>
              <a:ext cx="2898068" cy="189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A511BE6-94A7-4FDB-86D9-88CB753A4727}"/>
              </a:ext>
            </a:extLst>
          </p:cNvPr>
          <p:cNvSpPr txBox="1"/>
          <p:nvPr/>
        </p:nvSpPr>
        <p:spPr>
          <a:xfrm>
            <a:off x="542063" y="3099582"/>
            <a:ext cx="568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을 한눈에 볼 수 있도록 해주는 프로그램을 제작한다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5" name="Picture 2" descr="길 찾기에 대한 이미지 검색결과">
            <a:extLst>
              <a:ext uri="{FF2B5EF4-FFF2-40B4-BE49-F238E27FC236}">
                <a16:creationId xmlns:a16="http://schemas.microsoft.com/office/drawing/2014/main" id="{8A8E596E-3205-4E20-95DB-57078E2756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6" b="13359"/>
          <a:stretch/>
        </p:blipFill>
        <p:spPr bwMode="auto">
          <a:xfrm>
            <a:off x="5870987" y="0"/>
            <a:ext cx="3273013" cy="3555480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72D921-EC93-4574-9807-47E1B90E5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862" b="92759" l="9645" r="89848">
                        <a14:foregroundMark x1="48731" y1="78621" x2="36041" y2="84138"/>
                        <a14:foregroundMark x1="13198" y1="71724" x2="20305" y2="82414"/>
                        <a14:foregroundMark x1="5076" y1="82069" x2="28934" y2="89655"/>
                        <a14:foregroundMark x1="28934" y1="89655" x2="54822" y2="91379"/>
                        <a14:foregroundMark x1="54822" y1="91379" x2="69036" y2="86207"/>
                        <a14:foregroundMark x1="10660" y1="87586" x2="36041" y2="93103"/>
                        <a14:foregroundMark x1="36041" y1="93103" x2="52284" y2="93103"/>
                        <a14:foregroundMark x1="51269" y1="12414" x2="79695" y2="6552"/>
                        <a14:foregroundMark x1="79695" y1="6552" x2="89848" y2="23103"/>
                        <a14:foregroundMark x1="89848" y1="23103" x2="88832" y2="24828"/>
                        <a14:foregroundMark x1="66497" y1="12414" x2="76650" y2="19655"/>
                        <a14:foregroundMark x1="64975" y1="5862" x2="79188" y2="75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2120" y="2648141"/>
            <a:ext cx="1725681" cy="254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1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C3C8767-8992-4B16-82A8-15D2EB8E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93C26F-E96D-4869-9825-1DF6DFE87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4452"/>
            <a:ext cx="9144000" cy="75083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467544" y="987574"/>
            <a:ext cx="6084168" cy="3049576"/>
            <a:chOff x="611560" y="3003798"/>
            <a:chExt cx="6084168" cy="3049576"/>
          </a:xfrm>
        </p:grpSpPr>
        <p:sp>
          <p:nvSpPr>
            <p:cNvPr id="6" name="TextBox 5"/>
            <p:cNvSpPr txBox="1"/>
            <p:nvPr/>
          </p:nvSpPr>
          <p:spPr>
            <a:xfrm>
              <a:off x="611560" y="3003798"/>
              <a:ext cx="6084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42925" algn="l"/>
                </a:tabLst>
              </a:pPr>
              <a:r>
                <a:rPr lang="ko-KR" altLang="en-US" sz="36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프로젝트 구성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7815" y="3792691"/>
              <a:ext cx="4029937" cy="2260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메인 메뉴에서 층 선택</a:t>
              </a:r>
              <a:endParaRPr lang="en-US" altLang="ko-KR" sz="1600" dirty="0">
                <a:solidFill>
                  <a:schemeClr val="bg1"/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현재위치와 이용할 놀이기구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입력받기</a:t>
              </a:r>
              <a:endParaRPr lang="en-US" altLang="ko-KR" sz="1600" dirty="0">
                <a:solidFill>
                  <a:schemeClr val="bg1"/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이용할 놀이기구의 예상 대기시간 출력</a:t>
              </a:r>
              <a:endParaRPr lang="en-US" altLang="ko-KR" sz="1600" dirty="0">
                <a:solidFill>
                  <a:schemeClr val="bg1"/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이용할 놀이기구까지 가능한 경로 출력</a:t>
              </a:r>
              <a:endParaRPr lang="en-US" altLang="ko-KR" sz="1600" dirty="0">
                <a:solidFill>
                  <a:schemeClr val="bg1"/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각 경로 별 이동시간 출력</a:t>
              </a:r>
              <a:endParaRPr lang="en-US" altLang="ko-KR" sz="1600" dirty="0">
                <a:solidFill>
                  <a:schemeClr val="bg1"/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메인 메뉴로 돌아갈 수 있는 버튼 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738951" y="3648237"/>
              <a:ext cx="2898068" cy="189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8D1F373-1456-4C3F-85F4-47FCDF7A0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55" b="97511" l="2874" r="93391">
                        <a14:foregroundMark x1="74569" y1="24459" x2="74569" y2="24459"/>
                        <a14:foregroundMark x1="79741" y1="20455" x2="82184" y2="34307"/>
                        <a14:foregroundMark x1="82184" y1="34307" x2="73132" y2="45996"/>
                        <a14:foregroundMark x1="73132" y1="45996" x2="66954" y2="49134"/>
                        <a14:foregroundMark x1="61638" y1="8442" x2="59339" y2="46645"/>
                        <a14:foregroundMark x1="36782" y1="4762" x2="50000" y2="3463"/>
                        <a14:foregroundMark x1="50000" y1="3463" x2="66954" y2="5303"/>
                        <a14:foregroundMark x1="90661" y1="20022" x2="93966" y2="30303"/>
                        <a14:foregroundMark x1="93966" y1="30303" x2="93391" y2="41667"/>
                        <a14:foregroundMark x1="93391" y1="41667" x2="82471" y2="52814"/>
                        <a14:foregroundMark x1="8333" y1="25216" x2="9483" y2="35281"/>
                        <a14:foregroundMark x1="9483" y1="35281" x2="22126" y2="56602"/>
                        <a14:foregroundMark x1="4310" y1="24242" x2="3017" y2="36147"/>
                        <a14:foregroundMark x1="67960" y1="13745" x2="70115" y2="42641"/>
                        <a14:foregroundMark x1="70115" y1="42641" x2="65230" y2="56602"/>
                        <a14:foregroundMark x1="55891" y1="12662" x2="58621" y2="73593"/>
                        <a14:foregroundMark x1="85057" y1="28463" x2="80891" y2="52273"/>
                        <a14:foregroundMark x1="80891" y1="52273" x2="70115" y2="70130"/>
                        <a14:foregroundMark x1="70115" y1="70130" x2="68822" y2="70887"/>
                        <a14:foregroundMark x1="73851" y1="51082" x2="60632" y2="74134"/>
                        <a14:foregroundMark x1="54598" y1="64610" x2="52730" y2="76840"/>
                        <a14:foregroundMark x1="41092" y1="81385" x2="42672" y2="88745"/>
                        <a14:foregroundMark x1="42385" y1="90368" x2="51580" y2="97511"/>
                        <a14:foregroundMark x1="51580" y1="97511" x2="59052" y2="89827"/>
                        <a14:foregroundMark x1="59052" y1="89827" x2="46264" y2="89069"/>
                        <a14:foregroundMark x1="46264" y1="89069" x2="43678" y2="89502"/>
                        <a14:foregroundMark x1="45402" y1="82251" x2="46408" y2="88312"/>
                        <a14:foregroundMark x1="54598" y1="83009" x2="53736" y2="88745"/>
                        <a14:foregroundMark x1="58621" y1="82359" x2="58333" y2="885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35" y="1"/>
            <a:ext cx="875057" cy="1161714"/>
          </a:xfrm>
          <a:prstGeom prst="rect">
            <a:avLst/>
          </a:prstGeom>
        </p:spPr>
      </p:pic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22C312EB-C8C9-4655-9425-A7F24B3C1B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833" y="473980"/>
            <a:ext cx="1992579" cy="20041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E0A4D3-77C8-408B-A83B-89AC2B4745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6833" y="2700202"/>
            <a:ext cx="2269423" cy="11680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1A045D-C172-429C-A0C7-8C3D5A7B8A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6257" y="2700202"/>
            <a:ext cx="1872208" cy="1241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069B16-DBBF-4108-A48F-0FBBBDF900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369" y="3619671"/>
            <a:ext cx="1890096" cy="12516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61885E-C359-47CA-9F3B-7EB4E176A9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4512" y="465498"/>
            <a:ext cx="2086921" cy="200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6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C3C8767-8992-4B16-82A8-15D2EB8E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93C26F-E96D-4869-9825-1DF6DFE87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4452"/>
            <a:ext cx="9144000" cy="75083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467544" y="987574"/>
            <a:ext cx="6084168" cy="3418908"/>
            <a:chOff x="611560" y="3003798"/>
            <a:chExt cx="6084168" cy="3418908"/>
          </a:xfrm>
        </p:grpSpPr>
        <p:sp>
          <p:nvSpPr>
            <p:cNvPr id="6" name="TextBox 5"/>
            <p:cNvSpPr txBox="1"/>
            <p:nvPr/>
          </p:nvSpPr>
          <p:spPr>
            <a:xfrm>
              <a:off x="611560" y="3003798"/>
              <a:ext cx="6084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42925" algn="l"/>
                </a:tabLst>
              </a:pPr>
              <a:r>
                <a:rPr lang="ko-KR" altLang="en-US" sz="36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핵심 알고리즘</a:t>
              </a:r>
              <a:r>
                <a:rPr lang="en-US" altLang="ko-KR" sz="36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:</a:t>
              </a:r>
              <a:r>
                <a:rPr lang="ko-KR" altLang="en-US" sz="36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다익스트라</a:t>
              </a:r>
              <a:endParaRPr lang="ko-KR" altLang="en-US" sz="3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7815" y="3792691"/>
              <a:ext cx="4130209" cy="2630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음의 가중치가 없는 그래프에서 한 노드에서 다른 모든 노드까지의 최단거리를 구하는 알고리즘이다</a:t>
              </a:r>
              <a:r>
                <a:rPr lang="en-US" altLang="ko-KR" sz="1600" dirty="0">
                  <a:solidFill>
                    <a:schemeClr val="bg1"/>
                  </a:solidFill>
                  <a:latin typeface="+mn-ea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600" dirty="0">
                <a:solidFill>
                  <a:schemeClr val="bg1"/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이 프로그램에서는 </a:t>
              </a:r>
              <a:r>
                <a:rPr lang="en-US" altLang="ko-KR" sz="1600" dirty="0">
                  <a:solidFill>
                    <a:schemeClr val="bg1"/>
                  </a:solidFill>
                  <a:latin typeface="+mn-ea"/>
                </a:rPr>
                <a:t>def Search(</a:t>
              </a:r>
              <a:r>
                <a:rPr lang="en-US" altLang="ko-KR" sz="1600" dirty="0" err="1">
                  <a:solidFill>
                    <a:schemeClr val="bg1"/>
                  </a:solidFill>
                  <a:latin typeface="+mn-ea"/>
                </a:rPr>
                <a:t>dir,attraction,start,end,floor,time</a:t>
              </a:r>
              <a:r>
                <a:rPr lang="en-US" altLang="ko-KR" sz="1600" dirty="0">
                  <a:solidFill>
                    <a:schemeClr val="bg1"/>
                  </a:solidFill>
                  <a:latin typeface="+mn-ea"/>
                </a:rPr>
                <a:t>=0)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함수로 구현</a:t>
              </a:r>
              <a:endParaRPr lang="en-US" altLang="ko-KR" sz="16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738951" y="3648237"/>
              <a:ext cx="2898068" cy="189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8D1F373-1456-4C3F-85F4-47FCDF7A0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55" b="97511" l="2874" r="93391">
                        <a14:foregroundMark x1="74569" y1="24459" x2="74569" y2="24459"/>
                        <a14:foregroundMark x1="79741" y1="20455" x2="82184" y2="34307"/>
                        <a14:foregroundMark x1="82184" y1="34307" x2="73132" y2="45996"/>
                        <a14:foregroundMark x1="73132" y1="45996" x2="66954" y2="49134"/>
                        <a14:foregroundMark x1="61638" y1="8442" x2="59339" y2="46645"/>
                        <a14:foregroundMark x1="36782" y1="4762" x2="50000" y2="3463"/>
                        <a14:foregroundMark x1="50000" y1="3463" x2="66954" y2="5303"/>
                        <a14:foregroundMark x1="90661" y1="20022" x2="93966" y2="30303"/>
                        <a14:foregroundMark x1="93966" y1="30303" x2="93391" y2="41667"/>
                        <a14:foregroundMark x1="93391" y1="41667" x2="82471" y2="52814"/>
                        <a14:foregroundMark x1="8333" y1="25216" x2="9483" y2="35281"/>
                        <a14:foregroundMark x1="9483" y1="35281" x2="22126" y2="56602"/>
                        <a14:foregroundMark x1="4310" y1="24242" x2="3017" y2="36147"/>
                        <a14:foregroundMark x1="67960" y1="13745" x2="70115" y2="42641"/>
                        <a14:foregroundMark x1="70115" y1="42641" x2="65230" y2="56602"/>
                        <a14:foregroundMark x1="55891" y1="12662" x2="58621" y2="73593"/>
                        <a14:foregroundMark x1="85057" y1="28463" x2="80891" y2="52273"/>
                        <a14:foregroundMark x1="80891" y1="52273" x2="70115" y2="70130"/>
                        <a14:foregroundMark x1="70115" y1="70130" x2="68822" y2="70887"/>
                        <a14:foregroundMark x1="73851" y1="51082" x2="60632" y2="74134"/>
                        <a14:foregroundMark x1="54598" y1="64610" x2="52730" y2="76840"/>
                        <a14:foregroundMark x1="41092" y1="81385" x2="42672" y2="88745"/>
                        <a14:foregroundMark x1="42385" y1="90368" x2="51580" y2="97511"/>
                        <a14:foregroundMark x1="51580" y1="97511" x2="59052" y2="89827"/>
                        <a14:foregroundMark x1="59052" y1="89827" x2="46264" y2="89069"/>
                        <a14:foregroundMark x1="46264" y1="89069" x2="43678" y2="89502"/>
                        <a14:foregroundMark x1="45402" y1="82251" x2="46408" y2="88312"/>
                        <a14:foregroundMark x1="54598" y1="83009" x2="53736" y2="88745"/>
                        <a14:foregroundMark x1="58621" y1="82359" x2="58333" y2="885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35" y="1"/>
            <a:ext cx="875057" cy="11617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1A9CC87-4AB2-4CAB-8218-1D3BEDEEE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918" y="1708951"/>
            <a:ext cx="4472082" cy="317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76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C3C8767-8992-4B16-82A8-15D2EB8E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93C26F-E96D-4869-9825-1DF6DFE87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4452"/>
            <a:ext cx="9144000" cy="75083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05264" y="134967"/>
            <a:ext cx="7244544" cy="3310970"/>
            <a:chOff x="611559" y="2627634"/>
            <a:chExt cx="7244544" cy="3310970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627634"/>
              <a:ext cx="724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42925" algn="l"/>
                </a:tabLst>
              </a:pPr>
              <a:r>
                <a:rPr lang="ko-KR" altLang="en-US" sz="36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메인 메뉴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7218" y="4414033"/>
              <a:ext cx="3770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+mn-ea"/>
                </a:rPr>
                <a:t>자신이 원하는 층의 버튼을 선택 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80019" y="4785916"/>
              <a:ext cx="4680520" cy="1152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맑은 고딕" panose="020B0503020000020004" pitchFamily="50" charset="-127"/>
                <a:buChar char="♣"/>
              </a:pPr>
              <a:r>
                <a:rPr lang="ko-KR" altLang="en-US" sz="1600" dirty="0">
                  <a:solidFill>
                    <a:schemeClr val="bg1"/>
                  </a:solidFill>
                </a:rPr>
                <a:t>지하 </a:t>
              </a:r>
              <a:r>
                <a:rPr lang="en-US" altLang="ko-KR" sz="1600" dirty="0">
                  <a:solidFill>
                    <a:schemeClr val="bg1"/>
                  </a:solidFill>
                </a:rPr>
                <a:t>1</a:t>
              </a:r>
              <a:r>
                <a:rPr lang="ko-KR" altLang="en-US" sz="1600" dirty="0">
                  <a:solidFill>
                    <a:schemeClr val="bg1"/>
                  </a:solidFill>
                </a:rPr>
                <a:t>층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맑은 고딕" panose="020B0503020000020004" pitchFamily="50" charset="-127"/>
                <a:buChar char="♣"/>
              </a:pPr>
              <a:r>
                <a:rPr lang="en-US" altLang="ko-KR" sz="1600" dirty="0">
                  <a:solidFill>
                    <a:schemeClr val="bg1"/>
                  </a:solidFill>
                </a:rPr>
                <a:t>1</a:t>
              </a:r>
              <a:r>
                <a:rPr lang="ko-KR" altLang="en-US" sz="1600" dirty="0">
                  <a:solidFill>
                    <a:schemeClr val="bg1"/>
                  </a:solidFill>
                </a:rPr>
                <a:t>층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맑은 고딕" panose="020B0503020000020004" pitchFamily="50" charset="-127"/>
                <a:buChar char="♣"/>
              </a:pPr>
              <a:r>
                <a:rPr lang="en-US" altLang="ko-KR" sz="1600" dirty="0">
                  <a:solidFill>
                    <a:schemeClr val="bg1"/>
                  </a:solidFill>
                </a:rPr>
                <a:t>1</a:t>
              </a:r>
              <a:r>
                <a:rPr lang="ko-KR" altLang="en-US" sz="1600" dirty="0">
                  <a:solidFill>
                    <a:schemeClr val="bg1"/>
                  </a:solidFill>
                </a:rPr>
                <a:t>층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729823" y="3329395"/>
              <a:ext cx="2898068" cy="189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A511BE6-94A7-4FDB-86D9-88CB753A4727}"/>
              </a:ext>
            </a:extLst>
          </p:cNvPr>
          <p:cNvSpPr txBox="1"/>
          <p:nvPr/>
        </p:nvSpPr>
        <p:spPr>
          <a:xfrm>
            <a:off x="270923" y="3580904"/>
            <a:ext cx="568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층이 선택되면 각 층에 해당하는 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윈도우 창으로 이동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D81E9-2224-49FD-8B13-842B9EC4649E}"/>
              </a:ext>
            </a:extLst>
          </p:cNvPr>
          <p:cNvSpPr txBox="1"/>
          <p:nvPr/>
        </p:nvSpPr>
        <p:spPr>
          <a:xfrm>
            <a:off x="251520" y="1484551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날짜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시간 정보입력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37344BA-F5C7-4C93-A7BF-788E872FE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928" y="916265"/>
            <a:ext cx="3928348" cy="395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0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C3C8767-8992-4B16-82A8-15D2EB8E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38"/>
            <a:ext cx="9144000" cy="5143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93C26F-E96D-4869-9825-1DF6DFE87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4452"/>
            <a:ext cx="9144000" cy="75083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05264" y="134967"/>
            <a:ext cx="7244544" cy="2155731"/>
            <a:chOff x="611559" y="2627634"/>
            <a:chExt cx="7244544" cy="2155731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627634"/>
              <a:ext cx="724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42925" algn="l"/>
                </a:tabLst>
              </a:pPr>
              <a:r>
                <a:rPr lang="ko-KR" altLang="en-US" sz="36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날짜</a:t>
              </a:r>
              <a:r>
                <a:rPr lang="en-US" altLang="ko-KR" sz="36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/</a:t>
              </a:r>
              <a:r>
                <a:rPr lang="ko-KR" altLang="en-US" sz="36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시간 입력 메뉴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7218" y="4414033"/>
              <a:ext cx="3770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729823" y="3329395"/>
              <a:ext cx="2898068" cy="189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10D81E9-2224-49FD-8B13-842B9EC4649E}"/>
              </a:ext>
            </a:extLst>
          </p:cNvPr>
          <p:cNvSpPr txBox="1"/>
          <p:nvPr/>
        </p:nvSpPr>
        <p:spPr>
          <a:xfrm>
            <a:off x="251520" y="213041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날짜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시간 정보입력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F68F23-9B77-4231-B875-4F95EA488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883" y="908628"/>
            <a:ext cx="3928347" cy="39588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1B2760-C6A9-457A-9A24-13A2C3D2C009}"/>
              </a:ext>
            </a:extLst>
          </p:cNvPr>
          <p:cNvSpPr txBox="1"/>
          <p:nvPr/>
        </p:nvSpPr>
        <p:spPr>
          <a:xfrm>
            <a:off x="270923" y="1338322"/>
            <a:ext cx="37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입력된 날짜에 따른 혼잡도 계산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C17049-F290-47BC-8905-29C054F6E7D6}"/>
              </a:ext>
            </a:extLst>
          </p:cNvPr>
          <p:cNvSpPr txBox="1"/>
          <p:nvPr/>
        </p:nvSpPr>
        <p:spPr>
          <a:xfrm>
            <a:off x="251520" y="285049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(X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월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,X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주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,X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요일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형식으로 입력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C7FDD97-2C63-4697-8B01-FE22E977F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567" y="94414"/>
            <a:ext cx="1792008" cy="17438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358D93-6D59-4A9A-8CD8-B1E246CF8820}"/>
              </a:ext>
            </a:extLst>
          </p:cNvPr>
          <p:cNvSpPr txBox="1"/>
          <p:nvPr/>
        </p:nvSpPr>
        <p:spPr>
          <a:xfrm>
            <a:off x="251520" y="3579862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입력 값을 바탕으로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혼잡도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1(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혼잡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)~5(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원활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36345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C3C8767-8992-4B16-82A8-15D2EB8E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93C26F-E96D-4869-9825-1DF6DFE87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4452"/>
            <a:ext cx="9144000" cy="75083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05264" y="134967"/>
            <a:ext cx="7244544" cy="703653"/>
            <a:chOff x="611559" y="2627634"/>
            <a:chExt cx="7244544" cy="703653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627634"/>
              <a:ext cx="724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42925" algn="l"/>
                </a:tabLst>
              </a:pPr>
              <a:r>
                <a:rPr lang="ko-KR" altLang="en-US" sz="36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지하 </a:t>
              </a:r>
              <a:r>
                <a:rPr lang="en-US" altLang="ko-KR" sz="36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r>
                <a:rPr lang="ko-KR" altLang="en-US" sz="36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층 메뉴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729823" y="3329395"/>
              <a:ext cx="2898068" cy="189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976293E-B957-4DB1-AEE9-609363ED3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174" y="908628"/>
            <a:ext cx="3931274" cy="3958842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C01EEAA-0B3E-4393-B76F-652F8A77B341}"/>
              </a:ext>
            </a:extLst>
          </p:cNvPr>
          <p:cNvSpPr txBox="1">
            <a:spLocks/>
          </p:cNvSpPr>
          <p:nvPr/>
        </p:nvSpPr>
        <p:spPr>
          <a:xfrm>
            <a:off x="251520" y="1347614"/>
            <a:ext cx="4502858" cy="34928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458A83-3236-4D68-8CE3-7B7C02675B0E}"/>
              </a:ext>
            </a:extLst>
          </p:cNvPr>
          <p:cNvSpPr txBox="1"/>
          <p:nvPr/>
        </p:nvSpPr>
        <p:spPr>
          <a:xfrm>
            <a:off x="270923" y="1554346"/>
            <a:ext cx="37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입력된 놀이기구에 따른 경로 계산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C349CA-58F6-46FF-B145-714AF022ED65}"/>
              </a:ext>
            </a:extLst>
          </p:cNvPr>
          <p:cNvSpPr txBox="1"/>
          <p:nvPr/>
        </p:nvSpPr>
        <p:spPr>
          <a:xfrm>
            <a:off x="251520" y="249045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현 위치와 가고 싶은 놀이기구 정보입력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86D279-C8B0-442D-99B2-526B2F27A8F3}"/>
              </a:ext>
            </a:extLst>
          </p:cNvPr>
          <p:cNvSpPr txBox="1"/>
          <p:nvPr/>
        </p:nvSpPr>
        <p:spPr>
          <a:xfrm>
            <a:off x="251520" y="342655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놀이기구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1,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놀이기구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형식으로 입력</a:t>
            </a:r>
          </a:p>
        </p:txBody>
      </p:sp>
    </p:spTree>
    <p:extLst>
      <p:ext uri="{BB962C8B-B14F-4D97-AF65-F5344CB8AC3E}">
        <p14:creationId xmlns:p14="http://schemas.microsoft.com/office/powerpoint/2010/main" val="47170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C3C8767-8992-4B16-82A8-15D2EB8E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93C26F-E96D-4869-9825-1DF6DFE87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4452"/>
            <a:ext cx="9144000" cy="75083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05264" y="134967"/>
            <a:ext cx="7244544" cy="703653"/>
            <a:chOff x="611559" y="2627634"/>
            <a:chExt cx="7244544" cy="703653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627634"/>
              <a:ext cx="724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42925" algn="l"/>
                </a:tabLst>
              </a:pPr>
              <a:r>
                <a:rPr lang="en-US" altLang="ko-KR" sz="36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r>
                <a:rPr lang="ko-KR" altLang="en-US" sz="36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층 메뉴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729823" y="3329395"/>
              <a:ext cx="2898068" cy="189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C01EEAA-0B3E-4393-B76F-652F8A77B341}"/>
              </a:ext>
            </a:extLst>
          </p:cNvPr>
          <p:cNvSpPr txBox="1">
            <a:spLocks/>
          </p:cNvSpPr>
          <p:nvPr/>
        </p:nvSpPr>
        <p:spPr>
          <a:xfrm>
            <a:off x="251520" y="1347614"/>
            <a:ext cx="4502858" cy="34928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458A83-3236-4D68-8CE3-7B7C02675B0E}"/>
              </a:ext>
            </a:extLst>
          </p:cNvPr>
          <p:cNvSpPr txBox="1"/>
          <p:nvPr/>
        </p:nvSpPr>
        <p:spPr>
          <a:xfrm>
            <a:off x="270923" y="1554346"/>
            <a:ext cx="37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입력된 놀이기구에 따른 경로 계산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C349CA-58F6-46FF-B145-714AF022ED65}"/>
              </a:ext>
            </a:extLst>
          </p:cNvPr>
          <p:cNvSpPr txBox="1"/>
          <p:nvPr/>
        </p:nvSpPr>
        <p:spPr>
          <a:xfrm>
            <a:off x="251520" y="249045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현 위치와 가고 싶은 놀이기구 정보입력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86D279-C8B0-442D-99B2-526B2F27A8F3}"/>
              </a:ext>
            </a:extLst>
          </p:cNvPr>
          <p:cNvSpPr txBox="1"/>
          <p:nvPr/>
        </p:nvSpPr>
        <p:spPr>
          <a:xfrm>
            <a:off x="251520" y="342655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놀이기구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1,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놀이기구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형식으로 입력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28CFB7-1F53-4357-818A-72D1736A6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174" y="923334"/>
            <a:ext cx="3931274" cy="392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4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321</Words>
  <Application>Microsoft Office PowerPoint</Application>
  <PresentationFormat>화면 슬라이드 쇼(16:9)</PresentationFormat>
  <Paragraphs>63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seok0621</dc:creator>
  <cp:lastModifiedBy>이균서</cp:lastModifiedBy>
  <cp:revision>29</cp:revision>
  <dcterms:created xsi:type="dcterms:W3CDTF">2015-06-08T13:24:13Z</dcterms:created>
  <dcterms:modified xsi:type="dcterms:W3CDTF">2019-11-26T03:51:42Z</dcterms:modified>
</cp:coreProperties>
</file>