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6" r:id="rId1"/>
  </p:sldMasterIdLst>
  <p:sldIdLst>
    <p:sldId id="256" r:id="rId2"/>
    <p:sldId id="257" r:id="rId3"/>
    <p:sldId id="258" r:id="rId4"/>
    <p:sldId id="266" r:id="rId5"/>
    <p:sldId id="263" r:id="rId6"/>
    <p:sldId id="260" r:id="rId7"/>
    <p:sldId id="261" r:id="rId8"/>
    <p:sldId id="262" r:id="rId9"/>
    <p:sldId id="264" r:id="rId10"/>
    <p:sldId id="268" r:id="rId11"/>
    <p:sldId id="267"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655B42-E2EB-D3B6-B59B-162CBE3EE435}" v="7" dt="2024-04-24T01:08:26.735"/>
    <p1510:client id="{2B5C972F-B655-996E-8060-E381C5D9DDF9}" v="174" dt="2024-04-25T20:08:48.669"/>
    <p1510:client id="{44909ABD-7228-09EF-5219-C361FB24A310}" v="3" dt="2024-04-24T01:01:16.199"/>
    <p1510:client id="{5C75A6CF-E6CA-9D0C-799A-D63AA6C5D5AA}" v="137" dt="2024-04-24T01:17:42.212"/>
    <p1510:client id="{9AE3F99F-B9E3-34BE-8798-50906666BFFE}" v="307" dt="2024-04-25T19:19:57.492"/>
    <p1510:client id="{A3C85E9A-CC90-9A57-BE75-72CE6F39A17A}" v="680" dt="2024-04-24T01:07:22.074"/>
    <p1510:client id="{C758A54B-DD3A-E350-A874-7853246C01B1}" v="208" dt="2024-04-25T19:33:00.365"/>
    <p1510:client id="{D9BD902D-179D-4C00-524F-93E0A05775DC}" v="267" dt="2024-04-24T01:14:40.454"/>
    <p1510:client id="{E1C8BD46-DDFA-25A1-A0F9-EE91781D35D3}" v="79" dt="2024-04-25T19:57:00.072"/>
    <p1510:client id="{E50D4EA2-4BDB-49EE-6544-A000363D9148}" v="73" dt="2024-04-24T01:20:57.2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dlamani, Hemanth" userId="S::hvadlamani@wpi.edu::6a39c149-9ba8-44ea-b790-04d14f07a4f4" providerId="AD" clId="Web-{D9BD902D-179D-4C00-524F-93E0A05775DC}"/>
    <pc:docChg chg="addSld modSld">
      <pc:chgData name="Vadlamani, Hemanth" userId="S::hvadlamani@wpi.edu::6a39c149-9ba8-44ea-b790-04d14f07a4f4" providerId="AD" clId="Web-{D9BD902D-179D-4C00-524F-93E0A05775DC}" dt="2024-04-24T01:15:59.957" v="264"/>
      <pc:docMkLst>
        <pc:docMk/>
      </pc:docMkLst>
      <pc:sldChg chg="addSp modSp mod setBg">
        <pc:chgData name="Vadlamani, Hemanth" userId="S::hvadlamani@wpi.edu::6a39c149-9ba8-44ea-b790-04d14f07a4f4" providerId="AD" clId="Web-{D9BD902D-179D-4C00-524F-93E0A05775DC}" dt="2024-04-24T01:15:33.409" v="258"/>
        <pc:sldMkLst>
          <pc:docMk/>
          <pc:sldMk cId="770540934" sldId="260"/>
        </pc:sldMkLst>
        <pc:spChg chg="mod">
          <ac:chgData name="Vadlamani, Hemanth" userId="S::hvadlamani@wpi.edu::6a39c149-9ba8-44ea-b790-04d14f07a4f4" providerId="AD" clId="Web-{D9BD902D-179D-4C00-524F-93E0A05775DC}" dt="2024-04-24T01:15:33.409" v="258"/>
          <ac:spMkLst>
            <pc:docMk/>
            <pc:sldMk cId="770540934" sldId="260"/>
            <ac:spMk id="2" creationId="{D20932B4-4B8B-9599-5A70-A678D3D153CA}"/>
          </ac:spMkLst>
        </pc:spChg>
        <pc:spChg chg="mod">
          <ac:chgData name="Vadlamani, Hemanth" userId="S::hvadlamani@wpi.edu::6a39c149-9ba8-44ea-b790-04d14f07a4f4" providerId="AD" clId="Web-{D9BD902D-179D-4C00-524F-93E0A05775DC}" dt="2024-04-24T01:15:33.409" v="258"/>
          <ac:spMkLst>
            <pc:docMk/>
            <pc:sldMk cId="770540934" sldId="260"/>
            <ac:spMk id="3" creationId="{82AF4D3D-D7D1-6B61-2BCD-81848D974931}"/>
          </ac:spMkLst>
        </pc:spChg>
        <pc:spChg chg="add">
          <ac:chgData name="Vadlamani, Hemanth" userId="S::hvadlamani@wpi.edu::6a39c149-9ba8-44ea-b790-04d14f07a4f4" providerId="AD" clId="Web-{D9BD902D-179D-4C00-524F-93E0A05775DC}" dt="2024-04-24T01:15:33.409" v="258"/>
          <ac:spMkLst>
            <pc:docMk/>
            <pc:sldMk cId="770540934" sldId="260"/>
            <ac:spMk id="9" creationId="{B937640E-EF7A-4A6C-A950-D12B7D5C923E}"/>
          </ac:spMkLst>
        </pc:spChg>
        <pc:spChg chg="add">
          <ac:chgData name="Vadlamani, Hemanth" userId="S::hvadlamani@wpi.edu::6a39c149-9ba8-44ea-b790-04d14f07a4f4" providerId="AD" clId="Web-{D9BD902D-179D-4C00-524F-93E0A05775DC}" dt="2024-04-24T01:15:33.409" v="258"/>
          <ac:spMkLst>
            <pc:docMk/>
            <pc:sldMk cId="770540934" sldId="260"/>
            <ac:spMk id="11" creationId="{76ADA084-C86B-4F3C-8077-6A8999CC4632}"/>
          </ac:spMkLst>
        </pc:spChg>
        <pc:picChg chg="add">
          <ac:chgData name="Vadlamani, Hemanth" userId="S::hvadlamani@wpi.edu::6a39c149-9ba8-44ea-b790-04d14f07a4f4" providerId="AD" clId="Web-{D9BD902D-179D-4C00-524F-93E0A05775DC}" dt="2024-04-24T01:15:33.409" v="258"/>
          <ac:picMkLst>
            <pc:docMk/>
            <pc:sldMk cId="770540934" sldId="260"/>
            <ac:picMk id="5" creationId="{4538856F-BC9D-9206-F95D-BB10DDB386D2}"/>
          </ac:picMkLst>
        </pc:picChg>
      </pc:sldChg>
      <pc:sldChg chg="modSp">
        <pc:chgData name="Vadlamani, Hemanth" userId="S::hvadlamani@wpi.edu::6a39c149-9ba8-44ea-b790-04d14f07a4f4" providerId="AD" clId="Web-{D9BD902D-179D-4C00-524F-93E0A05775DC}" dt="2024-04-24T00:50:03.201" v="55" actId="20577"/>
        <pc:sldMkLst>
          <pc:docMk/>
          <pc:sldMk cId="2641123218" sldId="262"/>
        </pc:sldMkLst>
        <pc:spChg chg="mod">
          <ac:chgData name="Vadlamani, Hemanth" userId="S::hvadlamani@wpi.edu::6a39c149-9ba8-44ea-b790-04d14f07a4f4" providerId="AD" clId="Web-{D9BD902D-179D-4C00-524F-93E0A05775DC}" dt="2024-04-24T00:27:11.331" v="49" actId="20577"/>
          <ac:spMkLst>
            <pc:docMk/>
            <pc:sldMk cId="2641123218" sldId="262"/>
            <ac:spMk id="2" creationId="{2E5EA615-A288-40F1-2DCD-361EB5A8CEBA}"/>
          </ac:spMkLst>
        </pc:spChg>
        <pc:spChg chg="mod">
          <ac:chgData name="Vadlamani, Hemanth" userId="S::hvadlamani@wpi.edu::6a39c149-9ba8-44ea-b790-04d14f07a4f4" providerId="AD" clId="Web-{D9BD902D-179D-4C00-524F-93E0A05775DC}" dt="2024-04-24T00:50:03.201" v="55" actId="20577"/>
          <ac:spMkLst>
            <pc:docMk/>
            <pc:sldMk cId="2641123218" sldId="262"/>
            <ac:spMk id="3" creationId="{68EE092C-2924-7D02-E858-EE51961FB304}"/>
          </ac:spMkLst>
        </pc:spChg>
      </pc:sldChg>
      <pc:sldChg chg="addSp delSp modSp mod setBg">
        <pc:chgData name="Vadlamani, Hemanth" userId="S::hvadlamani@wpi.edu::6a39c149-9ba8-44ea-b790-04d14f07a4f4" providerId="AD" clId="Web-{D9BD902D-179D-4C00-524F-93E0A05775DC}" dt="2024-04-24T01:12:43.481" v="228" actId="20577"/>
        <pc:sldMkLst>
          <pc:docMk/>
          <pc:sldMk cId="29530039" sldId="264"/>
        </pc:sldMkLst>
        <pc:spChg chg="mod">
          <ac:chgData name="Vadlamani, Hemanth" userId="S::hvadlamani@wpi.edu::6a39c149-9ba8-44ea-b790-04d14f07a4f4" providerId="AD" clId="Web-{D9BD902D-179D-4C00-524F-93E0A05775DC}" dt="2024-04-24T01:11:39.917" v="92"/>
          <ac:spMkLst>
            <pc:docMk/>
            <pc:sldMk cId="29530039" sldId="264"/>
            <ac:spMk id="2" creationId="{BA773E41-B0C5-60AC-1324-F54D738199DB}"/>
          </ac:spMkLst>
        </pc:spChg>
        <pc:spChg chg="add del">
          <ac:chgData name="Vadlamani, Hemanth" userId="S::hvadlamani@wpi.edu::6a39c149-9ba8-44ea-b790-04d14f07a4f4" providerId="AD" clId="Web-{D9BD902D-179D-4C00-524F-93E0A05775DC}" dt="2024-04-24T01:11:39.901" v="91"/>
          <ac:spMkLst>
            <pc:docMk/>
            <pc:sldMk cId="29530039" sldId="264"/>
            <ac:spMk id="10" creationId="{FBF561A1-36F2-5872-E3AE-143B5C519E77}"/>
          </ac:spMkLst>
        </pc:spChg>
        <pc:spChg chg="add del">
          <ac:chgData name="Vadlamani, Hemanth" userId="S::hvadlamani@wpi.edu::6a39c149-9ba8-44ea-b790-04d14f07a4f4" providerId="AD" clId="Web-{D9BD902D-179D-4C00-524F-93E0A05775DC}" dt="2024-04-24T01:11:39.901" v="91"/>
          <ac:spMkLst>
            <pc:docMk/>
            <pc:sldMk cId="29530039" sldId="264"/>
            <ac:spMk id="13" creationId="{B937640E-EF7A-4A6C-A950-D12B7D5C923E}"/>
          </ac:spMkLst>
        </pc:spChg>
        <pc:spChg chg="add del">
          <ac:chgData name="Vadlamani, Hemanth" userId="S::hvadlamani@wpi.edu::6a39c149-9ba8-44ea-b790-04d14f07a4f4" providerId="AD" clId="Web-{D9BD902D-179D-4C00-524F-93E0A05775DC}" dt="2024-04-24T01:11:39.901" v="91"/>
          <ac:spMkLst>
            <pc:docMk/>
            <pc:sldMk cId="29530039" sldId="264"/>
            <ac:spMk id="15" creationId="{9F7289D1-60A6-4A7B-BB04-440EA6BEF453}"/>
          </ac:spMkLst>
        </pc:spChg>
        <pc:spChg chg="add">
          <ac:chgData name="Vadlamani, Hemanth" userId="S::hvadlamani@wpi.edu::6a39c149-9ba8-44ea-b790-04d14f07a4f4" providerId="AD" clId="Web-{D9BD902D-179D-4C00-524F-93E0A05775DC}" dt="2024-04-24T01:11:39.917" v="92"/>
          <ac:spMkLst>
            <pc:docMk/>
            <pc:sldMk cId="29530039" sldId="264"/>
            <ac:spMk id="17" creationId="{91E23747-C918-4EC5-811F-876AFAD747D1}"/>
          </ac:spMkLst>
        </pc:spChg>
        <pc:spChg chg="add">
          <ac:chgData name="Vadlamani, Hemanth" userId="S::hvadlamani@wpi.edu::6a39c149-9ba8-44ea-b790-04d14f07a4f4" providerId="AD" clId="Web-{D9BD902D-179D-4C00-524F-93E0A05775DC}" dt="2024-04-24T01:11:39.917" v="92"/>
          <ac:spMkLst>
            <pc:docMk/>
            <pc:sldMk cId="29530039" sldId="264"/>
            <ac:spMk id="18" creationId="{B937640E-EF7A-4A6C-A950-D12B7D5C923E}"/>
          </ac:spMkLst>
        </pc:spChg>
        <pc:spChg chg="add">
          <ac:chgData name="Vadlamani, Hemanth" userId="S::hvadlamani@wpi.edu::6a39c149-9ba8-44ea-b790-04d14f07a4f4" providerId="AD" clId="Web-{D9BD902D-179D-4C00-524F-93E0A05775DC}" dt="2024-04-24T01:11:39.917" v="92"/>
          <ac:spMkLst>
            <pc:docMk/>
            <pc:sldMk cId="29530039" sldId="264"/>
            <ac:spMk id="19" creationId="{60E20617-5A38-4FAF-8FE0-B4C6A95F1D41}"/>
          </ac:spMkLst>
        </pc:spChg>
        <pc:spChg chg="add mod">
          <ac:chgData name="Vadlamani, Hemanth" userId="S::hvadlamani@wpi.edu::6a39c149-9ba8-44ea-b790-04d14f07a4f4" providerId="AD" clId="Web-{D9BD902D-179D-4C00-524F-93E0A05775DC}" dt="2024-04-24T01:12:43.481" v="228" actId="20577"/>
          <ac:spMkLst>
            <pc:docMk/>
            <pc:sldMk cId="29530039" sldId="264"/>
            <ac:spMk id="20" creationId="{7113C34A-1355-4A22-0B3A-22FB29703166}"/>
          </ac:spMkLst>
        </pc:spChg>
        <pc:picChg chg="add mod">
          <ac:chgData name="Vadlamani, Hemanth" userId="S::hvadlamani@wpi.edu::6a39c149-9ba8-44ea-b790-04d14f07a4f4" providerId="AD" clId="Web-{D9BD902D-179D-4C00-524F-93E0A05775DC}" dt="2024-04-24T01:11:39.917" v="92"/>
          <ac:picMkLst>
            <pc:docMk/>
            <pc:sldMk cId="29530039" sldId="264"/>
            <ac:picMk id="3" creationId="{9F888EE5-CF28-1FCB-215E-6A344B13D0C0}"/>
          </ac:picMkLst>
        </pc:picChg>
        <pc:picChg chg="mod ord">
          <ac:chgData name="Vadlamani, Hemanth" userId="S::hvadlamani@wpi.edu::6a39c149-9ba8-44ea-b790-04d14f07a4f4" providerId="AD" clId="Web-{D9BD902D-179D-4C00-524F-93E0A05775DC}" dt="2024-04-24T01:11:39.917" v="92"/>
          <ac:picMkLst>
            <pc:docMk/>
            <pc:sldMk cId="29530039" sldId="264"/>
            <ac:picMk id="6" creationId="{EF1DF059-85E6-7683-DD77-A074B0F76EAC}"/>
          </ac:picMkLst>
        </pc:picChg>
      </pc:sldChg>
      <pc:sldChg chg="addSp modSp new mod setBg">
        <pc:chgData name="Vadlamani, Hemanth" userId="S::hvadlamani@wpi.edu::6a39c149-9ba8-44ea-b790-04d14f07a4f4" providerId="AD" clId="Web-{D9BD902D-179D-4C00-524F-93E0A05775DC}" dt="2024-04-24T01:15:59.957" v="264"/>
        <pc:sldMkLst>
          <pc:docMk/>
          <pc:sldMk cId="3967070232" sldId="265"/>
        </pc:sldMkLst>
        <pc:spChg chg="mod">
          <ac:chgData name="Vadlamani, Hemanth" userId="S::hvadlamani@wpi.edu::6a39c149-9ba8-44ea-b790-04d14f07a4f4" providerId="AD" clId="Web-{D9BD902D-179D-4C00-524F-93E0A05775DC}" dt="2024-04-24T01:15:59.957" v="264"/>
          <ac:spMkLst>
            <pc:docMk/>
            <pc:sldMk cId="3967070232" sldId="265"/>
            <ac:spMk id="2" creationId="{F77ECC12-7B2D-37BE-15AB-57B8A4046FCC}"/>
          </ac:spMkLst>
        </pc:spChg>
        <pc:spChg chg="mod">
          <ac:chgData name="Vadlamani, Hemanth" userId="S::hvadlamani@wpi.edu::6a39c149-9ba8-44ea-b790-04d14f07a4f4" providerId="AD" clId="Web-{D9BD902D-179D-4C00-524F-93E0A05775DC}" dt="2024-04-24T01:15:59.957" v="264"/>
          <ac:spMkLst>
            <pc:docMk/>
            <pc:sldMk cId="3967070232" sldId="265"/>
            <ac:spMk id="3" creationId="{36990D9A-4CAC-D421-D13B-9486955CBAB7}"/>
          </ac:spMkLst>
        </pc:spChg>
        <pc:spChg chg="add">
          <ac:chgData name="Vadlamani, Hemanth" userId="S::hvadlamani@wpi.edu::6a39c149-9ba8-44ea-b790-04d14f07a4f4" providerId="AD" clId="Web-{D9BD902D-179D-4C00-524F-93E0A05775DC}" dt="2024-04-24T01:15:59.957" v="264"/>
          <ac:spMkLst>
            <pc:docMk/>
            <pc:sldMk cId="3967070232" sldId="265"/>
            <ac:spMk id="9" creationId="{B937640E-EF7A-4A6C-A950-D12B7D5C923E}"/>
          </ac:spMkLst>
        </pc:spChg>
        <pc:spChg chg="add">
          <ac:chgData name="Vadlamani, Hemanth" userId="S::hvadlamani@wpi.edu::6a39c149-9ba8-44ea-b790-04d14f07a4f4" providerId="AD" clId="Web-{D9BD902D-179D-4C00-524F-93E0A05775DC}" dt="2024-04-24T01:15:59.957" v="264"/>
          <ac:spMkLst>
            <pc:docMk/>
            <pc:sldMk cId="3967070232" sldId="265"/>
            <ac:spMk id="11" creationId="{76ADA084-C86B-4F3C-8077-6A8999CC4632}"/>
          </ac:spMkLst>
        </pc:spChg>
        <pc:picChg chg="add">
          <ac:chgData name="Vadlamani, Hemanth" userId="S::hvadlamani@wpi.edu::6a39c149-9ba8-44ea-b790-04d14f07a4f4" providerId="AD" clId="Web-{D9BD902D-179D-4C00-524F-93E0A05775DC}" dt="2024-04-24T01:15:59.957" v="264"/>
          <ac:picMkLst>
            <pc:docMk/>
            <pc:sldMk cId="3967070232" sldId="265"/>
            <ac:picMk id="5" creationId="{B1E78EF9-AA96-8E17-6E26-17660A08AAC8}"/>
          </ac:picMkLst>
        </pc:picChg>
      </pc:sldChg>
      <pc:sldChg chg="addSp delSp modSp new mod setBg">
        <pc:chgData name="Vadlamani, Hemanth" userId="S::hvadlamani@wpi.edu::6a39c149-9ba8-44ea-b790-04d14f07a4f4" providerId="AD" clId="Web-{D9BD902D-179D-4C00-524F-93E0A05775DC}" dt="2024-04-24T01:15:52.628" v="263"/>
        <pc:sldMkLst>
          <pc:docMk/>
          <pc:sldMk cId="661998077" sldId="267"/>
        </pc:sldMkLst>
        <pc:spChg chg="mod">
          <ac:chgData name="Vadlamani, Hemanth" userId="S::hvadlamani@wpi.edu::6a39c149-9ba8-44ea-b790-04d14f07a4f4" providerId="AD" clId="Web-{D9BD902D-179D-4C00-524F-93E0A05775DC}" dt="2024-04-24T01:15:52.628" v="263"/>
          <ac:spMkLst>
            <pc:docMk/>
            <pc:sldMk cId="661998077" sldId="267"/>
            <ac:spMk id="2" creationId="{1552522C-7A44-8A45-6C1A-8B20A5BF5784}"/>
          </ac:spMkLst>
        </pc:spChg>
        <pc:spChg chg="mod">
          <ac:chgData name="Vadlamani, Hemanth" userId="S::hvadlamani@wpi.edu::6a39c149-9ba8-44ea-b790-04d14f07a4f4" providerId="AD" clId="Web-{D9BD902D-179D-4C00-524F-93E0A05775DC}" dt="2024-04-24T01:15:52.628" v="263"/>
          <ac:spMkLst>
            <pc:docMk/>
            <pc:sldMk cId="661998077" sldId="267"/>
            <ac:spMk id="3" creationId="{A9C56C7A-6F0D-2FC4-C277-76E61C3A26FA}"/>
          </ac:spMkLst>
        </pc:spChg>
        <pc:spChg chg="add del">
          <ac:chgData name="Vadlamani, Hemanth" userId="S::hvadlamani@wpi.edu::6a39c149-9ba8-44ea-b790-04d14f07a4f4" providerId="AD" clId="Web-{D9BD902D-179D-4C00-524F-93E0A05775DC}" dt="2024-04-24T01:15:48.941" v="260"/>
          <ac:spMkLst>
            <pc:docMk/>
            <pc:sldMk cId="661998077" sldId="267"/>
            <ac:spMk id="9" creationId="{B937640E-EF7A-4A6C-A950-D12B7D5C923E}"/>
          </ac:spMkLst>
        </pc:spChg>
        <pc:spChg chg="add del">
          <ac:chgData name="Vadlamani, Hemanth" userId="S::hvadlamani@wpi.edu::6a39c149-9ba8-44ea-b790-04d14f07a4f4" providerId="AD" clId="Web-{D9BD902D-179D-4C00-524F-93E0A05775DC}" dt="2024-04-24T01:15:48.941" v="260"/>
          <ac:spMkLst>
            <pc:docMk/>
            <pc:sldMk cId="661998077" sldId="267"/>
            <ac:spMk id="11" creationId="{76ADA084-C86B-4F3C-8077-6A8999CC4632}"/>
          </ac:spMkLst>
        </pc:spChg>
        <pc:spChg chg="add del">
          <ac:chgData name="Vadlamani, Hemanth" userId="S::hvadlamani@wpi.edu::6a39c149-9ba8-44ea-b790-04d14f07a4f4" providerId="AD" clId="Web-{D9BD902D-179D-4C00-524F-93E0A05775DC}" dt="2024-04-24T01:15:52.613" v="262"/>
          <ac:spMkLst>
            <pc:docMk/>
            <pc:sldMk cId="661998077" sldId="267"/>
            <ac:spMk id="13" creationId="{B937640E-EF7A-4A6C-A950-D12B7D5C923E}"/>
          </ac:spMkLst>
        </pc:spChg>
        <pc:spChg chg="add del">
          <ac:chgData name="Vadlamani, Hemanth" userId="S::hvadlamani@wpi.edu::6a39c149-9ba8-44ea-b790-04d14f07a4f4" providerId="AD" clId="Web-{D9BD902D-179D-4C00-524F-93E0A05775DC}" dt="2024-04-24T01:15:52.613" v="262"/>
          <ac:spMkLst>
            <pc:docMk/>
            <pc:sldMk cId="661998077" sldId="267"/>
            <ac:spMk id="14" creationId="{76ADA084-C86B-4F3C-8077-6A8999CC4632}"/>
          </ac:spMkLst>
        </pc:spChg>
        <pc:spChg chg="add">
          <ac:chgData name="Vadlamani, Hemanth" userId="S::hvadlamani@wpi.edu::6a39c149-9ba8-44ea-b790-04d14f07a4f4" providerId="AD" clId="Web-{D9BD902D-179D-4C00-524F-93E0A05775DC}" dt="2024-04-24T01:15:52.628" v="263"/>
          <ac:spMkLst>
            <pc:docMk/>
            <pc:sldMk cId="661998077" sldId="267"/>
            <ac:spMk id="17" creationId="{B937640E-EF7A-4A6C-A950-D12B7D5C923E}"/>
          </ac:spMkLst>
        </pc:spChg>
        <pc:spChg chg="add">
          <ac:chgData name="Vadlamani, Hemanth" userId="S::hvadlamani@wpi.edu::6a39c149-9ba8-44ea-b790-04d14f07a4f4" providerId="AD" clId="Web-{D9BD902D-179D-4C00-524F-93E0A05775DC}" dt="2024-04-24T01:15:52.628" v="263"/>
          <ac:spMkLst>
            <pc:docMk/>
            <pc:sldMk cId="661998077" sldId="267"/>
            <ac:spMk id="18" creationId="{76ADA084-C86B-4F3C-8077-6A8999CC4632}"/>
          </ac:spMkLst>
        </pc:spChg>
        <pc:picChg chg="add del">
          <ac:chgData name="Vadlamani, Hemanth" userId="S::hvadlamani@wpi.edu::6a39c149-9ba8-44ea-b790-04d14f07a4f4" providerId="AD" clId="Web-{D9BD902D-179D-4C00-524F-93E0A05775DC}" dt="2024-04-24T01:15:48.941" v="260"/>
          <ac:picMkLst>
            <pc:docMk/>
            <pc:sldMk cId="661998077" sldId="267"/>
            <ac:picMk id="5" creationId="{5452D8A4-9B56-FB0F-4130-1825DC1A5300}"/>
          </ac:picMkLst>
        </pc:picChg>
        <pc:picChg chg="add del">
          <ac:chgData name="Vadlamani, Hemanth" userId="S::hvadlamani@wpi.edu::6a39c149-9ba8-44ea-b790-04d14f07a4f4" providerId="AD" clId="Web-{D9BD902D-179D-4C00-524F-93E0A05775DC}" dt="2024-04-24T01:15:52.613" v="262"/>
          <ac:picMkLst>
            <pc:docMk/>
            <pc:sldMk cId="661998077" sldId="267"/>
            <ac:picMk id="15" creationId="{365FB0D9-DE67-F5F0-6747-45639E1D978B}"/>
          </ac:picMkLst>
        </pc:picChg>
        <pc:picChg chg="add">
          <ac:chgData name="Vadlamani, Hemanth" userId="S::hvadlamani@wpi.edu::6a39c149-9ba8-44ea-b790-04d14f07a4f4" providerId="AD" clId="Web-{D9BD902D-179D-4C00-524F-93E0A05775DC}" dt="2024-04-24T01:15:52.628" v="263"/>
          <ac:picMkLst>
            <pc:docMk/>
            <pc:sldMk cId="661998077" sldId="267"/>
            <ac:picMk id="19" creationId="{8A7A7267-3629-6CC1-BDEE-591FEFB299C6}"/>
          </ac:picMkLst>
        </pc:picChg>
      </pc:sldChg>
    </pc:docChg>
  </pc:docChgLst>
  <pc:docChgLst>
    <pc:chgData name="Vadlamani, Hemanth" userId="S::hvadlamani@wpi.edu::6a39c149-9ba8-44ea-b790-04d14f07a4f4" providerId="AD" clId="Web-{E1C8BD46-DDFA-25A1-A0F9-EE91781D35D3}"/>
    <pc:docChg chg="addSld modSld">
      <pc:chgData name="Vadlamani, Hemanth" userId="S::hvadlamani@wpi.edu::6a39c149-9ba8-44ea-b790-04d14f07a4f4" providerId="AD" clId="Web-{E1C8BD46-DDFA-25A1-A0F9-EE91781D35D3}" dt="2024-04-25T19:56:58.744" v="68" actId="20577"/>
      <pc:docMkLst>
        <pc:docMk/>
      </pc:docMkLst>
      <pc:sldChg chg="modSp">
        <pc:chgData name="Vadlamani, Hemanth" userId="S::hvadlamani@wpi.edu::6a39c149-9ba8-44ea-b790-04d14f07a4f4" providerId="AD" clId="Web-{E1C8BD46-DDFA-25A1-A0F9-EE91781D35D3}" dt="2024-04-25T19:56:58.744" v="68" actId="20577"/>
        <pc:sldMkLst>
          <pc:docMk/>
          <pc:sldMk cId="109857222" sldId="256"/>
        </pc:sldMkLst>
        <pc:spChg chg="mod">
          <ac:chgData name="Vadlamani, Hemanth" userId="S::hvadlamani@wpi.edu::6a39c149-9ba8-44ea-b790-04d14f07a4f4" providerId="AD" clId="Web-{E1C8BD46-DDFA-25A1-A0F9-EE91781D35D3}" dt="2024-04-25T19:56:58.744" v="68" actId="20577"/>
          <ac:spMkLst>
            <pc:docMk/>
            <pc:sldMk cId="109857222" sldId="256"/>
            <ac:spMk id="2" creationId="{00000000-0000-0000-0000-000000000000}"/>
          </ac:spMkLst>
        </pc:spChg>
      </pc:sldChg>
      <pc:sldChg chg="modSp">
        <pc:chgData name="Vadlamani, Hemanth" userId="S::hvadlamani@wpi.edu::6a39c149-9ba8-44ea-b790-04d14f07a4f4" providerId="AD" clId="Web-{E1C8BD46-DDFA-25A1-A0F9-EE91781D35D3}" dt="2024-04-25T19:56:29.322" v="62" actId="20577"/>
        <pc:sldMkLst>
          <pc:docMk/>
          <pc:sldMk cId="2221760872" sldId="257"/>
        </pc:sldMkLst>
        <pc:spChg chg="mod">
          <ac:chgData name="Vadlamani, Hemanth" userId="S::hvadlamani@wpi.edu::6a39c149-9ba8-44ea-b790-04d14f07a4f4" providerId="AD" clId="Web-{E1C8BD46-DDFA-25A1-A0F9-EE91781D35D3}" dt="2024-04-25T19:56:29.322" v="62" actId="20577"/>
          <ac:spMkLst>
            <pc:docMk/>
            <pc:sldMk cId="2221760872" sldId="257"/>
            <ac:spMk id="3" creationId="{3DD16232-3A9A-A46E-2F4A-B1D4DB59613D}"/>
          </ac:spMkLst>
        </pc:spChg>
      </pc:sldChg>
      <pc:sldChg chg="modSp">
        <pc:chgData name="Vadlamani, Hemanth" userId="S::hvadlamani@wpi.edu::6a39c149-9ba8-44ea-b790-04d14f07a4f4" providerId="AD" clId="Web-{E1C8BD46-DDFA-25A1-A0F9-EE91781D35D3}" dt="2024-04-25T19:56:42.322" v="67" actId="20577"/>
        <pc:sldMkLst>
          <pc:docMk/>
          <pc:sldMk cId="3626392785" sldId="261"/>
        </pc:sldMkLst>
        <pc:spChg chg="mod">
          <ac:chgData name="Vadlamani, Hemanth" userId="S::hvadlamani@wpi.edu::6a39c149-9ba8-44ea-b790-04d14f07a4f4" providerId="AD" clId="Web-{E1C8BD46-DDFA-25A1-A0F9-EE91781D35D3}" dt="2024-04-25T19:56:42.322" v="67" actId="20577"/>
          <ac:spMkLst>
            <pc:docMk/>
            <pc:sldMk cId="3626392785" sldId="261"/>
            <ac:spMk id="5" creationId="{DC06CD76-DA95-2061-AD5F-CD9FC16608C8}"/>
          </ac:spMkLst>
        </pc:spChg>
      </pc:sldChg>
      <pc:sldChg chg="modSp">
        <pc:chgData name="Vadlamani, Hemanth" userId="S::hvadlamani@wpi.edu::6a39c149-9ba8-44ea-b790-04d14f07a4f4" providerId="AD" clId="Web-{E1C8BD46-DDFA-25A1-A0F9-EE91781D35D3}" dt="2024-04-25T18:26:43.834" v="12" actId="20577"/>
        <pc:sldMkLst>
          <pc:docMk/>
          <pc:sldMk cId="2641123218" sldId="262"/>
        </pc:sldMkLst>
        <pc:spChg chg="mod">
          <ac:chgData name="Vadlamani, Hemanth" userId="S::hvadlamani@wpi.edu::6a39c149-9ba8-44ea-b790-04d14f07a4f4" providerId="AD" clId="Web-{E1C8BD46-DDFA-25A1-A0F9-EE91781D35D3}" dt="2024-04-25T18:26:43.834" v="12" actId="20577"/>
          <ac:spMkLst>
            <pc:docMk/>
            <pc:sldMk cId="2641123218" sldId="262"/>
            <ac:spMk id="3" creationId="{68EE092C-2924-7D02-E858-EE51961FB304}"/>
          </ac:spMkLst>
        </pc:spChg>
      </pc:sldChg>
      <pc:sldChg chg="addSp delSp modSp new">
        <pc:chgData name="Vadlamani, Hemanth" userId="S::hvadlamani@wpi.edu::6a39c149-9ba8-44ea-b790-04d14f07a4f4" providerId="AD" clId="Web-{E1C8BD46-DDFA-25A1-A0F9-EE91781D35D3}" dt="2024-04-25T19:55:41.134" v="60" actId="14100"/>
        <pc:sldMkLst>
          <pc:docMk/>
          <pc:sldMk cId="414447883" sldId="268"/>
        </pc:sldMkLst>
        <pc:spChg chg="mod">
          <ac:chgData name="Vadlamani, Hemanth" userId="S::hvadlamani@wpi.edu::6a39c149-9ba8-44ea-b790-04d14f07a4f4" providerId="AD" clId="Web-{E1C8BD46-DDFA-25A1-A0F9-EE91781D35D3}" dt="2024-04-25T19:09:48.928" v="47" actId="20577"/>
          <ac:spMkLst>
            <pc:docMk/>
            <pc:sldMk cId="414447883" sldId="268"/>
            <ac:spMk id="2" creationId="{A1BF3A6F-8757-C261-C30C-912EAF53DCFD}"/>
          </ac:spMkLst>
        </pc:spChg>
        <pc:graphicFrameChg chg="add del mod">
          <ac:chgData name="Vadlamani, Hemanth" userId="S::hvadlamani@wpi.edu::6a39c149-9ba8-44ea-b790-04d14f07a4f4" providerId="AD" clId="Web-{E1C8BD46-DDFA-25A1-A0F9-EE91781D35D3}" dt="2024-04-25T19:55:20.415" v="57"/>
          <ac:graphicFrameMkLst>
            <pc:docMk/>
            <pc:sldMk cId="414447883" sldId="268"/>
            <ac:graphicFrameMk id="4" creationId="{87EEE711-8810-6BB7-B67B-3F4A9D077A4B}"/>
          </ac:graphicFrameMkLst>
        </pc:graphicFrameChg>
        <pc:picChg chg="add mod">
          <ac:chgData name="Vadlamani, Hemanth" userId="S::hvadlamani@wpi.edu::6a39c149-9ba8-44ea-b790-04d14f07a4f4" providerId="AD" clId="Web-{E1C8BD46-DDFA-25A1-A0F9-EE91781D35D3}" dt="2024-04-25T19:55:41.134" v="60" actId="14100"/>
          <ac:picMkLst>
            <pc:docMk/>
            <pc:sldMk cId="414447883" sldId="268"/>
            <ac:picMk id="5" creationId="{5F768CE4-7859-0DB6-5D3C-97D59219FA22}"/>
          </ac:picMkLst>
        </pc:picChg>
      </pc:sldChg>
    </pc:docChg>
  </pc:docChgLst>
  <pc:docChgLst>
    <pc:chgData name="Munugoor, Bharadwaj" userId="S::bsmunugoor@wpi.edu::ac898562-36fe-4d12-b02d-27c3ce181049" providerId="AD" clId="Web-{65870993-EBEE-8664-225A-4C7814B9A568}"/>
    <pc:docChg chg="addSld modSld addMainMaster delMainMaster">
      <pc:chgData name="Munugoor, Bharadwaj" userId="S::bsmunugoor@wpi.edu::ac898562-36fe-4d12-b02d-27c3ce181049" providerId="AD" clId="Web-{65870993-EBEE-8664-225A-4C7814B9A568}" dt="2024-04-22T21:27:48.330" v="228" actId="20577"/>
      <pc:docMkLst>
        <pc:docMk/>
      </pc:docMkLst>
      <pc:sldChg chg="addSp delSp modSp mod setBg modClrScheme setClrOvrMap chgLayout">
        <pc:chgData name="Munugoor, Bharadwaj" userId="S::bsmunugoor@wpi.edu::ac898562-36fe-4d12-b02d-27c3ce181049" providerId="AD" clId="Web-{65870993-EBEE-8664-225A-4C7814B9A568}" dt="2024-04-22T21:21:36.507" v="117" actId="20577"/>
        <pc:sldMkLst>
          <pc:docMk/>
          <pc:sldMk cId="109857222" sldId="256"/>
        </pc:sldMkLst>
        <pc:spChg chg="mod">
          <ac:chgData name="Munugoor, Bharadwaj" userId="S::bsmunugoor@wpi.edu::ac898562-36fe-4d12-b02d-27c3ce181049" providerId="AD" clId="Web-{65870993-EBEE-8664-225A-4C7814B9A568}" dt="2024-04-22T21:21:25.695" v="114"/>
          <ac:spMkLst>
            <pc:docMk/>
            <pc:sldMk cId="109857222" sldId="256"/>
            <ac:spMk id="2" creationId="{00000000-0000-0000-0000-000000000000}"/>
          </ac:spMkLst>
        </pc:spChg>
        <pc:spChg chg="mod">
          <ac:chgData name="Munugoor, Bharadwaj" userId="S::bsmunugoor@wpi.edu::ac898562-36fe-4d12-b02d-27c3ce181049" providerId="AD" clId="Web-{65870993-EBEE-8664-225A-4C7814B9A568}" dt="2024-04-22T21:21:36.507" v="117" actId="20577"/>
          <ac:spMkLst>
            <pc:docMk/>
            <pc:sldMk cId="109857222" sldId="256"/>
            <ac:spMk id="3" creationId="{00000000-0000-0000-0000-000000000000}"/>
          </ac:spMkLst>
        </pc:spChg>
        <pc:spChg chg="add del">
          <ac:chgData name="Munugoor, Bharadwaj" userId="S::bsmunugoor@wpi.edu::ac898562-36fe-4d12-b02d-27c3ce181049" providerId="AD" clId="Web-{65870993-EBEE-8664-225A-4C7814B9A568}" dt="2024-04-22T21:15:18.075" v="4"/>
          <ac:spMkLst>
            <pc:docMk/>
            <pc:sldMk cId="109857222" sldId="256"/>
            <ac:spMk id="9" creationId="{0AF4F2BA-3C03-4E2C-8ABC-0949B61B3C5E}"/>
          </ac:spMkLst>
        </pc:spChg>
        <pc:spChg chg="add del">
          <ac:chgData name="Munugoor, Bharadwaj" userId="S::bsmunugoor@wpi.edu::ac898562-36fe-4d12-b02d-27c3ce181049" providerId="AD" clId="Web-{65870993-EBEE-8664-225A-4C7814B9A568}" dt="2024-04-22T21:15:18.075" v="4"/>
          <ac:spMkLst>
            <pc:docMk/>
            <pc:sldMk cId="109857222" sldId="256"/>
            <ac:spMk id="13" creationId="{B40A8CA7-7D5A-43B0-A1A0-B558ECA9EED1}"/>
          </ac:spMkLst>
        </pc:spChg>
        <pc:spChg chg="add del">
          <ac:chgData name="Munugoor, Bharadwaj" userId="S::bsmunugoor@wpi.edu::ac898562-36fe-4d12-b02d-27c3ce181049" providerId="AD" clId="Web-{65870993-EBEE-8664-225A-4C7814B9A568}" dt="2024-04-22T21:15:29.825" v="6"/>
          <ac:spMkLst>
            <pc:docMk/>
            <pc:sldMk cId="109857222" sldId="256"/>
            <ac:spMk id="15" creationId="{65735658-270A-8D75-091E-AFB444A3D617}"/>
          </ac:spMkLst>
        </pc:spChg>
        <pc:spChg chg="add del">
          <ac:chgData name="Munugoor, Bharadwaj" userId="S::bsmunugoor@wpi.edu::ac898562-36fe-4d12-b02d-27c3ce181049" providerId="AD" clId="Web-{65870993-EBEE-8664-225A-4C7814B9A568}" dt="2024-04-22T21:15:29.825" v="6"/>
          <ac:spMkLst>
            <pc:docMk/>
            <pc:sldMk cId="109857222" sldId="256"/>
            <ac:spMk id="16" creationId="{F9FB1C88-5F1D-C7DF-A4B3-E8EE7F6BF322}"/>
          </ac:spMkLst>
        </pc:spChg>
        <pc:spChg chg="add del">
          <ac:chgData name="Munugoor, Bharadwaj" userId="S::bsmunugoor@wpi.edu::ac898562-36fe-4d12-b02d-27c3ce181049" providerId="AD" clId="Web-{65870993-EBEE-8664-225A-4C7814B9A568}" dt="2024-04-22T21:15:29.825" v="6"/>
          <ac:spMkLst>
            <pc:docMk/>
            <pc:sldMk cId="109857222" sldId="256"/>
            <ac:spMk id="17" creationId="{4711BF64-C99B-2F90-ADA1-0C08F9BE8392}"/>
          </ac:spMkLst>
        </pc:spChg>
        <pc:spChg chg="add del">
          <ac:chgData name="Munugoor, Bharadwaj" userId="S::bsmunugoor@wpi.edu::ac898562-36fe-4d12-b02d-27c3ce181049" providerId="AD" clId="Web-{65870993-EBEE-8664-225A-4C7814B9A568}" dt="2024-04-22T21:16:28.624" v="12"/>
          <ac:spMkLst>
            <pc:docMk/>
            <pc:sldMk cId="109857222" sldId="256"/>
            <ac:spMk id="19" creationId="{0AF4F2BA-3C03-4E2C-8ABC-0949B61B3C5E}"/>
          </ac:spMkLst>
        </pc:spChg>
        <pc:spChg chg="add del">
          <ac:chgData name="Munugoor, Bharadwaj" userId="S::bsmunugoor@wpi.edu::ac898562-36fe-4d12-b02d-27c3ce181049" providerId="AD" clId="Web-{65870993-EBEE-8664-225A-4C7814B9A568}" dt="2024-04-22T21:16:28.624" v="12"/>
          <ac:spMkLst>
            <pc:docMk/>
            <pc:sldMk cId="109857222" sldId="256"/>
            <ac:spMk id="21" creationId="{B40A8CA7-7D5A-43B0-A1A0-B558ECA9EED1}"/>
          </ac:spMkLst>
        </pc:spChg>
        <pc:spChg chg="add del">
          <ac:chgData name="Munugoor, Bharadwaj" userId="S::bsmunugoor@wpi.edu::ac898562-36fe-4d12-b02d-27c3ce181049" providerId="AD" clId="Web-{65870993-EBEE-8664-225A-4C7814B9A568}" dt="2024-04-22T21:16:28.608" v="11"/>
          <ac:spMkLst>
            <pc:docMk/>
            <pc:sldMk cId="109857222" sldId="256"/>
            <ac:spMk id="26" creationId="{0AF4F2BA-3C03-4E2C-8ABC-0949B61B3C5E}"/>
          </ac:spMkLst>
        </pc:spChg>
        <pc:spChg chg="add del">
          <ac:chgData name="Munugoor, Bharadwaj" userId="S::bsmunugoor@wpi.edu::ac898562-36fe-4d12-b02d-27c3ce181049" providerId="AD" clId="Web-{65870993-EBEE-8664-225A-4C7814B9A568}" dt="2024-04-22T21:16:28.608" v="11"/>
          <ac:spMkLst>
            <pc:docMk/>
            <pc:sldMk cId="109857222" sldId="256"/>
            <ac:spMk id="30" creationId="{B40A8CA7-7D5A-43B0-A1A0-B558ECA9EED1}"/>
          </ac:spMkLst>
        </pc:spChg>
        <pc:spChg chg="add del">
          <ac:chgData name="Munugoor, Bharadwaj" userId="S::bsmunugoor@wpi.edu::ac898562-36fe-4d12-b02d-27c3ce181049" providerId="AD" clId="Web-{65870993-EBEE-8664-225A-4C7814B9A568}" dt="2024-04-22T21:18:57.987" v="103"/>
          <ac:spMkLst>
            <pc:docMk/>
            <pc:sldMk cId="109857222" sldId="256"/>
            <ac:spMk id="32" creationId="{007891EC-4501-44ED-A8C8-B11B6DB767AB}"/>
          </ac:spMkLst>
        </pc:spChg>
        <pc:spChg chg="add del">
          <ac:chgData name="Munugoor, Bharadwaj" userId="S::bsmunugoor@wpi.edu::ac898562-36fe-4d12-b02d-27c3ce181049" providerId="AD" clId="Web-{65870993-EBEE-8664-225A-4C7814B9A568}" dt="2024-04-22T21:19:07.675" v="105"/>
          <ac:spMkLst>
            <pc:docMk/>
            <pc:sldMk cId="109857222" sldId="256"/>
            <ac:spMk id="38" creationId="{37FDDF72-DE39-4F99-A3C1-DD9D7815D7DB}"/>
          </ac:spMkLst>
        </pc:spChg>
        <pc:spChg chg="add del">
          <ac:chgData name="Munugoor, Bharadwaj" userId="S::bsmunugoor@wpi.edu::ac898562-36fe-4d12-b02d-27c3ce181049" providerId="AD" clId="Web-{65870993-EBEE-8664-225A-4C7814B9A568}" dt="2024-04-22T21:19:07.675" v="105"/>
          <ac:spMkLst>
            <pc:docMk/>
            <pc:sldMk cId="109857222" sldId="256"/>
            <ac:spMk id="40" creationId="{5E4ECE80-3AD1-450C-B62A-98788F193948}"/>
          </ac:spMkLst>
        </pc:spChg>
        <pc:spChg chg="add del">
          <ac:chgData name="Munugoor, Bharadwaj" userId="S::bsmunugoor@wpi.edu::ac898562-36fe-4d12-b02d-27c3ce181049" providerId="AD" clId="Web-{65870993-EBEE-8664-225A-4C7814B9A568}" dt="2024-04-22T21:19:07.675" v="105"/>
          <ac:spMkLst>
            <pc:docMk/>
            <pc:sldMk cId="109857222" sldId="256"/>
            <ac:spMk id="42" creationId="{C4056FD6-9767-4B1A-ACC2-9883F6A5B86D}"/>
          </ac:spMkLst>
        </pc:spChg>
        <pc:spChg chg="add del">
          <ac:chgData name="Munugoor, Bharadwaj" userId="S::bsmunugoor@wpi.edu::ac898562-36fe-4d12-b02d-27c3ce181049" providerId="AD" clId="Web-{65870993-EBEE-8664-225A-4C7814B9A568}" dt="2024-04-22T21:20:33.396" v="111"/>
          <ac:spMkLst>
            <pc:docMk/>
            <pc:sldMk cId="109857222" sldId="256"/>
            <ac:spMk id="47" creationId="{902D1A37-7C2A-4258-95A8-919D781C6992}"/>
          </ac:spMkLst>
        </pc:spChg>
        <pc:spChg chg="add del">
          <ac:chgData name="Munugoor, Bharadwaj" userId="S::bsmunugoor@wpi.edu::ac898562-36fe-4d12-b02d-27c3ce181049" providerId="AD" clId="Web-{65870993-EBEE-8664-225A-4C7814B9A568}" dt="2024-04-22T21:20:33.396" v="111"/>
          <ac:spMkLst>
            <pc:docMk/>
            <pc:sldMk cId="109857222" sldId="256"/>
            <ac:spMk id="49" creationId="{5C0776A0-F3D1-AEC9-DE44-3676E3568899}"/>
          </ac:spMkLst>
        </pc:spChg>
        <pc:spChg chg="add del">
          <ac:chgData name="Munugoor, Bharadwaj" userId="S::bsmunugoor@wpi.edu::ac898562-36fe-4d12-b02d-27c3ce181049" providerId="AD" clId="Web-{65870993-EBEE-8664-225A-4C7814B9A568}" dt="2024-04-22T21:20:08.427" v="108"/>
          <ac:spMkLst>
            <pc:docMk/>
            <pc:sldMk cId="109857222" sldId="256"/>
            <ac:spMk id="56" creationId="{A5D0B0D3-D735-4619-AA45-B57B791E1744}"/>
          </ac:spMkLst>
        </pc:spChg>
        <pc:spChg chg="add del">
          <ac:chgData name="Munugoor, Bharadwaj" userId="S::bsmunugoor@wpi.edu::ac898562-36fe-4d12-b02d-27c3ce181049" providerId="AD" clId="Web-{65870993-EBEE-8664-225A-4C7814B9A568}" dt="2024-04-22T21:20:08.427" v="108"/>
          <ac:spMkLst>
            <pc:docMk/>
            <pc:sldMk cId="109857222" sldId="256"/>
            <ac:spMk id="58" creationId="{3D505D40-32E9-4C48-81F8-AD80433BE6B7}"/>
          </ac:spMkLst>
        </pc:spChg>
        <pc:spChg chg="add del">
          <ac:chgData name="Munugoor, Bharadwaj" userId="S::bsmunugoor@wpi.edu::ac898562-36fe-4d12-b02d-27c3ce181049" providerId="AD" clId="Web-{65870993-EBEE-8664-225A-4C7814B9A568}" dt="2024-04-22T21:20:32.615" v="110"/>
          <ac:spMkLst>
            <pc:docMk/>
            <pc:sldMk cId="109857222" sldId="256"/>
            <ac:spMk id="77" creationId="{A51D536C-693D-4911-B3E3-277E6CA006B6}"/>
          </ac:spMkLst>
        </pc:spChg>
        <pc:spChg chg="add del">
          <ac:chgData name="Munugoor, Bharadwaj" userId="S::bsmunugoor@wpi.edu::ac898562-36fe-4d12-b02d-27c3ce181049" providerId="AD" clId="Web-{65870993-EBEE-8664-225A-4C7814B9A568}" dt="2024-04-22T21:20:32.615" v="110"/>
          <ac:spMkLst>
            <pc:docMk/>
            <pc:sldMk cId="109857222" sldId="256"/>
            <ac:spMk id="78" creationId="{CDACC7FC-0DA0-46D9-BEDF-149E4AB3243B}"/>
          </ac:spMkLst>
        </pc:spChg>
        <pc:spChg chg="add del">
          <ac:chgData name="Munugoor, Bharadwaj" userId="S::bsmunugoor@wpi.edu::ac898562-36fe-4d12-b02d-27c3ce181049" providerId="AD" clId="Web-{65870993-EBEE-8664-225A-4C7814B9A568}" dt="2024-04-22T21:20:32.615" v="110"/>
          <ac:spMkLst>
            <pc:docMk/>
            <pc:sldMk cId="109857222" sldId="256"/>
            <ac:spMk id="80" creationId="{1886631C-CD62-4E60-A5E7-767EEAEB4704}"/>
          </ac:spMkLst>
        </pc:spChg>
        <pc:spChg chg="add del">
          <ac:chgData name="Munugoor, Bharadwaj" userId="S::bsmunugoor@wpi.edu::ac898562-36fe-4d12-b02d-27c3ce181049" providerId="AD" clId="Web-{65870993-EBEE-8664-225A-4C7814B9A568}" dt="2024-04-22T21:21:25.695" v="114"/>
          <ac:spMkLst>
            <pc:docMk/>
            <pc:sldMk cId="109857222" sldId="256"/>
            <ac:spMk id="82" creationId="{0671A8AE-40A1-4631-A6B8-581AFF065482}"/>
          </ac:spMkLst>
        </pc:spChg>
        <pc:spChg chg="add del">
          <ac:chgData name="Munugoor, Bharadwaj" userId="S::bsmunugoor@wpi.edu::ac898562-36fe-4d12-b02d-27c3ce181049" providerId="AD" clId="Web-{65870993-EBEE-8664-225A-4C7814B9A568}" dt="2024-04-22T21:21:25.695" v="114"/>
          <ac:spMkLst>
            <pc:docMk/>
            <pc:sldMk cId="109857222" sldId="256"/>
            <ac:spMk id="84" creationId="{A44CD100-6267-4E62-AA64-2182A3A6A1C0}"/>
          </ac:spMkLst>
        </pc:spChg>
        <pc:spChg chg="add">
          <ac:chgData name="Munugoor, Bharadwaj" userId="S::bsmunugoor@wpi.edu::ac898562-36fe-4d12-b02d-27c3ce181049" providerId="AD" clId="Web-{65870993-EBEE-8664-225A-4C7814B9A568}" dt="2024-04-22T21:21:25.695" v="114"/>
          <ac:spMkLst>
            <pc:docMk/>
            <pc:sldMk cId="109857222" sldId="256"/>
            <ac:spMk id="89" creationId="{06E15305-164C-44CD-9E0F-420C2DC1B32A}"/>
          </ac:spMkLst>
        </pc:spChg>
        <pc:spChg chg="add">
          <ac:chgData name="Munugoor, Bharadwaj" userId="S::bsmunugoor@wpi.edu::ac898562-36fe-4d12-b02d-27c3ce181049" providerId="AD" clId="Web-{65870993-EBEE-8664-225A-4C7814B9A568}" dt="2024-04-22T21:21:25.695" v="114"/>
          <ac:spMkLst>
            <pc:docMk/>
            <pc:sldMk cId="109857222" sldId="256"/>
            <ac:spMk id="91" creationId="{C49B6340-9D54-4548-B87C-24BA7EA53A56}"/>
          </ac:spMkLst>
        </pc:spChg>
        <pc:spChg chg="add">
          <ac:chgData name="Munugoor, Bharadwaj" userId="S::bsmunugoor@wpi.edu::ac898562-36fe-4d12-b02d-27c3ce181049" providerId="AD" clId="Web-{65870993-EBEE-8664-225A-4C7814B9A568}" dt="2024-04-22T21:21:25.695" v="114"/>
          <ac:spMkLst>
            <pc:docMk/>
            <pc:sldMk cId="109857222" sldId="256"/>
            <ac:spMk id="93" creationId="{F1D5403D-09EC-41DB-B916-A09C0E5AEC2B}"/>
          </ac:spMkLst>
        </pc:spChg>
        <pc:grpChg chg="add del">
          <ac:chgData name="Munugoor, Bharadwaj" userId="S::bsmunugoor@wpi.edu::ac898562-36fe-4d12-b02d-27c3ce181049" providerId="AD" clId="Web-{65870993-EBEE-8664-225A-4C7814B9A568}" dt="2024-04-22T21:20:08.427" v="108"/>
          <ac:grpSpMkLst>
            <pc:docMk/>
            <pc:sldMk cId="109857222" sldId="256"/>
            <ac:grpSpMk id="60" creationId="{C507BF36-B92B-4CAC-BCA7-8364B51E1F09}"/>
          </ac:grpSpMkLst>
        </pc:grpChg>
        <pc:grpChg chg="add del">
          <ac:chgData name="Munugoor, Bharadwaj" userId="S::bsmunugoor@wpi.edu::ac898562-36fe-4d12-b02d-27c3ce181049" providerId="AD" clId="Web-{65870993-EBEE-8664-225A-4C7814B9A568}" dt="2024-04-22T21:20:08.427" v="108"/>
          <ac:grpSpMkLst>
            <pc:docMk/>
            <pc:sldMk cId="109857222" sldId="256"/>
            <ac:grpSpMk id="69" creationId="{DBBA0A0D-8F6A-400A-9E49-8C008E2C7DB1}"/>
          </ac:grpSpMkLst>
        </pc:grpChg>
        <pc:picChg chg="add del mod ord">
          <ac:chgData name="Munugoor, Bharadwaj" userId="S::bsmunugoor@wpi.edu::ac898562-36fe-4d12-b02d-27c3ce181049" providerId="AD" clId="Web-{65870993-EBEE-8664-225A-4C7814B9A568}" dt="2024-04-22T21:15:56.045" v="8"/>
          <ac:picMkLst>
            <pc:docMk/>
            <pc:sldMk cId="109857222" sldId="256"/>
            <ac:picMk id="4" creationId="{C9F67E09-FF41-C736-94FF-EA7CBBB62C4F}"/>
          </ac:picMkLst>
        </pc:picChg>
        <pc:picChg chg="add del mod ord">
          <ac:chgData name="Munugoor, Bharadwaj" userId="S::bsmunugoor@wpi.edu::ac898562-36fe-4d12-b02d-27c3ce181049" providerId="AD" clId="Web-{65870993-EBEE-8664-225A-4C7814B9A568}" dt="2024-04-22T21:19:02.612" v="104"/>
          <ac:picMkLst>
            <pc:docMk/>
            <pc:sldMk cId="109857222" sldId="256"/>
            <ac:picMk id="5" creationId="{67D1009E-AD35-84D8-B355-3FAB855158D2}"/>
          </ac:picMkLst>
        </pc:picChg>
        <pc:picChg chg="add mod ord">
          <ac:chgData name="Munugoor, Bharadwaj" userId="S::bsmunugoor@wpi.edu::ac898562-36fe-4d12-b02d-27c3ce181049" providerId="AD" clId="Web-{65870993-EBEE-8664-225A-4C7814B9A568}" dt="2024-04-22T21:21:25.695" v="114"/>
          <ac:picMkLst>
            <pc:docMk/>
            <pc:sldMk cId="109857222" sldId="256"/>
            <ac:picMk id="6" creationId="{638423BF-A37E-2687-FD7E-7CE8E29CB3D2}"/>
          </ac:picMkLst>
        </pc:picChg>
        <pc:picChg chg="add del">
          <ac:chgData name="Munugoor, Bharadwaj" userId="S::bsmunugoor@wpi.edu::ac898562-36fe-4d12-b02d-27c3ce181049" providerId="AD" clId="Web-{65870993-EBEE-8664-225A-4C7814B9A568}" dt="2024-04-22T21:19:41.160" v="106"/>
          <ac:picMkLst>
            <pc:docMk/>
            <pc:sldMk cId="109857222" sldId="256"/>
            <ac:picMk id="44" creationId="{897FA0C3-45C2-B314-1EBA-6EDE80C86F80}"/>
          </ac:picMkLst>
        </pc:picChg>
        <pc:picChg chg="add del">
          <ac:chgData name="Munugoor, Bharadwaj" userId="S::bsmunugoor@wpi.edu::ac898562-36fe-4d12-b02d-27c3ce181049" providerId="AD" clId="Web-{65870993-EBEE-8664-225A-4C7814B9A568}" dt="2024-04-22T21:20:08.427" v="108"/>
          <ac:picMkLst>
            <pc:docMk/>
            <pc:sldMk cId="109857222" sldId="256"/>
            <ac:picMk id="53" creationId="{04442BEA-9778-5C79-2358-2248F87DFF6F}"/>
          </ac:picMkLst>
        </pc:picChg>
        <pc:picChg chg="add del">
          <ac:chgData name="Munugoor, Bharadwaj" userId="S::bsmunugoor@wpi.edu::ac898562-36fe-4d12-b02d-27c3ce181049" providerId="AD" clId="Web-{65870993-EBEE-8664-225A-4C7814B9A568}" dt="2024-04-22T21:20:32.615" v="110"/>
          <ac:picMkLst>
            <pc:docMk/>
            <pc:sldMk cId="109857222" sldId="256"/>
            <ac:picMk id="79" creationId="{49FA6CA4-F483-9C99-47EF-9A89DB939C9D}"/>
          </ac:picMkLst>
        </pc:picChg>
        <pc:picChg chg="add del">
          <ac:chgData name="Munugoor, Bharadwaj" userId="S::bsmunugoor@wpi.edu::ac898562-36fe-4d12-b02d-27c3ce181049" providerId="AD" clId="Web-{65870993-EBEE-8664-225A-4C7814B9A568}" dt="2024-04-22T21:21:03.210" v="113"/>
          <ac:picMkLst>
            <pc:docMk/>
            <pc:sldMk cId="109857222" sldId="256"/>
            <ac:picMk id="83" creationId="{1C56839A-79C0-12B4-44CA-C147638B9ACA}"/>
          </ac:picMkLst>
        </pc:picChg>
        <pc:cxnChg chg="add del">
          <ac:chgData name="Munugoor, Bharadwaj" userId="S::bsmunugoor@wpi.edu::ac898562-36fe-4d12-b02d-27c3ce181049" providerId="AD" clId="Web-{65870993-EBEE-8664-225A-4C7814B9A568}" dt="2024-04-22T21:15:18.075" v="4"/>
          <ac:cxnSpMkLst>
            <pc:docMk/>
            <pc:sldMk cId="109857222" sldId="256"/>
            <ac:cxnSpMk id="11" creationId="{A07787ED-5EDC-4C54-AD87-55B60D0FE397}"/>
          </ac:cxnSpMkLst>
        </pc:cxnChg>
        <pc:cxnChg chg="add del">
          <ac:chgData name="Munugoor, Bharadwaj" userId="S::bsmunugoor@wpi.edu::ac898562-36fe-4d12-b02d-27c3ce181049" providerId="AD" clId="Web-{65870993-EBEE-8664-225A-4C7814B9A568}" dt="2024-04-22T21:16:28.624" v="12"/>
          <ac:cxnSpMkLst>
            <pc:docMk/>
            <pc:sldMk cId="109857222" sldId="256"/>
            <ac:cxnSpMk id="20" creationId="{A07787ED-5EDC-4C54-AD87-55B60D0FE397}"/>
          </ac:cxnSpMkLst>
        </pc:cxnChg>
        <pc:cxnChg chg="add del">
          <ac:chgData name="Munugoor, Bharadwaj" userId="S::bsmunugoor@wpi.edu::ac898562-36fe-4d12-b02d-27c3ce181049" providerId="AD" clId="Web-{65870993-EBEE-8664-225A-4C7814B9A568}" dt="2024-04-22T21:16:28.608" v="11"/>
          <ac:cxnSpMkLst>
            <pc:docMk/>
            <pc:sldMk cId="109857222" sldId="256"/>
            <ac:cxnSpMk id="28" creationId="{A07787ED-5EDC-4C54-AD87-55B60D0FE397}"/>
          </ac:cxnSpMkLst>
        </pc:cxnChg>
        <pc:cxnChg chg="add del">
          <ac:chgData name="Munugoor, Bharadwaj" userId="S::bsmunugoor@wpi.edu::ac898562-36fe-4d12-b02d-27c3ce181049" providerId="AD" clId="Web-{65870993-EBEE-8664-225A-4C7814B9A568}" dt="2024-04-22T21:18:57.987" v="103"/>
          <ac:cxnSpMkLst>
            <pc:docMk/>
            <pc:sldMk cId="109857222" sldId="256"/>
            <ac:cxnSpMk id="33" creationId="{34E5597F-CE67-4085-9548-E6A8036DA3BB}"/>
          </ac:cxnSpMkLst>
        </pc:cxnChg>
        <pc:cxnChg chg="add del">
          <ac:chgData name="Munugoor, Bharadwaj" userId="S::bsmunugoor@wpi.edu::ac898562-36fe-4d12-b02d-27c3ce181049" providerId="AD" clId="Web-{65870993-EBEE-8664-225A-4C7814B9A568}" dt="2024-04-22T21:20:33.396" v="111"/>
          <ac:cxnSpMkLst>
            <pc:docMk/>
            <pc:sldMk cId="109857222" sldId="256"/>
            <ac:cxnSpMk id="51" creationId="{B0AA360F-DECB-4836-8FB6-22C4BC3FB02D}"/>
          </ac:cxnSpMkLst>
        </pc:cxnChg>
      </pc:sldChg>
      <pc:sldChg chg="modSp new">
        <pc:chgData name="Munugoor, Bharadwaj" userId="S::bsmunugoor@wpi.edu::ac898562-36fe-4d12-b02d-27c3ce181049" providerId="AD" clId="Web-{65870993-EBEE-8664-225A-4C7814B9A568}" dt="2024-04-22T21:24:35.590" v="123" actId="20577"/>
        <pc:sldMkLst>
          <pc:docMk/>
          <pc:sldMk cId="2221760872" sldId="257"/>
        </pc:sldMkLst>
        <pc:spChg chg="mod">
          <ac:chgData name="Munugoor, Bharadwaj" userId="S::bsmunugoor@wpi.edu::ac898562-36fe-4d12-b02d-27c3ce181049" providerId="AD" clId="Web-{65870993-EBEE-8664-225A-4C7814B9A568}" dt="2024-04-22T21:24:35.590" v="123" actId="20577"/>
          <ac:spMkLst>
            <pc:docMk/>
            <pc:sldMk cId="2221760872" sldId="257"/>
            <ac:spMk id="2" creationId="{1CF0B275-7997-1FBD-B0DC-2DB34F92EB8F}"/>
          </ac:spMkLst>
        </pc:spChg>
      </pc:sldChg>
      <pc:sldChg chg="modSp new">
        <pc:chgData name="Munugoor, Bharadwaj" userId="S::bsmunugoor@wpi.edu::ac898562-36fe-4d12-b02d-27c3ce181049" providerId="AD" clId="Web-{65870993-EBEE-8664-225A-4C7814B9A568}" dt="2024-04-22T21:25:50.452" v="142" actId="20577"/>
        <pc:sldMkLst>
          <pc:docMk/>
          <pc:sldMk cId="3081064723" sldId="258"/>
        </pc:sldMkLst>
        <pc:spChg chg="mod">
          <ac:chgData name="Munugoor, Bharadwaj" userId="S::bsmunugoor@wpi.edu::ac898562-36fe-4d12-b02d-27c3ce181049" providerId="AD" clId="Web-{65870993-EBEE-8664-225A-4C7814B9A568}" dt="2024-04-22T21:25:50.452" v="142" actId="20577"/>
          <ac:spMkLst>
            <pc:docMk/>
            <pc:sldMk cId="3081064723" sldId="258"/>
            <ac:spMk id="2" creationId="{7D377430-E09D-7677-F0D5-8785B8B23004}"/>
          </ac:spMkLst>
        </pc:spChg>
      </pc:sldChg>
      <pc:sldChg chg="modSp new">
        <pc:chgData name="Munugoor, Bharadwaj" userId="S::bsmunugoor@wpi.edu::ac898562-36fe-4d12-b02d-27c3ce181049" providerId="AD" clId="Web-{65870993-EBEE-8664-225A-4C7814B9A568}" dt="2024-04-22T21:26:05.109" v="165" actId="20577"/>
        <pc:sldMkLst>
          <pc:docMk/>
          <pc:sldMk cId="2459648821" sldId="259"/>
        </pc:sldMkLst>
        <pc:spChg chg="mod">
          <ac:chgData name="Munugoor, Bharadwaj" userId="S::bsmunugoor@wpi.edu::ac898562-36fe-4d12-b02d-27c3ce181049" providerId="AD" clId="Web-{65870993-EBEE-8664-225A-4C7814B9A568}" dt="2024-04-22T21:26:05.109" v="165" actId="20577"/>
          <ac:spMkLst>
            <pc:docMk/>
            <pc:sldMk cId="2459648821" sldId="259"/>
            <ac:spMk id="2" creationId="{24393179-CEDF-F5D4-DE69-3CACCC2B6837}"/>
          </ac:spMkLst>
        </pc:spChg>
      </pc:sldChg>
      <pc:sldChg chg="modSp new">
        <pc:chgData name="Munugoor, Bharadwaj" userId="S::bsmunugoor@wpi.edu::ac898562-36fe-4d12-b02d-27c3ce181049" providerId="AD" clId="Web-{65870993-EBEE-8664-225A-4C7814B9A568}" dt="2024-04-22T21:26:30.640" v="183" actId="20577"/>
        <pc:sldMkLst>
          <pc:docMk/>
          <pc:sldMk cId="770540934" sldId="260"/>
        </pc:sldMkLst>
        <pc:spChg chg="mod">
          <ac:chgData name="Munugoor, Bharadwaj" userId="S::bsmunugoor@wpi.edu::ac898562-36fe-4d12-b02d-27c3ce181049" providerId="AD" clId="Web-{65870993-EBEE-8664-225A-4C7814B9A568}" dt="2024-04-22T21:26:30.640" v="183" actId="20577"/>
          <ac:spMkLst>
            <pc:docMk/>
            <pc:sldMk cId="770540934" sldId="260"/>
            <ac:spMk id="2" creationId="{D20932B4-4B8B-9599-5A70-A678D3D153CA}"/>
          </ac:spMkLst>
        </pc:spChg>
      </pc:sldChg>
      <pc:sldChg chg="modSp new">
        <pc:chgData name="Munugoor, Bharadwaj" userId="S::bsmunugoor@wpi.edu::ac898562-36fe-4d12-b02d-27c3ce181049" providerId="AD" clId="Web-{65870993-EBEE-8664-225A-4C7814B9A568}" dt="2024-04-22T21:27:17.845" v="216" actId="20577"/>
        <pc:sldMkLst>
          <pc:docMk/>
          <pc:sldMk cId="3626392785" sldId="261"/>
        </pc:sldMkLst>
        <pc:spChg chg="mod">
          <ac:chgData name="Munugoor, Bharadwaj" userId="S::bsmunugoor@wpi.edu::ac898562-36fe-4d12-b02d-27c3ce181049" providerId="AD" clId="Web-{65870993-EBEE-8664-225A-4C7814B9A568}" dt="2024-04-22T21:27:17.845" v="216" actId="20577"/>
          <ac:spMkLst>
            <pc:docMk/>
            <pc:sldMk cId="3626392785" sldId="261"/>
            <ac:spMk id="2" creationId="{94E38D56-0931-0360-6F33-1FDA9331F569}"/>
          </ac:spMkLst>
        </pc:spChg>
      </pc:sldChg>
      <pc:sldChg chg="modSp new">
        <pc:chgData name="Munugoor, Bharadwaj" userId="S::bsmunugoor@wpi.edu::ac898562-36fe-4d12-b02d-27c3ce181049" providerId="AD" clId="Web-{65870993-EBEE-8664-225A-4C7814B9A568}" dt="2024-04-22T21:27:48.330" v="228" actId="20577"/>
        <pc:sldMkLst>
          <pc:docMk/>
          <pc:sldMk cId="2641123218" sldId="262"/>
        </pc:sldMkLst>
        <pc:spChg chg="mod">
          <ac:chgData name="Munugoor, Bharadwaj" userId="S::bsmunugoor@wpi.edu::ac898562-36fe-4d12-b02d-27c3ce181049" providerId="AD" clId="Web-{65870993-EBEE-8664-225A-4C7814B9A568}" dt="2024-04-22T21:27:48.330" v="228" actId="20577"/>
          <ac:spMkLst>
            <pc:docMk/>
            <pc:sldMk cId="2641123218" sldId="262"/>
            <ac:spMk id="2" creationId="{2E5EA615-A288-40F1-2DCD-361EB5A8CEBA}"/>
          </ac:spMkLst>
        </pc:spChg>
      </pc:sldChg>
      <pc:sldMasterChg chg="add del addSldLayout delSldLayout">
        <pc:chgData name="Munugoor, Bharadwaj" userId="S::bsmunugoor@wpi.edu::ac898562-36fe-4d12-b02d-27c3ce181049" providerId="AD" clId="Web-{65870993-EBEE-8664-225A-4C7814B9A568}" dt="2024-04-22T21:15:29.872" v="7"/>
        <pc:sldMasterMkLst>
          <pc:docMk/>
          <pc:sldMasterMk cId="2460954070" sldId="2147483660"/>
        </pc:sldMasterMkLst>
        <pc:sldLayoutChg chg="add del">
          <pc:chgData name="Munugoor, Bharadwaj" userId="S::bsmunugoor@wpi.edu::ac898562-36fe-4d12-b02d-27c3ce181049" providerId="AD" clId="Web-{65870993-EBEE-8664-225A-4C7814B9A568}" dt="2024-04-22T21:15:29.872" v="7"/>
          <pc:sldLayoutMkLst>
            <pc:docMk/>
            <pc:sldMasterMk cId="2460954070" sldId="2147483660"/>
            <pc:sldLayoutMk cId="2385387890" sldId="2147483661"/>
          </pc:sldLayoutMkLst>
        </pc:sldLayoutChg>
        <pc:sldLayoutChg chg="add del">
          <pc:chgData name="Munugoor, Bharadwaj" userId="S::bsmunugoor@wpi.edu::ac898562-36fe-4d12-b02d-27c3ce181049" providerId="AD" clId="Web-{65870993-EBEE-8664-225A-4C7814B9A568}" dt="2024-04-22T21:15:29.872" v="7"/>
          <pc:sldLayoutMkLst>
            <pc:docMk/>
            <pc:sldMasterMk cId="2460954070" sldId="2147483660"/>
            <pc:sldLayoutMk cId="949138452" sldId="2147483662"/>
          </pc:sldLayoutMkLst>
        </pc:sldLayoutChg>
        <pc:sldLayoutChg chg="add del">
          <pc:chgData name="Munugoor, Bharadwaj" userId="S::bsmunugoor@wpi.edu::ac898562-36fe-4d12-b02d-27c3ce181049" providerId="AD" clId="Web-{65870993-EBEE-8664-225A-4C7814B9A568}" dt="2024-04-22T21:15:29.872" v="7"/>
          <pc:sldLayoutMkLst>
            <pc:docMk/>
            <pc:sldMasterMk cId="2460954070" sldId="2147483660"/>
            <pc:sldLayoutMk cId="2591524520" sldId="2147483663"/>
          </pc:sldLayoutMkLst>
        </pc:sldLayoutChg>
        <pc:sldLayoutChg chg="add del">
          <pc:chgData name="Munugoor, Bharadwaj" userId="S::bsmunugoor@wpi.edu::ac898562-36fe-4d12-b02d-27c3ce181049" providerId="AD" clId="Web-{65870993-EBEE-8664-225A-4C7814B9A568}" dt="2024-04-22T21:15:29.872" v="7"/>
          <pc:sldLayoutMkLst>
            <pc:docMk/>
            <pc:sldMasterMk cId="2460954070" sldId="2147483660"/>
            <pc:sldLayoutMk cId="1203092039" sldId="2147483664"/>
          </pc:sldLayoutMkLst>
        </pc:sldLayoutChg>
        <pc:sldLayoutChg chg="add del">
          <pc:chgData name="Munugoor, Bharadwaj" userId="S::bsmunugoor@wpi.edu::ac898562-36fe-4d12-b02d-27c3ce181049" providerId="AD" clId="Web-{65870993-EBEE-8664-225A-4C7814B9A568}" dt="2024-04-22T21:15:29.872" v="7"/>
          <pc:sldLayoutMkLst>
            <pc:docMk/>
            <pc:sldMasterMk cId="2460954070" sldId="2147483660"/>
            <pc:sldLayoutMk cId="3733172339" sldId="2147483665"/>
          </pc:sldLayoutMkLst>
        </pc:sldLayoutChg>
        <pc:sldLayoutChg chg="add del">
          <pc:chgData name="Munugoor, Bharadwaj" userId="S::bsmunugoor@wpi.edu::ac898562-36fe-4d12-b02d-27c3ce181049" providerId="AD" clId="Web-{65870993-EBEE-8664-225A-4C7814B9A568}" dt="2024-04-22T21:15:29.872" v="7"/>
          <pc:sldLayoutMkLst>
            <pc:docMk/>
            <pc:sldMasterMk cId="2460954070" sldId="2147483660"/>
            <pc:sldLayoutMk cId="3210312558" sldId="2147483666"/>
          </pc:sldLayoutMkLst>
        </pc:sldLayoutChg>
        <pc:sldLayoutChg chg="add del">
          <pc:chgData name="Munugoor, Bharadwaj" userId="S::bsmunugoor@wpi.edu::ac898562-36fe-4d12-b02d-27c3ce181049" providerId="AD" clId="Web-{65870993-EBEE-8664-225A-4C7814B9A568}" dt="2024-04-22T21:15:29.872" v="7"/>
          <pc:sldLayoutMkLst>
            <pc:docMk/>
            <pc:sldMasterMk cId="2460954070" sldId="2147483660"/>
            <pc:sldLayoutMk cId="3146388984" sldId="2147483667"/>
          </pc:sldLayoutMkLst>
        </pc:sldLayoutChg>
        <pc:sldLayoutChg chg="add del">
          <pc:chgData name="Munugoor, Bharadwaj" userId="S::bsmunugoor@wpi.edu::ac898562-36fe-4d12-b02d-27c3ce181049" providerId="AD" clId="Web-{65870993-EBEE-8664-225A-4C7814B9A568}" dt="2024-04-22T21:15:29.872" v="7"/>
          <pc:sldLayoutMkLst>
            <pc:docMk/>
            <pc:sldMasterMk cId="2460954070" sldId="2147483660"/>
            <pc:sldLayoutMk cId="3171841454" sldId="2147483668"/>
          </pc:sldLayoutMkLst>
        </pc:sldLayoutChg>
        <pc:sldLayoutChg chg="add del">
          <pc:chgData name="Munugoor, Bharadwaj" userId="S::bsmunugoor@wpi.edu::ac898562-36fe-4d12-b02d-27c3ce181049" providerId="AD" clId="Web-{65870993-EBEE-8664-225A-4C7814B9A568}" dt="2024-04-22T21:15:29.872" v="7"/>
          <pc:sldLayoutMkLst>
            <pc:docMk/>
            <pc:sldMasterMk cId="2460954070" sldId="2147483660"/>
            <pc:sldLayoutMk cId="1718958274" sldId="2147483669"/>
          </pc:sldLayoutMkLst>
        </pc:sldLayoutChg>
        <pc:sldLayoutChg chg="add del">
          <pc:chgData name="Munugoor, Bharadwaj" userId="S::bsmunugoor@wpi.edu::ac898562-36fe-4d12-b02d-27c3ce181049" providerId="AD" clId="Web-{65870993-EBEE-8664-225A-4C7814B9A568}" dt="2024-04-22T21:15:29.872" v="7"/>
          <pc:sldLayoutMkLst>
            <pc:docMk/>
            <pc:sldMasterMk cId="2460954070" sldId="2147483660"/>
            <pc:sldLayoutMk cId="2202905451" sldId="2147483670"/>
          </pc:sldLayoutMkLst>
        </pc:sldLayoutChg>
        <pc:sldLayoutChg chg="add del">
          <pc:chgData name="Munugoor, Bharadwaj" userId="S::bsmunugoor@wpi.edu::ac898562-36fe-4d12-b02d-27c3ce181049" providerId="AD" clId="Web-{65870993-EBEE-8664-225A-4C7814B9A568}" dt="2024-04-22T21:15:29.872" v="7"/>
          <pc:sldLayoutMkLst>
            <pc:docMk/>
            <pc:sldMasterMk cId="2460954070" sldId="2147483660"/>
            <pc:sldLayoutMk cId="3479445657" sldId="2147483671"/>
          </pc:sldLayoutMkLst>
        </pc:sldLayoutChg>
      </pc:sldMasterChg>
      <pc:sldMasterChg chg="add del addSldLayout delSldLayout">
        <pc:chgData name="Munugoor, Bharadwaj" userId="S::bsmunugoor@wpi.edu::ac898562-36fe-4d12-b02d-27c3ce181049" providerId="AD" clId="Web-{65870993-EBEE-8664-225A-4C7814B9A568}" dt="2024-04-22T21:18:57.987" v="103"/>
        <pc:sldMasterMkLst>
          <pc:docMk/>
          <pc:sldMasterMk cId="2510048206" sldId="2147483737"/>
        </pc:sldMasterMkLst>
        <pc:sldLayoutChg chg="add del">
          <pc:chgData name="Munugoor, Bharadwaj" userId="S::bsmunugoor@wpi.edu::ac898562-36fe-4d12-b02d-27c3ce181049" providerId="AD" clId="Web-{65870993-EBEE-8664-225A-4C7814B9A568}" dt="2024-04-22T21:18:57.987" v="103"/>
          <pc:sldLayoutMkLst>
            <pc:docMk/>
            <pc:sldMasterMk cId="2510048206" sldId="2147483737"/>
            <pc:sldLayoutMk cId="3438642232" sldId="2147483726"/>
          </pc:sldLayoutMkLst>
        </pc:sldLayoutChg>
        <pc:sldLayoutChg chg="add del">
          <pc:chgData name="Munugoor, Bharadwaj" userId="S::bsmunugoor@wpi.edu::ac898562-36fe-4d12-b02d-27c3ce181049" providerId="AD" clId="Web-{65870993-EBEE-8664-225A-4C7814B9A568}" dt="2024-04-22T21:18:57.987" v="103"/>
          <pc:sldLayoutMkLst>
            <pc:docMk/>
            <pc:sldMasterMk cId="2510048206" sldId="2147483737"/>
            <pc:sldLayoutMk cId="2782071459" sldId="2147483727"/>
          </pc:sldLayoutMkLst>
        </pc:sldLayoutChg>
        <pc:sldLayoutChg chg="add del">
          <pc:chgData name="Munugoor, Bharadwaj" userId="S::bsmunugoor@wpi.edu::ac898562-36fe-4d12-b02d-27c3ce181049" providerId="AD" clId="Web-{65870993-EBEE-8664-225A-4C7814B9A568}" dt="2024-04-22T21:18:57.987" v="103"/>
          <pc:sldLayoutMkLst>
            <pc:docMk/>
            <pc:sldMasterMk cId="2510048206" sldId="2147483737"/>
            <pc:sldLayoutMk cId="3075328810" sldId="2147483728"/>
          </pc:sldLayoutMkLst>
        </pc:sldLayoutChg>
        <pc:sldLayoutChg chg="add del">
          <pc:chgData name="Munugoor, Bharadwaj" userId="S::bsmunugoor@wpi.edu::ac898562-36fe-4d12-b02d-27c3ce181049" providerId="AD" clId="Web-{65870993-EBEE-8664-225A-4C7814B9A568}" dt="2024-04-22T21:18:57.987" v="103"/>
          <pc:sldLayoutMkLst>
            <pc:docMk/>
            <pc:sldMasterMk cId="2510048206" sldId="2147483737"/>
            <pc:sldLayoutMk cId="3456560203" sldId="2147483729"/>
          </pc:sldLayoutMkLst>
        </pc:sldLayoutChg>
        <pc:sldLayoutChg chg="add del">
          <pc:chgData name="Munugoor, Bharadwaj" userId="S::bsmunugoor@wpi.edu::ac898562-36fe-4d12-b02d-27c3ce181049" providerId="AD" clId="Web-{65870993-EBEE-8664-225A-4C7814B9A568}" dt="2024-04-22T21:18:57.987" v="103"/>
          <pc:sldLayoutMkLst>
            <pc:docMk/>
            <pc:sldMasterMk cId="2510048206" sldId="2147483737"/>
            <pc:sldLayoutMk cId="2640786050" sldId="2147483730"/>
          </pc:sldLayoutMkLst>
        </pc:sldLayoutChg>
        <pc:sldLayoutChg chg="add del">
          <pc:chgData name="Munugoor, Bharadwaj" userId="S::bsmunugoor@wpi.edu::ac898562-36fe-4d12-b02d-27c3ce181049" providerId="AD" clId="Web-{65870993-EBEE-8664-225A-4C7814B9A568}" dt="2024-04-22T21:18:57.987" v="103"/>
          <pc:sldLayoutMkLst>
            <pc:docMk/>
            <pc:sldMasterMk cId="2510048206" sldId="2147483737"/>
            <pc:sldLayoutMk cId="2284531959" sldId="2147483731"/>
          </pc:sldLayoutMkLst>
        </pc:sldLayoutChg>
        <pc:sldLayoutChg chg="add del">
          <pc:chgData name="Munugoor, Bharadwaj" userId="S::bsmunugoor@wpi.edu::ac898562-36fe-4d12-b02d-27c3ce181049" providerId="AD" clId="Web-{65870993-EBEE-8664-225A-4C7814B9A568}" dt="2024-04-22T21:18:57.987" v="103"/>
          <pc:sldLayoutMkLst>
            <pc:docMk/>
            <pc:sldMasterMk cId="2510048206" sldId="2147483737"/>
            <pc:sldLayoutMk cId="3155446312" sldId="2147483732"/>
          </pc:sldLayoutMkLst>
        </pc:sldLayoutChg>
        <pc:sldLayoutChg chg="add del">
          <pc:chgData name="Munugoor, Bharadwaj" userId="S::bsmunugoor@wpi.edu::ac898562-36fe-4d12-b02d-27c3ce181049" providerId="AD" clId="Web-{65870993-EBEE-8664-225A-4C7814B9A568}" dt="2024-04-22T21:18:57.987" v="103"/>
          <pc:sldLayoutMkLst>
            <pc:docMk/>
            <pc:sldMasterMk cId="2510048206" sldId="2147483737"/>
            <pc:sldLayoutMk cId="305611068" sldId="2147483733"/>
          </pc:sldLayoutMkLst>
        </pc:sldLayoutChg>
        <pc:sldLayoutChg chg="add del">
          <pc:chgData name="Munugoor, Bharadwaj" userId="S::bsmunugoor@wpi.edu::ac898562-36fe-4d12-b02d-27c3ce181049" providerId="AD" clId="Web-{65870993-EBEE-8664-225A-4C7814B9A568}" dt="2024-04-22T21:18:57.987" v="103"/>
          <pc:sldLayoutMkLst>
            <pc:docMk/>
            <pc:sldMasterMk cId="2510048206" sldId="2147483737"/>
            <pc:sldLayoutMk cId="1643852971" sldId="2147483734"/>
          </pc:sldLayoutMkLst>
        </pc:sldLayoutChg>
        <pc:sldLayoutChg chg="add del">
          <pc:chgData name="Munugoor, Bharadwaj" userId="S::bsmunugoor@wpi.edu::ac898562-36fe-4d12-b02d-27c3ce181049" providerId="AD" clId="Web-{65870993-EBEE-8664-225A-4C7814B9A568}" dt="2024-04-22T21:18:57.987" v="103"/>
          <pc:sldLayoutMkLst>
            <pc:docMk/>
            <pc:sldMasterMk cId="2510048206" sldId="2147483737"/>
            <pc:sldLayoutMk cId="76309349" sldId="2147483735"/>
          </pc:sldLayoutMkLst>
        </pc:sldLayoutChg>
        <pc:sldLayoutChg chg="add del">
          <pc:chgData name="Munugoor, Bharadwaj" userId="S::bsmunugoor@wpi.edu::ac898562-36fe-4d12-b02d-27c3ce181049" providerId="AD" clId="Web-{65870993-EBEE-8664-225A-4C7814B9A568}" dt="2024-04-22T21:18:57.987" v="103"/>
          <pc:sldLayoutMkLst>
            <pc:docMk/>
            <pc:sldMasterMk cId="2510048206" sldId="2147483737"/>
            <pc:sldLayoutMk cId="1123540326" sldId="2147483736"/>
          </pc:sldLayoutMkLst>
        </pc:sldLayoutChg>
      </pc:sldMasterChg>
      <pc:sldMasterChg chg="add del addSldLayout delSldLayout">
        <pc:chgData name="Munugoor, Bharadwaj" userId="S::bsmunugoor@wpi.edu::ac898562-36fe-4d12-b02d-27c3ce181049" providerId="AD" clId="Web-{65870993-EBEE-8664-225A-4C7814B9A568}" dt="2024-04-22T21:15:29.825" v="6"/>
        <pc:sldMasterMkLst>
          <pc:docMk/>
          <pc:sldMasterMk cId="2776132401" sldId="2147483763"/>
        </pc:sldMasterMkLst>
        <pc:sldLayoutChg chg="add del">
          <pc:chgData name="Munugoor, Bharadwaj" userId="S::bsmunugoor@wpi.edu::ac898562-36fe-4d12-b02d-27c3ce181049" providerId="AD" clId="Web-{65870993-EBEE-8664-225A-4C7814B9A568}" dt="2024-04-22T21:15:29.825" v="6"/>
          <pc:sldLayoutMkLst>
            <pc:docMk/>
            <pc:sldMasterMk cId="2776132401" sldId="2147483763"/>
            <pc:sldLayoutMk cId="3502802407" sldId="2147483752"/>
          </pc:sldLayoutMkLst>
        </pc:sldLayoutChg>
        <pc:sldLayoutChg chg="add del">
          <pc:chgData name="Munugoor, Bharadwaj" userId="S::bsmunugoor@wpi.edu::ac898562-36fe-4d12-b02d-27c3ce181049" providerId="AD" clId="Web-{65870993-EBEE-8664-225A-4C7814B9A568}" dt="2024-04-22T21:15:29.825" v="6"/>
          <pc:sldLayoutMkLst>
            <pc:docMk/>
            <pc:sldMasterMk cId="2776132401" sldId="2147483763"/>
            <pc:sldLayoutMk cId="484308177" sldId="2147483753"/>
          </pc:sldLayoutMkLst>
        </pc:sldLayoutChg>
        <pc:sldLayoutChg chg="add del">
          <pc:chgData name="Munugoor, Bharadwaj" userId="S::bsmunugoor@wpi.edu::ac898562-36fe-4d12-b02d-27c3ce181049" providerId="AD" clId="Web-{65870993-EBEE-8664-225A-4C7814B9A568}" dt="2024-04-22T21:15:29.825" v="6"/>
          <pc:sldLayoutMkLst>
            <pc:docMk/>
            <pc:sldMasterMk cId="2776132401" sldId="2147483763"/>
            <pc:sldLayoutMk cId="1916611610" sldId="2147483754"/>
          </pc:sldLayoutMkLst>
        </pc:sldLayoutChg>
        <pc:sldLayoutChg chg="add del">
          <pc:chgData name="Munugoor, Bharadwaj" userId="S::bsmunugoor@wpi.edu::ac898562-36fe-4d12-b02d-27c3ce181049" providerId="AD" clId="Web-{65870993-EBEE-8664-225A-4C7814B9A568}" dt="2024-04-22T21:15:29.825" v="6"/>
          <pc:sldLayoutMkLst>
            <pc:docMk/>
            <pc:sldMasterMk cId="2776132401" sldId="2147483763"/>
            <pc:sldLayoutMk cId="4217439966" sldId="2147483755"/>
          </pc:sldLayoutMkLst>
        </pc:sldLayoutChg>
        <pc:sldLayoutChg chg="add del">
          <pc:chgData name="Munugoor, Bharadwaj" userId="S::bsmunugoor@wpi.edu::ac898562-36fe-4d12-b02d-27c3ce181049" providerId="AD" clId="Web-{65870993-EBEE-8664-225A-4C7814B9A568}" dt="2024-04-22T21:15:29.825" v="6"/>
          <pc:sldLayoutMkLst>
            <pc:docMk/>
            <pc:sldMasterMk cId="2776132401" sldId="2147483763"/>
            <pc:sldLayoutMk cId="3501531172" sldId="2147483756"/>
          </pc:sldLayoutMkLst>
        </pc:sldLayoutChg>
        <pc:sldLayoutChg chg="add del">
          <pc:chgData name="Munugoor, Bharadwaj" userId="S::bsmunugoor@wpi.edu::ac898562-36fe-4d12-b02d-27c3ce181049" providerId="AD" clId="Web-{65870993-EBEE-8664-225A-4C7814B9A568}" dt="2024-04-22T21:15:29.825" v="6"/>
          <pc:sldLayoutMkLst>
            <pc:docMk/>
            <pc:sldMasterMk cId="2776132401" sldId="2147483763"/>
            <pc:sldLayoutMk cId="2702654031" sldId="2147483757"/>
          </pc:sldLayoutMkLst>
        </pc:sldLayoutChg>
        <pc:sldLayoutChg chg="add del">
          <pc:chgData name="Munugoor, Bharadwaj" userId="S::bsmunugoor@wpi.edu::ac898562-36fe-4d12-b02d-27c3ce181049" providerId="AD" clId="Web-{65870993-EBEE-8664-225A-4C7814B9A568}" dt="2024-04-22T21:15:29.825" v="6"/>
          <pc:sldLayoutMkLst>
            <pc:docMk/>
            <pc:sldMasterMk cId="2776132401" sldId="2147483763"/>
            <pc:sldLayoutMk cId="174617055" sldId="2147483758"/>
          </pc:sldLayoutMkLst>
        </pc:sldLayoutChg>
        <pc:sldLayoutChg chg="add del">
          <pc:chgData name="Munugoor, Bharadwaj" userId="S::bsmunugoor@wpi.edu::ac898562-36fe-4d12-b02d-27c3ce181049" providerId="AD" clId="Web-{65870993-EBEE-8664-225A-4C7814B9A568}" dt="2024-04-22T21:15:29.825" v="6"/>
          <pc:sldLayoutMkLst>
            <pc:docMk/>
            <pc:sldMasterMk cId="2776132401" sldId="2147483763"/>
            <pc:sldLayoutMk cId="3492995365" sldId="2147483759"/>
          </pc:sldLayoutMkLst>
        </pc:sldLayoutChg>
        <pc:sldLayoutChg chg="add del">
          <pc:chgData name="Munugoor, Bharadwaj" userId="S::bsmunugoor@wpi.edu::ac898562-36fe-4d12-b02d-27c3ce181049" providerId="AD" clId="Web-{65870993-EBEE-8664-225A-4C7814B9A568}" dt="2024-04-22T21:15:29.825" v="6"/>
          <pc:sldLayoutMkLst>
            <pc:docMk/>
            <pc:sldMasterMk cId="2776132401" sldId="2147483763"/>
            <pc:sldLayoutMk cId="1353182101" sldId="2147483760"/>
          </pc:sldLayoutMkLst>
        </pc:sldLayoutChg>
        <pc:sldLayoutChg chg="add del">
          <pc:chgData name="Munugoor, Bharadwaj" userId="S::bsmunugoor@wpi.edu::ac898562-36fe-4d12-b02d-27c3ce181049" providerId="AD" clId="Web-{65870993-EBEE-8664-225A-4C7814B9A568}" dt="2024-04-22T21:15:29.825" v="6"/>
          <pc:sldLayoutMkLst>
            <pc:docMk/>
            <pc:sldMasterMk cId="2776132401" sldId="2147483763"/>
            <pc:sldLayoutMk cId="1462221495" sldId="2147483761"/>
          </pc:sldLayoutMkLst>
        </pc:sldLayoutChg>
        <pc:sldLayoutChg chg="add del">
          <pc:chgData name="Munugoor, Bharadwaj" userId="S::bsmunugoor@wpi.edu::ac898562-36fe-4d12-b02d-27c3ce181049" providerId="AD" clId="Web-{65870993-EBEE-8664-225A-4C7814B9A568}" dt="2024-04-22T21:15:29.825" v="6"/>
          <pc:sldLayoutMkLst>
            <pc:docMk/>
            <pc:sldMasterMk cId="2776132401" sldId="2147483763"/>
            <pc:sldLayoutMk cId="840103178" sldId="2147483762"/>
          </pc:sldLayoutMkLst>
        </pc:sldLayoutChg>
      </pc:sldMasterChg>
      <pc:sldMasterChg chg="add del addSldLayout delSldLayout">
        <pc:chgData name="Munugoor, Bharadwaj" userId="S::bsmunugoor@wpi.edu::ac898562-36fe-4d12-b02d-27c3ce181049" providerId="AD" clId="Web-{65870993-EBEE-8664-225A-4C7814B9A568}" dt="2024-04-22T21:19:07.675" v="105"/>
        <pc:sldMasterMkLst>
          <pc:docMk/>
          <pc:sldMasterMk cId="2152591628" sldId="2147483813"/>
        </pc:sldMasterMkLst>
        <pc:sldLayoutChg chg="add del">
          <pc:chgData name="Munugoor, Bharadwaj" userId="S::bsmunugoor@wpi.edu::ac898562-36fe-4d12-b02d-27c3ce181049" providerId="AD" clId="Web-{65870993-EBEE-8664-225A-4C7814B9A568}" dt="2024-04-22T21:19:07.675" v="105"/>
          <pc:sldLayoutMkLst>
            <pc:docMk/>
            <pc:sldMasterMk cId="2152591628" sldId="2147483813"/>
            <pc:sldLayoutMk cId="796358970" sldId="2147483802"/>
          </pc:sldLayoutMkLst>
        </pc:sldLayoutChg>
        <pc:sldLayoutChg chg="add del">
          <pc:chgData name="Munugoor, Bharadwaj" userId="S::bsmunugoor@wpi.edu::ac898562-36fe-4d12-b02d-27c3ce181049" providerId="AD" clId="Web-{65870993-EBEE-8664-225A-4C7814B9A568}" dt="2024-04-22T21:19:07.675" v="105"/>
          <pc:sldLayoutMkLst>
            <pc:docMk/>
            <pc:sldMasterMk cId="2152591628" sldId="2147483813"/>
            <pc:sldLayoutMk cId="1168437676" sldId="2147483803"/>
          </pc:sldLayoutMkLst>
        </pc:sldLayoutChg>
        <pc:sldLayoutChg chg="add del">
          <pc:chgData name="Munugoor, Bharadwaj" userId="S::bsmunugoor@wpi.edu::ac898562-36fe-4d12-b02d-27c3ce181049" providerId="AD" clId="Web-{65870993-EBEE-8664-225A-4C7814B9A568}" dt="2024-04-22T21:19:07.675" v="105"/>
          <pc:sldLayoutMkLst>
            <pc:docMk/>
            <pc:sldMasterMk cId="2152591628" sldId="2147483813"/>
            <pc:sldLayoutMk cId="2528380532" sldId="2147483804"/>
          </pc:sldLayoutMkLst>
        </pc:sldLayoutChg>
        <pc:sldLayoutChg chg="add del">
          <pc:chgData name="Munugoor, Bharadwaj" userId="S::bsmunugoor@wpi.edu::ac898562-36fe-4d12-b02d-27c3ce181049" providerId="AD" clId="Web-{65870993-EBEE-8664-225A-4C7814B9A568}" dt="2024-04-22T21:19:07.675" v="105"/>
          <pc:sldLayoutMkLst>
            <pc:docMk/>
            <pc:sldMasterMk cId="2152591628" sldId="2147483813"/>
            <pc:sldLayoutMk cId="3530190604" sldId="2147483805"/>
          </pc:sldLayoutMkLst>
        </pc:sldLayoutChg>
        <pc:sldLayoutChg chg="add del">
          <pc:chgData name="Munugoor, Bharadwaj" userId="S::bsmunugoor@wpi.edu::ac898562-36fe-4d12-b02d-27c3ce181049" providerId="AD" clId="Web-{65870993-EBEE-8664-225A-4C7814B9A568}" dt="2024-04-22T21:19:07.675" v="105"/>
          <pc:sldLayoutMkLst>
            <pc:docMk/>
            <pc:sldMasterMk cId="2152591628" sldId="2147483813"/>
            <pc:sldLayoutMk cId="2416728570" sldId="2147483806"/>
          </pc:sldLayoutMkLst>
        </pc:sldLayoutChg>
        <pc:sldLayoutChg chg="add del">
          <pc:chgData name="Munugoor, Bharadwaj" userId="S::bsmunugoor@wpi.edu::ac898562-36fe-4d12-b02d-27c3ce181049" providerId="AD" clId="Web-{65870993-EBEE-8664-225A-4C7814B9A568}" dt="2024-04-22T21:19:07.675" v="105"/>
          <pc:sldLayoutMkLst>
            <pc:docMk/>
            <pc:sldMasterMk cId="2152591628" sldId="2147483813"/>
            <pc:sldLayoutMk cId="3732679359" sldId="2147483807"/>
          </pc:sldLayoutMkLst>
        </pc:sldLayoutChg>
        <pc:sldLayoutChg chg="add del">
          <pc:chgData name="Munugoor, Bharadwaj" userId="S::bsmunugoor@wpi.edu::ac898562-36fe-4d12-b02d-27c3ce181049" providerId="AD" clId="Web-{65870993-EBEE-8664-225A-4C7814B9A568}" dt="2024-04-22T21:19:07.675" v="105"/>
          <pc:sldLayoutMkLst>
            <pc:docMk/>
            <pc:sldMasterMk cId="2152591628" sldId="2147483813"/>
            <pc:sldLayoutMk cId="461495594" sldId="2147483808"/>
          </pc:sldLayoutMkLst>
        </pc:sldLayoutChg>
        <pc:sldLayoutChg chg="add del">
          <pc:chgData name="Munugoor, Bharadwaj" userId="S::bsmunugoor@wpi.edu::ac898562-36fe-4d12-b02d-27c3ce181049" providerId="AD" clId="Web-{65870993-EBEE-8664-225A-4C7814B9A568}" dt="2024-04-22T21:19:07.675" v="105"/>
          <pc:sldLayoutMkLst>
            <pc:docMk/>
            <pc:sldMasterMk cId="2152591628" sldId="2147483813"/>
            <pc:sldLayoutMk cId="2734345442" sldId="2147483809"/>
          </pc:sldLayoutMkLst>
        </pc:sldLayoutChg>
        <pc:sldLayoutChg chg="add del">
          <pc:chgData name="Munugoor, Bharadwaj" userId="S::bsmunugoor@wpi.edu::ac898562-36fe-4d12-b02d-27c3ce181049" providerId="AD" clId="Web-{65870993-EBEE-8664-225A-4C7814B9A568}" dt="2024-04-22T21:19:07.675" v="105"/>
          <pc:sldLayoutMkLst>
            <pc:docMk/>
            <pc:sldMasterMk cId="2152591628" sldId="2147483813"/>
            <pc:sldLayoutMk cId="1475801441" sldId="2147483810"/>
          </pc:sldLayoutMkLst>
        </pc:sldLayoutChg>
        <pc:sldLayoutChg chg="add del">
          <pc:chgData name="Munugoor, Bharadwaj" userId="S::bsmunugoor@wpi.edu::ac898562-36fe-4d12-b02d-27c3ce181049" providerId="AD" clId="Web-{65870993-EBEE-8664-225A-4C7814B9A568}" dt="2024-04-22T21:19:07.675" v="105"/>
          <pc:sldLayoutMkLst>
            <pc:docMk/>
            <pc:sldMasterMk cId="2152591628" sldId="2147483813"/>
            <pc:sldLayoutMk cId="3374548308" sldId="2147483811"/>
          </pc:sldLayoutMkLst>
        </pc:sldLayoutChg>
        <pc:sldLayoutChg chg="add del">
          <pc:chgData name="Munugoor, Bharadwaj" userId="S::bsmunugoor@wpi.edu::ac898562-36fe-4d12-b02d-27c3ce181049" providerId="AD" clId="Web-{65870993-EBEE-8664-225A-4C7814B9A568}" dt="2024-04-22T21:19:07.675" v="105"/>
          <pc:sldLayoutMkLst>
            <pc:docMk/>
            <pc:sldMasterMk cId="2152591628" sldId="2147483813"/>
            <pc:sldLayoutMk cId="1113148108" sldId="2147483812"/>
          </pc:sldLayoutMkLst>
        </pc:sldLayoutChg>
      </pc:sldMasterChg>
      <pc:sldMasterChg chg="add del addSldLayout delSldLayout">
        <pc:chgData name="Munugoor, Bharadwaj" userId="S::bsmunugoor@wpi.edu::ac898562-36fe-4d12-b02d-27c3ce181049" providerId="AD" clId="Web-{65870993-EBEE-8664-225A-4C7814B9A568}" dt="2024-04-22T21:20:33.396" v="111"/>
        <pc:sldMasterMkLst>
          <pc:docMk/>
          <pc:sldMasterMk cId="263506916" sldId="2147483814"/>
        </pc:sldMasterMkLst>
        <pc:sldLayoutChg chg="add del">
          <pc:chgData name="Munugoor, Bharadwaj" userId="S::bsmunugoor@wpi.edu::ac898562-36fe-4d12-b02d-27c3ce181049" providerId="AD" clId="Web-{65870993-EBEE-8664-225A-4C7814B9A568}" dt="2024-04-22T21:20:33.396" v="111"/>
          <pc:sldLayoutMkLst>
            <pc:docMk/>
            <pc:sldMasterMk cId="263506916" sldId="2147483814"/>
            <pc:sldLayoutMk cId="396249414" sldId="2147483815"/>
          </pc:sldLayoutMkLst>
        </pc:sldLayoutChg>
        <pc:sldLayoutChg chg="add del">
          <pc:chgData name="Munugoor, Bharadwaj" userId="S::bsmunugoor@wpi.edu::ac898562-36fe-4d12-b02d-27c3ce181049" providerId="AD" clId="Web-{65870993-EBEE-8664-225A-4C7814B9A568}" dt="2024-04-22T21:20:33.396" v="111"/>
          <pc:sldLayoutMkLst>
            <pc:docMk/>
            <pc:sldMasterMk cId="263506916" sldId="2147483814"/>
            <pc:sldLayoutMk cId="3781633496" sldId="2147483816"/>
          </pc:sldLayoutMkLst>
        </pc:sldLayoutChg>
        <pc:sldLayoutChg chg="add del">
          <pc:chgData name="Munugoor, Bharadwaj" userId="S::bsmunugoor@wpi.edu::ac898562-36fe-4d12-b02d-27c3ce181049" providerId="AD" clId="Web-{65870993-EBEE-8664-225A-4C7814B9A568}" dt="2024-04-22T21:20:33.396" v="111"/>
          <pc:sldLayoutMkLst>
            <pc:docMk/>
            <pc:sldMasterMk cId="263506916" sldId="2147483814"/>
            <pc:sldLayoutMk cId="1948358821" sldId="2147483817"/>
          </pc:sldLayoutMkLst>
        </pc:sldLayoutChg>
        <pc:sldLayoutChg chg="add del">
          <pc:chgData name="Munugoor, Bharadwaj" userId="S::bsmunugoor@wpi.edu::ac898562-36fe-4d12-b02d-27c3ce181049" providerId="AD" clId="Web-{65870993-EBEE-8664-225A-4C7814B9A568}" dt="2024-04-22T21:20:33.396" v="111"/>
          <pc:sldLayoutMkLst>
            <pc:docMk/>
            <pc:sldMasterMk cId="263506916" sldId="2147483814"/>
            <pc:sldLayoutMk cId="446284878" sldId="2147483818"/>
          </pc:sldLayoutMkLst>
        </pc:sldLayoutChg>
        <pc:sldLayoutChg chg="add del">
          <pc:chgData name="Munugoor, Bharadwaj" userId="S::bsmunugoor@wpi.edu::ac898562-36fe-4d12-b02d-27c3ce181049" providerId="AD" clId="Web-{65870993-EBEE-8664-225A-4C7814B9A568}" dt="2024-04-22T21:20:33.396" v="111"/>
          <pc:sldLayoutMkLst>
            <pc:docMk/>
            <pc:sldMasterMk cId="263506916" sldId="2147483814"/>
            <pc:sldLayoutMk cId="545593894" sldId="2147483819"/>
          </pc:sldLayoutMkLst>
        </pc:sldLayoutChg>
        <pc:sldLayoutChg chg="add del">
          <pc:chgData name="Munugoor, Bharadwaj" userId="S::bsmunugoor@wpi.edu::ac898562-36fe-4d12-b02d-27c3ce181049" providerId="AD" clId="Web-{65870993-EBEE-8664-225A-4C7814B9A568}" dt="2024-04-22T21:20:33.396" v="111"/>
          <pc:sldLayoutMkLst>
            <pc:docMk/>
            <pc:sldMasterMk cId="263506916" sldId="2147483814"/>
            <pc:sldLayoutMk cId="159574416" sldId="2147483820"/>
          </pc:sldLayoutMkLst>
        </pc:sldLayoutChg>
        <pc:sldLayoutChg chg="add del">
          <pc:chgData name="Munugoor, Bharadwaj" userId="S::bsmunugoor@wpi.edu::ac898562-36fe-4d12-b02d-27c3ce181049" providerId="AD" clId="Web-{65870993-EBEE-8664-225A-4C7814B9A568}" dt="2024-04-22T21:20:33.396" v="111"/>
          <pc:sldLayoutMkLst>
            <pc:docMk/>
            <pc:sldMasterMk cId="263506916" sldId="2147483814"/>
            <pc:sldLayoutMk cId="3234986808" sldId="2147483821"/>
          </pc:sldLayoutMkLst>
        </pc:sldLayoutChg>
        <pc:sldLayoutChg chg="add del">
          <pc:chgData name="Munugoor, Bharadwaj" userId="S::bsmunugoor@wpi.edu::ac898562-36fe-4d12-b02d-27c3ce181049" providerId="AD" clId="Web-{65870993-EBEE-8664-225A-4C7814B9A568}" dt="2024-04-22T21:20:33.396" v="111"/>
          <pc:sldLayoutMkLst>
            <pc:docMk/>
            <pc:sldMasterMk cId="263506916" sldId="2147483814"/>
            <pc:sldLayoutMk cId="1512826700" sldId="2147483822"/>
          </pc:sldLayoutMkLst>
        </pc:sldLayoutChg>
        <pc:sldLayoutChg chg="add del">
          <pc:chgData name="Munugoor, Bharadwaj" userId="S::bsmunugoor@wpi.edu::ac898562-36fe-4d12-b02d-27c3ce181049" providerId="AD" clId="Web-{65870993-EBEE-8664-225A-4C7814B9A568}" dt="2024-04-22T21:20:33.396" v="111"/>
          <pc:sldLayoutMkLst>
            <pc:docMk/>
            <pc:sldMasterMk cId="263506916" sldId="2147483814"/>
            <pc:sldLayoutMk cId="2388994550" sldId="2147483823"/>
          </pc:sldLayoutMkLst>
        </pc:sldLayoutChg>
        <pc:sldLayoutChg chg="add del">
          <pc:chgData name="Munugoor, Bharadwaj" userId="S::bsmunugoor@wpi.edu::ac898562-36fe-4d12-b02d-27c3ce181049" providerId="AD" clId="Web-{65870993-EBEE-8664-225A-4C7814B9A568}" dt="2024-04-22T21:20:33.396" v="111"/>
          <pc:sldLayoutMkLst>
            <pc:docMk/>
            <pc:sldMasterMk cId="263506916" sldId="2147483814"/>
            <pc:sldLayoutMk cId="840571468" sldId="2147483824"/>
          </pc:sldLayoutMkLst>
        </pc:sldLayoutChg>
        <pc:sldLayoutChg chg="add del">
          <pc:chgData name="Munugoor, Bharadwaj" userId="S::bsmunugoor@wpi.edu::ac898562-36fe-4d12-b02d-27c3ce181049" providerId="AD" clId="Web-{65870993-EBEE-8664-225A-4C7814B9A568}" dt="2024-04-22T21:20:33.396" v="111"/>
          <pc:sldLayoutMkLst>
            <pc:docMk/>
            <pc:sldMasterMk cId="263506916" sldId="2147483814"/>
            <pc:sldLayoutMk cId="3576211285" sldId="2147483825"/>
          </pc:sldLayoutMkLst>
        </pc:sldLayoutChg>
      </pc:sldMasterChg>
      <pc:sldMasterChg chg="add del addSldLayout delSldLayout">
        <pc:chgData name="Munugoor, Bharadwaj" userId="S::bsmunugoor@wpi.edu::ac898562-36fe-4d12-b02d-27c3ce181049" providerId="AD" clId="Web-{65870993-EBEE-8664-225A-4C7814B9A568}" dt="2024-04-22T21:21:25.695" v="114"/>
        <pc:sldMasterMkLst>
          <pc:docMk/>
          <pc:sldMasterMk cId="290770564" sldId="2147483826"/>
        </pc:sldMasterMkLst>
        <pc:sldLayoutChg chg="add del">
          <pc:chgData name="Munugoor, Bharadwaj" userId="S::bsmunugoor@wpi.edu::ac898562-36fe-4d12-b02d-27c3ce181049" providerId="AD" clId="Web-{65870993-EBEE-8664-225A-4C7814B9A568}" dt="2024-04-22T21:21:25.695" v="114"/>
          <pc:sldLayoutMkLst>
            <pc:docMk/>
            <pc:sldMasterMk cId="290770564" sldId="2147483826"/>
            <pc:sldLayoutMk cId="2319585666" sldId="2147483827"/>
          </pc:sldLayoutMkLst>
        </pc:sldLayoutChg>
        <pc:sldLayoutChg chg="add del">
          <pc:chgData name="Munugoor, Bharadwaj" userId="S::bsmunugoor@wpi.edu::ac898562-36fe-4d12-b02d-27c3ce181049" providerId="AD" clId="Web-{65870993-EBEE-8664-225A-4C7814B9A568}" dt="2024-04-22T21:21:25.695" v="114"/>
          <pc:sldLayoutMkLst>
            <pc:docMk/>
            <pc:sldMasterMk cId="290770564" sldId="2147483826"/>
            <pc:sldLayoutMk cId="3904655444" sldId="2147483828"/>
          </pc:sldLayoutMkLst>
        </pc:sldLayoutChg>
        <pc:sldLayoutChg chg="add del">
          <pc:chgData name="Munugoor, Bharadwaj" userId="S::bsmunugoor@wpi.edu::ac898562-36fe-4d12-b02d-27c3ce181049" providerId="AD" clId="Web-{65870993-EBEE-8664-225A-4C7814B9A568}" dt="2024-04-22T21:21:25.695" v="114"/>
          <pc:sldLayoutMkLst>
            <pc:docMk/>
            <pc:sldMasterMk cId="290770564" sldId="2147483826"/>
            <pc:sldLayoutMk cId="2157816092" sldId="2147483829"/>
          </pc:sldLayoutMkLst>
        </pc:sldLayoutChg>
        <pc:sldLayoutChg chg="add del">
          <pc:chgData name="Munugoor, Bharadwaj" userId="S::bsmunugoor@wpi.edu::ac898562-36fe-4d12-b02d-27c3ce181049" providerId="AD" clId="Web-{65870993-EBEE-8664-225A-4C7814B9A568}" dt="2024-04-22T21:21:25.695" v="114"/>
          <pc:sldLayoutMkLst>
            <pc:docMk/>
            <pc:sldMasterMk cId="290770564" sldId="2147483826"/>
            <pc:sldLayoutMk cId="2099483580" sldId="2147483830"/>
          </pc:sldLayoutMkLst>
        </pc:sldLayoutChg>
        <pc:sldLayoutChg chg="add del">
          <pc:chgData name="Munugoor, Bharadwaj" userId="S::bsmunugoor@wpi.edu::ac898562-36fe-4d12-b02d-27c3ce181049" providerId="AD" clId="Web-{65870993-EBEE-8664-225A-4C7814B9A568}" dt="2024-04-22T21:21:25.695" v="114"/>
          <pc:sldLayoutMkLst>
            <pc:docMk/>
            <pc:sldMasterMk cId="290770564" sldId="2147483826"/>
            <pc:sldLayoutMk cId="1797556729" sldId="2147483831"/>
          </pc:sldLayoutMkLst>
        </pc:sldLayoutChg>
        <pc:sldLayoutChg chg="add del">
          <pc:chgData name="Munugoor, Bharadwaj" userId="S::bsmunugoor@wpi.edu::ac898562-36fe-4d12-b02d-27c3ce181049" providerId="AD" clId="Web-{65870993-EBEE-8664-225A-4C7814B9A568}" dt="2024-04-22T21:21:25.695" v="114"/>
          <pc:sldLayoutMkLst>
            <pc:docMk/>
            <pc:sldMasterMk cId="290770564" sldId="2147483826"/>
            <pc:sldLayoutMk cId="2958417479" sldId="2147483832"/>
          </pc:sldLayoutMkLst>
        </pc:sldLayoutChg>
        <pc:sldLayoutChg chg="add del">
          <pc:chgData name="Munugoor, Bharadwaj" userId="S::bsmunugoor@wpi.edu::ac898562-36fe-4d12-b02d-27c3ce181049" providerId="AD" clId="Web-{65870993-EBEE-8664-225A-4C7814B9A568}" dt="2024-04-22T21:21:25.695" v="114"/>
          <pc:sldLayoutMkLst>
            <pc:docMk/>
            <pc:sldMasterMk cId="290770564" sldId="2147483826"/>
            <pc:sldLayoutMk cId="1773964792" sldId="2147483833"/>
          </pc:sldLayoutMkLst>
        </pc:sldLayoutChg>
        <pc:sldLayoutChg chg="add del">
          <pc:chgData name="Munugoor, Bharadwaj" userId="S::bsmunugoor@wpi.edu::ac898562-36fe-4d12-b02d-27c3ce181049" providerId="AD" clId="Web-{65870993-EBEE-8664-225A-4C7814B9A568}" dt="2024-04-22T21:21:25.695" v="114"/>
          <pc:sldLayoutMkLst>
            <pc:docMk/>
            <pc:sldMasterMk cId="290770564" sldId="2147483826"/>
            <pc:sldLayoutMk cId="1909862441" sldId="2147483834"/>
          </pc:sldLayoutMkLst>
        </pc:sldLayoutChg>
        <pc:sldLayoutChg chg="add del">
          <pc:chgData name="Munugoor, Bharadwaj" userId="S::bsmunugoor@wpi.edu::ac898562-36fe-4d12-b02d-27c3ce181049" providerId="AD" clId="Web-{65870993-EBEE-8664-225A-4C7814B9A568}" dt="2024-04-22T21:21:25.695" v="114"/>
          <pc:sldLayoutMkLst>
            <pc:docMk/>
            <pc:sldMasterMk cId="290770564" sldId="2147483826"/>
            <pc:sldLayoutMk cId="1607369530" sldId="2147483835"/>
          </pc:sldLayoutMkLst>
        </pc:sldLayoutChg>
        <pc:sldLayoutChg chg="add del">
          <pc:chgData name="Munugoor, Bharadwaj" userId="S::bsmunugoor@wpi.edu::ac898562-36fe-4d12-b02d-27c3ce181049" providerId="AD" clId="Web-{65870993-EBEE-8664-225A-4C7814B9A568}" dt="2024-04-22T21:21:25.695" v="114"/>
          <pc:sldLayoutMkLst>
            <pc:docMk/>
            <pc:sldMasterMk cId="290770564" sldId="2147483826"/>
            <pc:sldLayoutMk cId="3864432751" sldId="2147483836"/>
          </pc:sldLayoutMkLst>
        </pc:sldLayoutChg>
        <pc:sldLayoutChg chg="add del">
          <pc:chgData name="Munugoor, Bharadwaj" userId="S::bsmunugoor@wpi.edu::ac898562-36fe-4d12-b02d-27c3ce181049" providerId="AD" clId="Web-{65870993-EBEE-8664-225A-4C7814B9A568}" dt="2024-04-22T21:21:25.695" v="114"/>
          <pc:sldLayoutMkLst>
            <pc:docMk/>
            <pc:sldMasterMk cId="290770564" sldId="2147483826"/>
            <pc:sldLayoutMk cId="1121739954" sldId="2147483837"/>
          </pc:sldLayoutMkLst>
        </pc:sldLayoutChg>
      </pc:sldMasterChg>
      <pc:sldMasterChg chg="add del addSldLayout delSldLayout">
        <pc:chgData name="Munugoor, Bharadwaj" userId="S::bsmunugoor@wpi.edu::ac898562-36fe-4d12-b02d-27c3ce181049" providerId="AD" clId="Web-{65870993-EBEE-8664-225A-4C7814B9A568}" dt="2024-04-22T21:20:08.427" v="108"/>
        <pc:sldMasterMkLst>
          <pc:docMk/>
          <pc:sldMasterMk cId="849401952" sldId="2147483849"/>
        </pc:sldMasterMkLst>
        <pc:sldLayoutChg chg="add del">
          <pc:chgData name="Munugoor, Bharadwaj" userId="S::bsmunugoor@wpi.edu::ac898562-36fe-4d12-b02d-27c3ce181049" providerId="AD" clId="Web-{65870993-EBEE-8664-225A-4C7814B9A568}" dt="2024-04-22T21:20:08.427" v="108"/>
          <pc:sldLayoutMkLst>
            <pc:docMk/>
            <pc:sldMasterMk cId="849401952" sldId="2147483849"/>
            <pc:sldLayoutMk cId="573841379" sldId="2147483838"/>
          </pc:sldLayoutMkLst>
        </pc:sldLayoutChg>
        <pc:sldLayoutChg chg="add del">
          <pc:chgData name="Munugoor, Bharadwaj" userId="S::bsmunugoor@wpi.edu::ac898562-36fe-4d12-b02d-27c3ce181049" providerId="AD" clId="Web-{65870993-EBEE-8664-225A-4C7814B9A568}" dt="2024-04-22T21:20:08.427" v="108"/>
          <pc:sldLayoutMkLst>
            <pc:docMk/>
            <pc:sldMasterMk cId="849401952" sldId="2147483849"/>
            <pc:sldLayoutMk cId="35505980" sldId="2147483839"/>
          </pc:sldLayoutMkLst>
        </pc:sldLayoutChg>
        <pc:sldLayoutChg chg="add del">
          <pc:chgData name="Munugoor, Bharadwaj" userId="S::bsmunugoor@wpi.edu::ac898562-36fe-4d12-b02d-27c3ce181049" providerId="AD" clId="Web-{65870993-EBEE-8664-225A-4C7814B9A568}" dt="2024-04-22T21:20:08.427" v="108"/>
          <pc:sldLayoutMkLst>
            <pc:docMk/>
            <pc:sldMasterMk cId="849401952" sldId="2147483849"/>
            <pc:sldLayoutMk cId="319563406" sldId="2147483840"/>
          </pc:sldLayoutMkLst>
        </pc:sldLayoutChg>
        <pc:sldLayoutChg chg="add del">
          <pc:chgData name="Munugoor, Bharadwaj" userId="S::bsmunugoor@wpi.edu::ac898562-36fe-4d12-b02d-27c3ce181049" providerId="AD" clId="Web-{65870993-EBEE-8664-225A-4C7814B9A568}" dt="2024-04-22T21:20:08.427" v="108"/>
          <pc:sldLayoutMkLst>
            <pc:docMk/>
            <pc:sldMasterMk cId="849401952" sldId="2147483849"/>
            <pc:sldLayoutMk cId="709667915" sldId="2147483841"/>
          </pc:sldLayoutMkLst>
        </pc:sldLayoutChg>
        <pc:sldLayoutChg chg="add del">
          <pc:chgData name="Munugoor, Bharadwaj" userId="S::bsmunugoor@wpi.edu::ac898562-36fe-4d12-b02d-27c3ce181049" providerId="AD" clId="Web-{65870993-EBEE-8664-225A-4C7814B9A568}" dt="2024-04-22T21:20:08.427" v="108"/>
          <pc:sldLayoutMkLst>
            <pc:docMk/>
            <pc:sldMasterMk cId="849401952" sldId="2147483849"/>
            <pc:sldLayoutMk cId="2260673328" sldId="2147483842"/>
          </pc:sldLayoutMkLst>
        </pc:sldLayoutChg>
        <pc:sldLayoutChg chg="add del">
          <pc:chgData name="Munugoor, Bharadwaj" userId="S::bsmunugoor@wpi.edu::ac898562-36fe-4d12-b02d-27c3ce181049" providerId="AD" clId="Web-{65870993-EBEE-8664-225A-4C7814B9A568}" dt="2024-04-22T21:20:08.427" v="108"/>
          <pc:sldLayoutMkLst>
            <pc:docMk/>
            <pc:sldMasterMk cId="849401952" sldId="2147483849"/>
            <pc:sldLayoutMk cId="779204595" sldId="2147483843"/>
          </pc:sldLayoutMkLst>
        </pc:sldLayoutChg>
        <pc:sldLayoutChg chg="add del">
          <pc:chgData name="Munugoor, Bharadwaj" userId="S::bsmunugoor@wpi.edu::ac898562-36fe-4d12-b02d-27c3ce181049" providerId="AD" clId="Web-{65870993-EBEE-8664-225A-4C7814B9A568}" dt="2024-04-22T21:20:08.427" v="108"/>
          <pc:sldLayoutMkLst>
            <pc:docMk/>
            <pc:sldMasterMk cId="849401952" sldId="2147483849"/>
            <pc:sldLayoutMk cId="3948189924" sldId="2147483844"/>
          </pc:sldLayoutMkLst>
        </pc:sldLayoutChg>
        <pc:sldLayoutChg chg="add del">
          <pc:chgData name="Munugoor, Bharadwaj" userId="S::bsmunugoor@wpi.edu::ac898562-36fe-4d12-b02d-27c3ce181049" providerId="AD" clId="Web-{65870993-EBEE-8664-225A-4C7814B9A568}" dt="2024-04-22T21:20:08.427" v="108"/>
          <pc:sldLayoutMkLst>
            <pc:docMk/>
            <pc:sldMasterMk cId="849401952" sldId="2147483849"/>
            <pc:sldLayoutMk cId="3934096100" sldId="2147483845"/>
          </pc:sldLayoutMkLst>
        </pc:sldLayoutChg>
        <pc:sldLayoutChg chg="add del">
          <pc:chgData name="Munugoor, Bharadwaj" userId="S::bsmunugoor@wpi.edu::ac898562-36fe-4d12-b02d-27c3ce181049" providerId="AD" clId="Web-{65870993-EBEE-8664-225A-4C7814B9A568}" dt="2024-04-22T21:20:08.427" v="108"/>
          <pc:sldLayoutMkLst>
            <pc:docMk/>
            <pc:sldMasterMk cId="849401952" sldId="2147483849"/>
            <pc:sldLayoutMk cId="3853468056" sldId="2147483846"/>
          </pc:sldLayoutMkLst>
        </pc:sldLayoutChg>
        <pc:sldLayoutChg chg="add del">
          <pc:chgData name="Munugoor, Bharadwaj" userId="S::bsmunugoor@wpi.edu::ac898562-36fe-4d12-b02d-27c3ce181049" providerId="AD" clId="Web-{65870993-EBEE-8664-225A-4C7814B9A568}" dt="2024-04-22T21:20:08.427" v="108"/>
          <pc:sldLayoutMkLst>
            <pc:docMk/>
            <pc:sldMasterMk cId="849401952" sldId="2147483849"/>
            <pc:sldLayoutMk cId="8672315" sldId="2147483847"/>
          </pc:sldLayoutMkLst>
        </pc:sldLayoutChg>
        <pc:sldLayoutChg chg="add del">
          <pc:chgData name="Munugoor, Bharadwaj" userId="S::bsmunugoor@wpi.edu::ac898562-36fe-4d12-b02d-27c3ce181049" providerId="AD" clId="Web-{65870993-EBEE-8664-225A-4C7814B9A568}" dt="2024-04-22T21:20:08.427" v="108"/>
          <pc:sldLayoutMkLst>
            <pc:docMk/>
            <pc:sldMasterMk cId="849401952" sldId="2147483849"/>
            <pc:sldLayoutMk cId="1235284629" sldId="2147483848"/>
          </pc:sldLayoutMkLst>
        </pc:sldLayoutChg>
      </pc:sldMasterChg>
      <pc:sldMasterChg chg="add del addSldLayout delSldLayout">
        <pc:chgData name="Munugoor, Bharadwaj" userId="S::bsmunugoor@wpi.edu::ac898562-36fe-4d12-b02d-27c3ce181049" providerId="AD" clId="Web-{65870993-EBEE-8664-225A-4C7814B9A568}" dt="2024-04-22T21:20:32.615" v="110"/>
        <pc:sldMasterMkLst>
          <pc:docMk/>
          <pc:sldMasterMk cId="2652475279" sldId="2147483862"/>
        </pc:sldMasterMkLst>
        <pc:sldLayoutChg chg="add del">
          <pc:chgData name="Munugoor, Bharadwaj" userId="S::bsmunugoor@wpi.edu::ac898562-36fe-4d12-b02d-27c3ce181049" providerId="AD" clId="Web-{65870993-EBEE-8664-225A-4C7814B9A568}" dt="2024-04-22T21:20:32.615" v="110"/>
          <pc:sldLayoutMkLst>
            <pc:docMk/>
            <pc:sldMasterMk cId="2652475279" sldId="2147483862"/>
            <pc:sldLayoutMk cId="130024875" sldId="2147483851"/>
          </pc:sldLayoutMkLst>
        </pc:sldLayoutChg>
        <pc:sldLayoutChg chg="add del">
          <pc:chgData name="Munugoor, Bharadwaj" userId="S::bsmunugoor@wpi.edu::ac898562-36fe-4d12-b02d-27c3ce181049" providerId="AD" clId="Web-{65870993-EBEE-8664-225A-4C7814B9A568}" dt="2024-04-22T21:20:32.615" v="110"/>
          <pc:sldLayoutMkLst>
            <pc:docMk/>
            <pc:sldMasterMk cId="2652475279" sldId="2147483862"/>
            <pc:sldLayoutMk cId="2794384979" sldId="2147483852"/>
          </pc:sldLayoutMkLst>
        </pc:sldLayoutChg>
        <pc:sldLayoutChg chg="add del">
          <pc:chgData name="Munugoor, Bharadwaj" userId="S::bsmunugoor@wpi.edu::ac898562-36fe-4d12-b02d-27c3ce181049" providerId="AD" clId="Web-{65870993-EBEE-8664-225A-4C7814B9A568}" dt="2024-04-22T21:20:32.615" v="110"/>
          <pc:sldLayoutMkLst>
            <pc:docMk/>
            <pc:sldMasterMk cId="2652475279" sldId="2147483862"/>
            <pc:sldLayoutMk cId="2897324623" sldId="2147483853"/>
          </pc:sldLayoutMkLst>
        </pc:sldLayoutChg>
        <pc:sldLayoutChg chg="add del">
          <pc:chgData name="Munugoor, Bharadwaj" userId="S::bsmunugoor@wpi.edu::ac898562-36fe-4d12-b02d-27c3ce181049" providerId="AD" clId="Web-{65870993-EBEE-8664-225A-4C7814B9A568}" dt="2024-04-22T21:20:32.615" v="110"/>
          <pc:sldLayoutMkLst>
            <pc:docMk/>
            <pc:sldMasterMk cId="2652475279" sldId="2147483862"/>
            <pc:sldLayoutMk cId="2738369446" sldId="2147483854"/>
          </pc:sldLayoutMkLst>
        </pc:sldLayoutChg>
        <pc:sldLayoutChg chg="add del">
          <pc:chgData name="Munugoor, Bharadwaj" userId="S::bsmunugoor@wpi.edu::ac898562-36fe-4d12-b02d-27c3ce181049" providerId="AD" clId="Web-{65870993-EBEE-8664-225A-4C7814B9A568}" dt="2024-04-22T21:20:32.615" v="110"/>
          <pc:sldLayoutMkLst>
            <pc:docMk/>
            <pc:sldMasterMk cId="2652475279" sldId="2147483862"/>
            <pc:sldLayoutMk cId="2584219396" sldId="2147483855"/>
          </pc:sldLayoutMkLst>
        </pc:sldLayoutChg>
        <pc:sldLayoutChg chg="add del">
          <pc:chgData name="Munugoor, Bharadwaj" userId="S::bsmunugoor@wpi.edu::ac898562-36fe-4d12-b02d-27c3ce181049" providerId="AD" clId="Web-{65870993-EBEE-8664-225A-4C7814B9A568}" dt="2024-04-22T21:20:32.615" v="110"/>
          <pc:sldLayoutMkLst>
            <pc:docMk/>
            <pc:sldMasterMk cId="2652475279" sldId="2147483862"/>
            <pc:sldLayoutMk cId="121285600" sldId="2147483856"/>
          </pc:sldLayoutMkLst>
        </pc:sldLayoutChg>
        <pc:sldLayoutChg chg="add del">
          <pc:chgData name="Munugoor, Bharadwaj" userId="S::bsmunugoor@wpi.edu::ac898562-36fe-4d12-b02d-27c3ce181049" providerId="AD" clId="Web-{65870993-EBEE-8664-225A-4C7814B9A568}" dt="2024-04-22T21:20:32.615" v="110"/>
          <pc:sldLayoutMkLst>
            <pc:docMk/>
            <pc:sldMasterMk cId="2652475279" sldId="2147483862"/>
            <pc:sldLayoutMk cId="1294166451" sldId="2147483857"/>
          </pc:sldLayoutMkLst>
        </pc:sldLayoutChg>
        <pc:sldLayoutChg chg="add del">
          <pc:chgData name="Munugoor, Bharadwaj" userId="S::bsmunugoor@wpi.edu::ac898562-36fe-4d12-b02d-27c3ce181049" providerId="AD" clId="Web-{65870993-EBEE-8664-225A-4C7814B9A568}" dt="2024-04-22T21:20:32.615" v="110"/>
          <pc:sldLayoutMkLst>
            <pc:docMk/>
            <pc:sldMasterMk cId="2652475279" sldId="2147483862"/>
            <pc:sldLayoutMk cId="2298107828" sldId="2147483858"/>
          </pc:sldLayoutMkLst>
        </pc:sldLayoutChg>
        <pc:sldLayoutChg chg="add del">
          <pc:chgData name="Munugoor, Bharadwaj" userId="S::bsmunugoor@wpi.edu::ac898562-36fe-4d12-b02d-27c3ce181049" providerId="AD" clId="Web-{65870993-EBEE-8664-225A-4C7814B9A568}" dt="2024-04-22T21:20:32.615" v="110"/>
          <pc:sldLayoutMkLst>
            <pc:docMk/>
            <pc:sldMasterMk cId="2652475279" sldId="2147483862"/>
            <pc:sldLayoutMk cId="3867269093" sldId="2147483859"/>
          </pc:sldLayoutMkLst>
        </pc:sldLayoutChg>
        <pc:sldLayoutChg chg="add del">
          <pc:chgData name="Munugoor, Bharadwaj" userId="S::bsmunugoor@wpi.edu::ac898562-36fe-4d12-b02d-27c3ce181049" providerId="AD" clId="Web-{65870993-EBEE-8664-225A-4C7814B9A568}" dt="2024-04-22T21:20:32.615" v="110"/>
          <pc:sldLayoutMkLst>
            <pc:docMk/>
            <pc:sldMasterMk cId="2652475279" sldId="2147483862"/>
            <pc:sldLayoutMk cId="794748296" sldId="2147483860"/>
          </pc:sldLayoutMkLst>
        </pc:sldLayoutChg>
        <pc:sldLayoutChg chg="add del">
          <pc:chgData name="Munugoor, Bharadwaj" userId="S::bsmunugoor@wpi.edu::ac898562-36fe-4d12-b02d-27c3ce181049" providerId="AD" clId="Web-{65870993-EBEE-8664-225A-4C7814B9A568}" dt="2024-04-22T21:20:32.615" v="110"/>
          <pc:sldLayoutMkLst>
            <pc:docMk/>
            <pc:sldMasterMk cId="2652475279" sldId="2147483862"/>
            <pc:sldLayoutMk cId="3256104801" sldId="2147483861"/>
          </pc:sldLayoutMkLst>
        </pc:sldLayoutChg>
      </pc:sldMasterChg>
      <pc:sldMasterChg chg="add addSldLayout">
        <pc:chgData name="Munugoor, Bharadwaj" userId="S::bsmunugoor@wpi.edu::ac898562-36fe-4d12-b02d-27c3ce181049" providerId="AD" clId="Web-{65870993-EBEE-8664-225A-4C7814B9A568}" dt="2024-04-22T21:21:25.695" v="114"/>
        <pc:sldMasterMkLst>
          <pc:docMk/>
          <pc:sldMasterMk cId="187215757" sldId="2147483926"/>
        </pc:sldMasterMkLst>
        <pc:sldLayoutChg chg="add">
          <pc:chgData name="Munugoor, Bharadwaj" userId="S::bsmunugoor@wpi.edu::ac898562-36fe-4d12-b02d-27c3ce181049" providerId="AD" clId="Web-{65870993-EBEE-8664-225A-4C7814B9A568}" dt="2024-04-22T21:21:25.695" v="114"/>
          <pc:sldLayoutMkLst>
            <pc:docMk/>
            <pc:sldMasterMk cId="187215757" sldId="2147483926"/>
            <pc:sldLayoutMk cId="459660442" sldId="2147483915"/>
          </pc:sldLayoutMkLst>
        </pc:sldLayoutChg>
        <pc:sldLayoutChg chg="add">
          <pc:chgData name="Munugoor, Bharadwaj" userId="S::bsmunugoor@wpi.edu::ac898562-36fe-4d12-b02d-27c3ce181049" providerId="AD" clId="Web-{65870993-EBEE-8664-225A-4C7814B9A568}" dt="2024-04-22T21:21:25.695" v="114"/>
          <pc:sldLayoutMkLst>
            <pc:docMk/>
            <pc:sldMasterMk cId="187215757" sldId="2147483926"/>
            <pc:sldLayoutMk cId="3545593358" sldId="2147483916"/>
          </pc:sldLayoutMkLst>
        </pc:sldLayoutChg>
        <pc:sldLayoutChg chg="add">
          <pc:chgData name="Munugoor, Bharadwaj" userId="S::bsmunugoor@wpi.edu::ac898562-36fe-4d12-b02d-27c3ce181049" providerId="AD" clId="Web-{65870993-EBEE-8664-225A-4C7814B9A568}" dt="2024-04-22T21:21:25.695" v="114"/>
          <pc:sldLayoutMkLst>
            <pc:docMk/>
            <pc:sldMasterMk cId="187215757" sldId="2147483926"/>
            <pc:sldLayoutMk cId="3396768426" sldId="2147483917"/>
          </pc:sldLayoutMkLst>
        </pc:sldLayoutChg>
        <pc:sldLayoutChg chg="add">
          <pc:chgData name="Munugoor, Bharadwaj" userId="S::bsmunugoor@wpi.edu::ac898562-36fe-4d12-b02d-27c3ce181049" providerId="AD" clId="Web-{65870993-EBEE-8664-225A-4C7814B9A568}" dt="2024-04-22T21:21:25.695" v="114"/>
          <pc:sldLayoutMkLst>
            <pc:docMk/>
            <pc:sldMasterMk cId="187215757" sldId="2147483926"/>
            <pc:sldLayoutMk cId="3258709943" sldId="2147483918"/>
          </pc:sldLayoutMkLst>
        </pc:sldLayoutChg>
        <pc:sldLayoutChg chg="add">
          <pc:chgData name="Munugoor, Bharadwaj" userId="S::bsmunugoor@wpi.edu::ac898562-36fe-4d12-b02d-27c3ce181049" providerId="AD" clId="Web-{65870993-EBEE-8664-225A-4C7814B9A568}" dt="2024-04-22T21:21:25.695" v="114"/>
          <pc:sldLayoutMkLst>
            <pc:docMk/>
            <pc:sldMasterMk cId="187215757" sldId="2147483926"/>
            <pc:sldLayoutMk cId="3653474823" sldId="2147483919"/>
          </pc:sldLayoutMkLst>
        </pc:sldLayoutChg>
        <pc:sldLayoutChg chg="add">
          <pc:chgData name="Munugoor, Bharadwaj" userId="S::bsmunugoor@wpi.edu::ac898562-36fe-4d12-b02d-27c3ce181049" providerId="AD" clId="Web-{65870993-EBEE-8664-225A-4C7814B9A568}" dt="2024-04-22T21:21:25.695" v="114"/>
          <pc:sldLayoutMkLst>
            <pc:docMk/>
            <pc:sldMasterMk cId="187215757" sldId="2147483926"/>
            <pc:sldLayoutMk cId="2747991841" sldId="2147483920"/>
          </pc:sldLayoutMkLst>
        </pc:sldLayoutChg>
        <pc:sldLayoutChg chg="add">
          <pc:chgData name="Munugoor, Bharadwaj" userId="S::bsmunugoor@wpi.edu::ac898562-36fe-4d12-b02d-27c3ce181049" providerId="AD" clId="Web-{65870993-EBEE-8664-225A-4C7814B9A568}" dt="2024-04-22T21:21:25.695" v="114"/>
          <pc:sldLayoutMkLst>
            <pc:docMk/>
            <pc:sldMasterMk cId="187215757" sldId="2147483926"/>
            <pc:sldLayoutMk cId="1061323182" sldId="2147483921"/>
          </pc:sldLayoutMkLst>
        </pc:sldLayoutChg>
        <pc:sldLayoutChg chg="add">
          <pc:chgData name="Munugoor, Bharadwaj" userId="S::bsmunugoor@wpi.edu::ac898562-36fe-4d12-b02d-27c3ce181049" providerId="AD" clId="Web-{65870993-EBEE-8664-225A-4C7814B9A568}" dt="2024-04-22T21:21:25.695" v="114"/>
          <pc:sldLayoutMkLst>
            <pc:docMk/>
            <pc:sldMasterMk cId="187215757" sldId="2147483926"/>
            <pc:sldLayoutMk cId="2922589079" sldId="2147483922"/>
          </pc:sldLayoutMkLst>
        </pc:sldLayoutChg>
        <pc:sldLayoutChg chg="add">
          <pc:chgData name="Munugoor, Bharadwaj" userId="S::bsmunugoor@wpi.edu::ac898562-36fe-4d12-b02d-27c3ce181049" providerId="AD" clId="Web-{65870993-EBEE-8664-225A-4C7814B9A568}" dt="2024-04-22T21:21:25.695" v="114"/>
          <pc:sldLayoutMkLst>
            <pc:docMk/>
            <pc:sldMasterMk cId="187215757" sldId="2147483926"/>
            <pc:sldLayoutMk cId="1754031382" sldId="2147483923"/>
          </pc:sldLayoutMkLst>
        </pc:sldLayoutChg>
        <pc:sldLayoutChg chg="add">
          <pc:chgData name="Munugoor, Bharadwaj" userId="S::bsmunugoor@wpi.edu::ac898562-36fe-4d12-b02d-27c3ce181049" providerId="AD" clId="Web-{65870993-EBEE-8664-225A-4C7814B9A568}" dt="2024-04-22T21:21:25.695" v="114"/>
          <pc:sldLayoutMkLst>
            <pc:docMk/>
            <pc:sldMasterMk cId="187215757" sldId="2147483926"/>
            <pc:sldLayoutMk cId="830484913" sldId="2147483924"/>
          </pc:sldLayoutMkLst>
        </pc:sldLayoutChg>
        <pc:sldLayoutChg chg="add">
          <pc:chgData name="Munugoor, Bharadwaj" userId="S::bsmunugoor@wpi.edu::ac898562-36fe-4d12-b02d-27c3ce181049" providerId="AD" clId="Web-{65870993-EBEE-8664-225A-4C7814B9A568}" dt="2024-04-22T21:21:25.695" v="114"/>
          <pc:sldLayoutMkLst>
            <pc:docMk/>
            <pc:sldMasterMk cId="187215757" sldId="2147483926"/>
            <pc:sldLayoutMk cId="4111911071" sldId="2147483925"/>
          </pc:sldLayoutMkLst>
        </pc:sldLayoutChg>
      </pc:sldMasterChg>
    </pc:docChg>
  </pc:docChgLst>
  <pc:docChgLst>
    <pc:chgData name="Long, Angela" userId="S::along@wpi.edu::5e18fe22-280a-4f0e-bc2e-87f7cc0dad16" providerId="AD" clId="Web-{A3C85E9A-CC90-9A57-BE75-72CE6F39A17A}"/>
    <pc:docChg chg="addSld modSld">
      <pc:chgData name="Long, Angela" userId="S::along@wpi.edu::5e18fe22-280a-4f0e-bc2e-87f7cc0dad16" providerId="AD" clId="Web-{A3C85E9A-CC90-9A57-BE75-72CE6F39A17A}" dt="2024-04-24T01:11:21.864" v="676" actId="20577"/>
      <pc:docMkLst>
        <pc:docMk/>
      </pc:docMkLst>
      <pc:sldChg chg="modSp new">
        <pc:chgData name="Long, Angela" userId="S::along@wpi.edu::5e18fe22-280a-4f0e-bc2e-87f7cc0dad16" providerId="AD" clId="Web-{A3C85E9A-CC90-9A57-BE75-72CE6F39A17A}" dt="2024-04-24T01:11:21.864" v="676" actId="20577"/>
        <pc:sldMkLst>
          <pc:docMk/>
          <pc:sldMk cId="2500804513" sldId="266"/>
        </pc:sldMkLst>
        <pc:spChg chg="mod">
          <ac:chgData name="Long, Angela" userId="S::along@wpi.edu::5e18fe22-280a-4f0e-bc2e-87f7cc0dad16" providerId="AD" clId="Web-{A3C85E9A-CC90-9A57-BE75-72CE6F39A17A}" dt="2024-04-24T00:57:11.632" v="252" actId="20577"/>
          <ac:spMkLst>
            <pc:docMk/>
            <pc:sldMk cId="2500804513" sldId="266"/>
            <ac:spMk id="2" creationId="{2BD274E9-0B59-DFCD-FF06-A98DE3715376}"/>
          </ac:spMkLst>
        </pc:spChg>
        <pc:spChg chg="mod">
          <ac:chgData name="Long, Angela" userId="S::along@wpi.edu::5e18fe22-280a-4f0e-bc2e-87f7cc0dad16" providerId="AD" clId="Web-{A3C85E9A-CC90-9A57-BE75-72CE6F39A17A}" dt="2024-04-24T01:05:11.476" v="674" actId="20577"/>
          <ac:spMkLst>
            <pc:docMk/>
            <pc:sldMk cId="2500804513" sldId="266"/>
            <ac:spMk id="3" creationId="{7B2F929E-5543-FDFE-2FA3-4E9B5D68849E}"/>
          </ac:spMkLst>
        </pc:spChg>
        <pc:graphicFrameChg chg="modGraphic">
          <ac:chgData name="Long, Angela" userId="S::along@wpi.edu::5e18fe22-280a-4f0e-bc2e-87f7cc0dad16" providerId="AD" clId="Web-{A3C85E9A-CC90-9A57-BE75-72CE6F39A17A}" dt="2024-04-24T01:11:21.864" v="676" actId="20577"/>
          <ac:graphicFrameMkLst>
            <pc:docMk/>
            <pc:sldMk cId="2500804513" sldId="266"/>
            <ac:graphicFrameMk id="5" creationId="{B752CC19-A371-9C5A-94AD-CE721B835A69}"/>
          </ac:graphicFrameMkLst>
        </pc:graphicFrameChg>
      </pc:sldChg>
    </pc:docChg>
  </pc:docChgLst>
  <pc:docChgLst>
    <pc:chgData name="Peters, Brendon" userId="S::bjpeters@wpi.edu::3b380488-9512-417d-a903-0762dd1f934f" providerId="AD" clId="Web-{44909ABD-7228-09EF-5219-C361FB24A310}"/>
    <pc:docChg chg="modSld">
      <pc:chgData name="Peters, Brendon" userId="S::bjpeters@wpi.edu::3b380488-9512-417d-a903-0762dd1f934f" providerId="AD" clId="Web-{44909ABD-7228-09EF-5219-C361FB24A310}" dt="2024-04-24T01:01:15.667" v="1"/>
      <pc:docMkLst>
        <pc:docMk/>
      </pc:docMkLst>
      <pc:sldChg chg="addSp delSp modSp">
        <pc:chgData name="Peters, Brendon" userId="S::bjpeters@wpi.edu::3b380488-9512-417d-a903-0762dd1f934f" providerId="AD" clId="Web-{44909ABD-7228-09EF-5219-C361FB24A310}" dt="2024-04-24T01:01:15.667" v="1"/>
        <pc:sldMkLst>
          <pc:docMk/>
          <pc:sldMk cId="29530039" sldId="264"/>
        </pc:sldMkLst>
        <pc:spChg chg="add del mod">
          <ac:chgData name="Peters, Brendon" userId="S::bjpeters@wpi.edu::3b380488-9512-417d-a903-0762dd1f934f" providerId="AD" clId="Web-{44909ABD-7228-09EF-5219-C361FB24A310}" dt="2024-04-24T01:01:15.667" v="1"/>
          <ac:spMkLst>
            <pc:docMk/>
            <pc:sldMk cId="29530039" sldId="264"/>
            <ac:spMk id="5" creationId="{86587BFD-02D8-F8B2-E635-7FCFE0803D96}"/>
          </ac:spMkLst>
        </pc:spChg>
        <pc:picChg chg="del">
          <ac:chgData name="Peters, Brendon" userId="S::bjpeters@wpi.edu::3b380488-9512-417d-a903-0762dd1f934f" providerId="AD" clId="Web-{44909ABD-7228-09EF-5219-C361FB24A310}" dt="2024-04-24T01:01:14.152" v="0"/>
          <ac:picMkLst>
            <pc:docMk/>
            <pc:sldMk cId="29530039" sldId="264"/>
            <ac:picMk id="4" creationId="{A6205145-77FE-03CF-EA61-D2117EAB0585}"/>
          </ac:picMkLst>
        </pc:picChg>
        <pc:picChg chg="add mod ord">
          <ac:chgData name="Peters, Brendon" userId="S::bjpeters@wpi.edu::3b380488-9512-417d-a903-0762dd1f934f" providerId="AD" clId="Web-{44909ABD-7228-09EF-5219-C361FB24A310}" dt="2024-04-24T01:01:15.667" v="1"/>
          <ac:picMkLst>
            <pc:docMk/>
            <pc:sldMk cId="29530039" sldId="264"/>
            <ac:picMk id="6" creationId="{EF1DF059-85E6-7683-DD77-A074B0F76EAC}"/>
          </ac:picMkLst>
        </pc:picChg>
      </pc:sldChg>
    </pc:docChg>
  </pc:docChgLst>
  <pc:docChgLst>
    <pc:chgData name="Vadlamani, Hemanth" userId="S::hvadlamani@wpi.edu::6a39c149-9ba8-44ea-b790-04d14f07a4f4" providerId="AD" clId="Web-{461C547D-70EF-C859-CF4B-0A420BE0D020}"/>
    <pc:docChg chg="delSld modSld">
      <pc:chgData name="Vadlamani, Hemanth" userId="S::hvadlamani@wpi.edu::6a39c149-9ba8-44ea-b790-04d14f07a4f4" providerId="AD" clId="Web-{461C547D-70EF-C859-CF4B-0A420BE0D020}" dt="2024-04-22T22:33:13.591" v="1119" actId="20577"/>
      <pc:docMkLst>
        <pc:docMk/>
      </pc:docMkLst>
      <pc:sldChg chg="modSp">
        <pc:chgData name="Vadlamani, Hemanth" userId="S::hvadlamani@wpi.edu::6a39c149-9ba8-44ea-b790-04d14f07a4f4" providerId="AD" clId="Web-{461C547D-70EF-C859-CF4B-0A420BE0D020}" dt="2024-04-22T21:35:12.257" v="278" actId="20577"/>
        <pc:sldMkLst>
          <pc:docMk/>
          <pc:sldMk cId="2221760872" sldId="257"/>
        </pc:sldMkLst>
        <pc:spChg chg="mod">
          <ac:chgData name="Vadlamani, Hemanth" userId="S::hvadlamani@wpi.edu::6a39c149-9ba8-44ea-b790-04d14f07a4f4" providerId="AD" clId="Web-{461C547D-70EF-C859-CF4B-0A420BE0D020}" dt="2024-04-22T21:35:12.257" v="278" actId="20577"/>
          <ac:spMkLst>
            <pc:docMk/>
            <pc:sldMk cId="2221760872" sldId="257"/>
            <ac:spMk id="3" creationId="{3DD16232-3A9A-A46E-2F4A-B1D4DB59613D}"/>
          </ac:spMkLst>
        </pc:spChg>
      </pc:sldChg>
      <pc:sldChg chg="modSp">
        <pc:chgData name="Vadlamani, Hemanth" userId="S::hvadlamani@wpi.edu::6a39c149-9ba8-44ea-b790-04d14f07a4f4" providerId="AD" clId="Web-{461C547D-70EF-C859-CF4B-0A420BE0D020}" dt="2024-04-22T21:35:49.617" v="294" actId="20577"/>
        <pc:sldMkLst>
          <pc:docMk/>
          <pc:sldMk cId="3081064723" sldId="258"/>
        </pc:sldMkLst>
        <pc:spChg chg="mod">
          <ac:chgData name="Vadlamani, Hemanth" userId="S::hvadlamani@wpi.edu::6a39c149-9ba8-44ea-b790-04d14f07a4f4" providerId="AD" clId="Web-{461C547D-70EF-C859-CF4B-0A420BE0D020}" dt="2024-04-22T21:35:49.617" v="294" actId="20577"/>
          <ac:spMkLst>
            <pc:docMk/>
            <pc:sldMk cId="3081064723" sldId="258"/>
            <ac:spMk id="2" creationId="{7D377430-E09D-7677-F0D5-8785B8B23004}"/>
          </ac:spMkLst>
        </pc:spChg>
      </pc:sldChg>
      <pc:sldChg chg="del">
        <pc:chgData name="Vadlamani, Hemanth" userId="S::hvadlamani@wpi.edu::6a39c149-9ba8-44ea-b790-04d14f07a4f4" providerId="AD" clId="Web-{461C547D-70EF-C859-CF4B-0A420BE0D020}" dt="2024-04-22T21:38:15.074" v="350"/>
        <pc:sldMkLst>
          <pc:docMk/>
          <pc:sldMk cId="2459648821" sldId="259"/>
        </pc:sldMkLst>
      </pc:sldChg>
      <pc:sldChg chg="modSp">
        <pc:chgData name="Vadlamani, Hemanth" userId="S::hvadlamani@wpi.edu::6a39c149-9ba8-44ea-b790-04d14f07a4f4" providerId="AD" clId="Web-{461C547D-70EF-C859-CF4B-0A420BE0D020}" dt="2024-04-22T21:36:58.275" v="305" actId="20577"/>
        <pc:sldMkLst>
          <pc:docMk/>
          <pc:sldMk cId="770540934" sldId="260"/>
        </pc:sldMkLst>
        <pc:spChg chg="mod">
          <ac:chgData name="Vadlamani, Hemanth" userId="S::hvadlamani@wpi.edu::6a39c149-9ba8-44ea-b790-04d14f07a4f4" providerId="AD" clId="Web-{461C547D-70EF-C859-CF4B-0A420BE0D020}" dt="2024-04-22T21:36:58.275" v="305" actId="20577"/>
          <ac:spMkLst>
            <pc:docMk/>
            <pc:sldMk cId="770540934" sldId="260"/>
            <ac:spMk id="2" creationId="{D20932B4-4B8B-9599-5A70-A678D3D153CA}"/>
          </ac:spMkLst>
        </pc:spChg>
      </pc:sldChg>
      <pc:sldChg chg="addSp modSp">
        <pc:chgData name="Vadlamani, Hemanth" userId="S::hvadlamani@wpi.edu::6a39c149-9ba8-44ea-b790-04d14f07a4f4" providerId="AD" clId="Web-{461C547D-70EF-C859-CF4B-0A420BE0D020}" dt="2024-04-22T22:26:24.438" v="1033" actId="20577"/>
        <pc:sldMkLst>
          <pc:docMk/>
          <pc:sldMk cId="3626392785" sldId="261"/>
        </pc:sldMkLst>
        <pc:spChg chg="mod">
          <ac:chgData name="Vadlamani, Hemanth" userId="S::hvadlamani@wpi.edu::6a39c149-9ba8-44ea-b790-04d14f07a4f4" providerId="AD" clId="Web-{461C547D-70EF-C859-CF4B-0A420BE0D020}" dt="2024-04-22T21:37:17.260" v="320" actId="20577"/>
          <ac:spMkLst>
            <pc:docMk/>
            <pc:sldMk cId="3626392785" sldId="261"/>
            <ac:spMk id="2" creationId="{94E38D56-0931-0360-6F33-1FDA9331F569}"/>
          </ac:spMkLst>
        </pc:spChg>
        <pc:spChg chg="mod">
          <ac:chgData name="Vadlamani, Hemanth" userId="S::hvadlamani@wpi.edu::6a39c149-9ba8-44ea-b790-04d14f07a4f4" providerId="AD" clId="Web-{461C547D-70EF-C859-CF4B-0A420BE0D020}" dt="2024-04-22T22:26:24.438" v="1033" actId="20577"/>
          <ac:spMkLst>
            <pc:docMk/>
            <pc:sldMk cId="3626392785" sldId="261"/>
            <ac:spMk id="3" creationId="{43660811-2AF7-25CC-9F01-0BA9F5364C85}"/>
          </ac:spMkLst>
        </pc:spChg>
        <pc:spChg chg="add mod">
          <ac:chgData name="Vadlamani, Hemanth" userId="S::hvadlamani@wpi.edu::6a39c149-9ba8-44ea-b790-04d14f07a4f4" providerId="AD" clId="Web-{461C547D-70EF-C859-CF4B-0A420BE0D020}" dt="2024-04-22T22:14:18.667" v="969" actId="20577"/>
          <ac:spMkLst>
            <pc:docMk/>
            <pc:sldMk cId="3626392785" sldId="261"/>
            <ac:spMk id="5" creationId="{DC06CD76-DA95-2061-AD5F-CD9FC16608C8}"/>
          </ac:spMkLst>
        </pc:spChg>
        <pc:picChg chg="add mod">
          <ac:chgData name="Vadlamani, Hemanth" userId="S::hvadlamani@wpi.edu::6a39c149-9ba8-44ea-b790-04d14f07a4f4" providerId="AD" clId="Web-{461C547D-70EF-C859-CF4B-0A420BE0D020}" dt="2024-04-22T22:06:27.716" v="759" actId="1076"/>
          <ac:picMkLst>
            <pc:docMk/>
            <pc:sldMk cId="3626392785" sldId="261"/>
            <ac:picMk id="4" creationId="{416DCC30-E39D-4184-86AF-1AB7C07F3A58}"/>
          </ac:picMkLst>
        </pc:picChg>
      </pc:sldChg>
      <pc:sldChg chg="modSp">
        <pc:chgData name="Vadlamani, Hemanth" userId="S::hvadlamani@wpi.edu::6a39c149-9ba8-44ea-b790-04d14f07a4f4" providerId="AD" clId="Web-{461C547D-70EF-C859-CF4B-0A420BE0D020}" dt="2024-04-22T22:25:14.483" v="980" actId="20577"/>
        <pc:sldMkLst>
          <pc:docMk/>
          <pc:sldMk cId="2641123218" sldId="262"/>
        </pc:sldMkLst>
        <pc:spChg chg="mod">
          <ac:chgData name="Vadlamani, Hemanth" userId="S::hvadlamani@wpi.edu::6a39c149-9ba8-44ea-b790-04d14f07a4f4" providerId="AD" clId="Web-{461C547D-70EF-C859-CF4B-0A420BE0D020}" dt="2024-04-22T22:25:14.483" v="980" actId="20577"/>
          <ac:spMkLst>
            <pc:docMk/>
            <pc:sldMk cId="2641123218" sldId="262"/>
            <ac:spMk id="2" creationId="{2E5EA615-A288-40F1-2DCD-361EB5A8CEBA}"/>
          </ac:spMkLst>
        </pc:spChg>
        <pc:spChg chg="mod">
          <ac:chgData name="Vadlamani, Hemanth" userId="S::hvadlamani@wpi.edu::6a39c149-9ba8-44ea-b790-04d14f07a4f4" providerId="AD" clId="Web-{461C547D-70EF-C859-CF4B-0A420BE0D020}" dt="2024-04-22T21:51:54.020" v="652" actId="20577"/>
          <ac:spMkLst>
            <pc:docMk/>
            <pc:sldMk cId="2641123218" sldId="262"/>
            <ac:spMk id="3" creationId="{68EE092C-2924-7D02-E858-EE51961FB304}"/>
          </ac:spMkLst>
        </pc:spChg>
      </pc:sldChg>
      <pc:sldChg chg="modSp">
        <pc:chgData name="Vadlamani, Hemanth" userId="S::hvadlamani@wpi.edu::6a39c149-9ba8-44ea-b790-04d14f07a4f4" providerId="AD" clId="Web-{461C547D-70EF-C859-CF4B-0A420BE0D020}" dt="2024-04-22T22:33:13.591" v="1119" actId="20577"/>
        <pc:sldMkLst>
          <pc:docMk/>
          <pc:sldMk cId="3458460915" sldId="263"/>
        </pc:sldMkLst>
        <pc:spChg chg="mod">
          <ac:chgData name="Vadlamani, Hemanth" userId="S::hvadlamani@wpi.edu::6a39c149-9ba8-44ea-b790-04d14f07a4f4" providerId="AD" clId="Web-{461C547D-70EF-C859-CF4B-0A420BE0D020}" dt="2024-04-22T22:33:13.591" v="1119" actId="20577"/>
          <ac:spMkLst>
            <pc:docMk/>
            <pc:sldMk cId="3458460915" sldId="263"/>
            <ac:spMk id="3" creationId="{CB546675-C817-6D06-D0AA-A94140837F5F}"/>
          </ac:spMkLst>
        </pc:spChg>
      </pc:sldChg>
    </pc:docChg>
  </pc:docChgLst>
  <pc:docChgLst>
    <pc:chgData name="Munugoor, Bharadwaj" userId="S::bsmunugoor@wpi.edu::ac898562-36fe-4d12-b02d-27c3ce181049" providerId="AD" clId="Web-{27655B42-E2EB-D3B6-B59B-162CBE3EE435}"/>
    <pc:docChg chg="modSld">
      <pc:chgData name="Munugoor, Bharadwaj" userId="S::bsmunugoor@wpi.edu::ac898562-36fe-4d12-b02d-27c3ce181049" providerId="AD" clId="Web-{27655B42-E2EB-D3B6-B59B-162CBE3EE435}" dt="2024-04-24T01:13:09.935" v="23"/>
      <pc:docMkLst>
        <pc:docMk/>
      </pc:docMkLst>
      <pc:sldChg chg="addSp delSp modSp">
        <pc:chgData name="Munugoor, Bharadwaj" userId="S::bsmunugoor@wpi.edu::ac898562-36fe-4d12-b02d-27c3ce181049" providerId="AD" clId="Web-{27655B42-E2EB-D3B6-B59B-162CBE3EE435}" dt="2024-04-24T01:13:09.935" v="23"/>
        <pc:sldMkLst>
          <pc:docMk/>
          <pc:sldMk cId="109857222" sldId="256"/>
        </pc:sldMkLst>
        <pc:spChg chg="mod">
          <ac:chgData name="Munugoor, Bharadwaj" userId="S::bsmunugoor@wpi.edu::ac898562-36fe-4d12-b02d-27c3ce181049" providerId="AD" clId="Web-{27655B42-E2EB-D3B6-B59B-162CBE3EE435}" dt="2024-04-24T01:13:09.935" v="23"/>
          <ac:spMkLst>
            <pc:docMk/>
            <pc:sldMk cId="109857222" sldId="256"/>
            <ac:spMk id="2" creationId="{00000000-0000-0000-0000-000000000000}"/>
          </ac:spMkLst>
        </pc:spChg>
        <pc:spChg chg="mod">
          <ac:chgData name="Munugoor, Bharadwaj" userId="S::bsmunugoor@wpi.edu::ac898562-36fe-4d12-b02d-27c3ce181049" providerId="AD" clId="Web-{27655B42-E2EB-D3B6-B59B-162CBE3EE435}" dt="2024-04-24T01:13:09.935" v="23"/>
          <ac:spMkLst>
            <pc:docMk/>
            <pc:sldMk cId="109857222" sldId="256"/>
            <ac:spMk id="3" creationId="{00000000-0000-0000-0000-000000000000}"/>
          </ac:spMkLst>
        </pc:spChg>
        <pc:spChg chg="del">
          <ac:chgData name="Munugoor, Bharadwaj" userId="S::bsmunugoor@wpi.edu::ac898562-36fe-4d12-b02d-27c3ce181049" providerId="AD" clId="Web-{27655B42-E2EB-D3B6-B59B-162CBE3EE435}" dt="2024-04-24T01:13:09.935" v="23"/>
          <ac:spMkLst>
            <pc:docMk/>
            <pc:sldMk cId="109857222" sldId="256"/>
            <ac:spMk id="89" creationId="{06E15305-164C-44CD-9E0F-420C2DC1B32A}"/>
          </ac:spMkLst>
        </pc:spChg>
        <pc:spChg chg="del">
          <ac:chgData name="Munugoor, Bharadwaj" userId="S::bsmunugoor@wpi.edu::ac898562-36fe-4d12-b02d-27c3ce181049" providerId="AD" clId="Web-{27655B42-E2EB-D3B6-B59B-162CBE3EE435}" dt="2024-04-24T01:13:09.935" v="23"/>
          <ac:spMkLst>
            <pc:docMk/>
            <pc:sldMk cId="109857222" sldId="256"/>
            <ac:spMk id="91" creationId="{C49B6340-9D54-4548-B87C-24BA7EA53A56}"/>
          </ac:spMkLst>
        </pc:spChg>
        <pc:spChg chg="del">
          <ac:chgData name="Munugoor, Bharadwaj" userId="S::bsmunugoor@wpi.edu::ac898562-36fe-4d12-b02d-27c3ce181049" providerId="AD" clId="Web-{27655B42-E2EB-D3B6-B59B-162CBE3EE435}" dt="2024-04-24T01:13:09.935" v="23"/>
          <ac:spMkLst>
            <pc:docMk/>
            <pc:sldMk cId="109857222" sldId="256"/>
            <ac:spMk id="93" creationId="{F1D5403D-09EC-41DB-B916-A09C0E5AEC2B}"/>
          </ac:spMkLst>
        </pc:spChg>
        <pc:spChg chg="add">
          <ac:chgData name="Munugoor, Bharadwaj" userId="S::bsmunugoor@wpi.edu::ac898562-36fe-4d12-b02d-27c3ce181049" providerId="AD" clId="Web-{27655B42-E2EB-D3B6-B59B-162CBE3EE435}" dt="2024-04-24T01:13:09.935" v="23"/>
          <ac:spMkLst>
            <pc:docMk/>
            <pc:sldMk cId="109857222" sldId="256"/>
            <ac:spMk id="98" creationId="{6DA65B90-7B06-4499-91BA-CDDD36132481}"/>
          </ac:spMkLst>
        </pc:spChg>
        <pc:spChg chg="add">
          <ac:chgData name="Munugoor, Bharadwaj" userId="S::bsmunugoor@wpi.edu::ac898562-36fe-4d12-b02d-27c3ce181049" providerId="AD" clId="Web-{27655B42-E2EB-D3B6-B59B-162CBE3EE435}" dt="2024-04-24T01:13:09.935" v="23"/>
          <ac:spMkLst>
            <pc:docMk/>
            <pc:sldMk cId="109857222" sldId="256"/>
            <ac:spMk id="100" creationId="{F4EC6B62-8D18-47C6-815A-17919789F1E7}"/>
          </ac:spMkLst>
        </pc:spChg>
        <pc:spChg chg="add">
          <ac:chgData name="Munugoor, Bharadwaj" userId="S::bsmunugoor@wpi.edu::ac898562-36fe-4d12-b02d-27c3ce181049" providerId="AD" clId="Web-{27655B42-E2EB-D3B6-B59B-162CBE3EE435}" dt="2024-04-24T01:13:09.935" v="23"/>
          <ac:spMkLst>
            <pc:docMk/>
            <pc:sldMk cId="109857222" sldId="256"/>
            <ac:spMk id="102" creationId="{0EE1950E-A750-4EB6-943D-2FE814B8FAC6}"/>
          </ac:spMkLst>
        </pc:spChg>
        <pc:picChg chg="mod">
          <ac:chgData name="Munugoor, Bharadwaj" userId="S::bsmunugoor@wpi.edu::ac898562-36fe-4d12-b02d-27c3ce181049" providerId="AD" clId="Web-{27655B42-E2EB-D3B6-B59B-162CBE3EE435}" dt="2024-04-24T01:13:09.935" v="23"/>
          <ac:picMkLst>
            <pc:docMk/>
            <pc:sldMk cId="109857222" sldId="256"/>
            <ac:picMk id="6" creationId="{638423BF-A37E-2687-FD7E-7CE8E29CB3D2}"/>
          </ac:picMkLst>
        </pc:picChg>
      </pc:sldChg>
      <pc:sldChg chg="addSp modSp mod setBg">
        <pc:chgData name="Munugoor, Bharadwaj" userId="S::bsmunugoor@wpi.edu::ac898562-36fe-4d12-b02d-27c3ce181049" providerId="AD" clId="Web-{27655B42-E2EB-D3B6-B59B-162CBE3EE435}" dt="2024-04-24T01:03:45.626" v="0"/>
        <pc:sldMkLst>
          <pc:docMk/>
          <pc:sldMk cId="2221760872" sldId="257"/>
        </pc:sldMkLst>
        <pc:spChg chg="mod">
          <ac:chgData name="Munugoor, Bharadwaj" userId="S::bsmunugoor@wpi.edu::ac898562-36fe-4d12-b02d-27c3ce181049" providerId="AD" clId="Web-{27655B42-E2EB-D3B6-B59B-162CBE3EE435}" dt="2024-04-24T01:03:45.626" v="0"/>
          <ac:spMkLst>
            <pc:docMk/>
            <pc:sldMk cId="2221760872" sldId="257"/>
            <ac:spMk id="2" creationId="{1CF0B275-7997-1FBD-B0DC-2DB34F92EB8F}"/>
          </ac:spMkLst>
        </pc:spChg>
        <pc:spChg chg="mod">
          <ac:chgData name="Munugoor, Bharadwaj" userId="S::bsmunugoor@wpi.edu::ac898562-36fe-4d12-b02d-27c3ce181049" providerId="AD" clId="Web-{27655B42-E2EB-D3B6-B59B-162CBE3EE435}" dt="2024-04-24T01:03:45.626" v="0"/>
          <ac:spMkLst>
            <pc:docMk/>
            <pc:sldMk cId="2221760872" sldId="257"/>
            <ac:spMk id="3" creationId="{3DD16232-3A9A-A46E-2F4A-B1D4DB59613D}"/>
          </ac:spMkLst>
        </pc:spChg>
        <pc:spChg chg="add">
          <ac:chgData name="Munugoor, Bharadwaj" userId="S::bsmunugoor@wpi.edu::ac898562-36fe-4d12-b02d-27c3ce181049" providerId="AD" clId="Web-{27655B42-E2EB-D3B6-B59B-162CBE3EE435}" dt="2024-04-24T01:03:45.626" v="0"/>
          <ac:spMkLst>
            <pc:docMk/>
            <pc:sldMk cId="2221760872" sldId="257"/>
            <ac:spMk id="9" creationId="{B937640E-EF7A-4A6C-A950-D12B7D5C923E}"/>
          </ac:spMkLst>
        </pc:spChg>
        <pc:spChg chg="add">
          <ac:chgData name="Munugoor, Bharadwaj" userId="S::bsmunugoor@wpi.edu::ac898562-36fe-4d12-b02d-27c3ce181049" providerId="AD" clId="Web-{27655B42-E2EB-D3B6-B59B-162CBE3EE435}" dt="2024-04-24T01:03:45.626" v="0"/>
          <ac:spMkLst>
            <pc:docMk/>
            <pc:sldMk cId="2221760872" sldId="257"/>
            <ac:spMk id="11" creationId="{76ADA084-C86B-4F3C-8077-6A8999CC4632}"/>
          </ac:spMkLst>
        </pc:spChg>
        <pc:picChg chg="add">
          <ac:chgData name="Munugoor, Bharadwaj" userId="S::bsmunugoor@wpi.edu::ac898562-36fe-4d12-b02d-27c3ce181049" providerId="AD" clId="Web-{27655B42-E2EB-D3B6-B59B-162CBE3EE435}" dt="2024-04-24T01:03:45.626" v="0"/>
          <ac:picMkLst>
            <pc:docMk/>
            <pc:sldMk cId="2221760872" sldId="257"/>
            <ac:picMk id="5" creationId="{D85A9BBE-DF37-193C-F9AE-04DF018FB332}"/>
          </ac:picMkLst>
        </pc:picChg>
      </pc:sldChg>
      <pc:sldChg chg="addSp delSp modSp mod setBg">
        <pc:chgData name="Munugoor, Bharadwaj" userId="S::bsmunugoor@wpi.edu::ac898562-36fe-4d12-b02d-27c3ce181049" providerId="AD" clId="Web-{27655B42-E2EB-D3B6-B59B-162CBE3EE435}" dt="2024-04-24T01:05:26.334" v="15"/>
        <pc:sldMkLst>
          <pc:docMk/>
          <pc:sldMk cId="3081064723" sldId="258"/>
        </pc:sldMkLst>
        <pc:spChg chg="mod">
          <ac:chgData name="Munugoor, Bharadwaj" userId="S::bsmunugoor@wpi.edu::ac898562-36fe-4d12-b02d-27c3ce181049" providerId="AD" clId="Web-{27655B42-E2EB-D3B6-B59B-162CBE3EE435}" dt="2024-04-24T01:04:36.769" v="4"/>
          <ac:spMkLst>
            <pc:docMk/>
            <pc:sldMk cId="3081064723" sldId="258"/>
            <ac:spMk id="2" creationId="{7D377430-E09D-7677-F0D5-8785B8B23004}"/>
          </ac:spMkLst>
        </pc:spChg>
        <pc:spChg chg="del">
          <ac:chgData name="Munugoor, Bharadwaj" userId="S::bsmunugoor@wpi.edu::ac898562-36fe-4d12-b02d-27c3ce181049" providerId="AD" clId="Web-{27655B42-E2EB-D3B6-B59B-162CBE3EE435}" dt="2024-04-24T01:03:58.596" v="1"/>
          <ac:spMkLst>
            <pc:docMk/>
            <pc:sldMk cId="3081064723" sldId="258"/>
            <ac:spMk id="3" creationId="{1B1709D7-FDE7-89E8-8F3D-9E020391FEC7}"/>
          </ac:spMkLst>
        </pc:spChg>
        <pc:spChg chg="add del">
          <ac:chgData name="Munugoor, Bharadwaj" userId="S::bsmunugoor@wpi.edu::ac898562-36fe-4d12-b02d-27c3ce181049" providerId="AD" clId="Web-{27655B42-E2EB-D3B6-B59B-162CBE3EE435}" dt="2024-04-24T01:04:49.176" v="9"/>
          <ac:spMkLst>
            <pc:docMk/>
            <pc:sldMk cId="3081064723" sldId="258"/>
            <ac:spMk id="9" creationId="{B937640E-EF7A-4A6C-A950-D12B7D5C923E}"/>
          </ac:spMkLst>
        </pc:spChg>
        <pc:spChg chg="add del">
          <ac:chgData name="Munugoor, Bharadwaj" userId="S::bsmunugoor@wpi.edu::ac898562-36fe-4d12-b02d-27c3ce181049" providerId="AD" clId="Web-{27655B42-E2EB-D3B6-B59B-162CBE3EE435}" dt="2024-04-24T01:04:49.176" v="9"/>
          <ac:spMkLst>
            <pc:docMk/>
            <pc:sldMk cId="3081064723" sldId="258"/>
            <ac:spMk id="11" creationId="{7A46C5F3-4EAC-473B-BD72-1219E833DB14}"/>
          </ac:spMkLst>
        </pc:spChg>
        <pc:spChg chg="add del">
          <ac:chgData name="Munugoor, Bharadwaj" userId="S::bsmunugoor@wpi.edu::ac898562-36fe-4d12-b02d-27c3ce181049" providerId="AD" clId="Web-{27655B42-E2EB-D3B6-B59B-162CBE3EE435}" dt="2024-04-24T01:04:49.176" v="9"/>
          <ac:spMkLst>
            <pc:docMk/>
            <pc:sldMk cId="3081064723" sldId="258"/>
            <ac:spMk id="13" creationId="{12231725-D083-4E0F-9428-1C2635189CA9}"/>
          </ac:spMkLst>
        </pc:spChg>
        <pc:spChg chg="add del">
          <ac:chgData name="Munugoor, Bharadwaj" userId="S::bsmunugoor@wpi.edu::ac898562-36fe-4d12-b02d-27c3ce181049" providerId="AD" clId="Web-{27655B42-E2EB-D3B6-B59B-162CBE3EE435}" dt="2024-04-24T01:04:36.769" v="4"/>
          <ac:spMkLst>
            <pc:docMk/>
            <pc:sldMk cId="3081064723" sldId="258"/>
            <ac:spMk id="18" creationId="{B937640E-EF7A-4A6C-A950-D12B7D5C923E}"/>
          </ac:spMkLst>
        </pc:spChg>
        <pc:spChg chg="add del">
          <ac:chgData name="Munugoor, Bharadwaj" userId="S::bsmunugoor@wpi.edu::ac898562-36fe-4d12-b02d-27c3ce181049" providerId="AD" clId="Web-{27655B42-E2EB-D3B6-B59B-162CBE3EE435}" dt="2024-04-24T01:04:36.769" v="4"/>
          <ac:spMkLst>
            <pc:docMk/>
            <pc:sldMk cId="3081064723" sldId="258"/>
            <ac:spMk id="20" creationId="{6A13B2A7-A44E-4940-9367-4788F2807FB5}"/>
          </ac:spMkLst>
        </pc:spChg>
        <pc:spChg chg="add del">
          <ac:chgData name="Munugoor, Bharadwaj" userId="S::bsmunugoor@wpi.edu::ac898562-36fe-4d12-b02d-27c3ce181049" providerId="AD" clId="Web-{27655B42-E2EB-D3B6-B59B-162CBE3EE435}" dt="2024-04-24T01:04:36.769" v="4"/>
          <ac:spMkLst>
            <pc:docMk/>
            <pc:sldMk cId="3081064723" sldId="258"/>
            <ac:spMk id="22" creationId="{ADBF9A7D-DF04-4422-981B-76DFC7208897}"/>
          </ac:spMkLst>
        </pc:spChg>
        <pc:spChg chg="add del">
          <ac:chgData name="Munugoor, Bharadwaj" userId="S::bsmunugoor@wpi.edu::ac898562-36fe-4d12-b02d-27c3ce181049" providerId="AD" clId="Web-{27655B42-E2EB-D3B6-B59B-162CBE3EE435}" dt="2024-04-24T01:04:44.582" v="6"/>
          <ac:spMkLst>
            <pc:docMk/>
            <pc:sldMk cId="3081064723" sldId="258"/>
            <ac:spMk id="24" creationId="{B937640E-EF7A-4A6C-A950-D12B7D5C923E}"/>
          </ac:spMkLst>
        </pc:spChg>
        <pc:spChg chg="add del">
          <ac:chgData name="Munugoor, Bharadwaj" userId="S::bsmunugoor@wpi.edu::ac898562-36fe-4d12-b02d-27c3ce181049" providerId="AD" clId="Web-{27655B42-E2EB-D3B6-B59B-162CBE3EE435}" dt="2024-04-24T01:04:44.582" v="6"/>
          <ac:spMkLst>
            <pc:docMk/>
            <pc:sldMk cId="3081064723" sldId="258"/>
            <ac:spMk id="25" creationId="{7A46C5F3-4EAC-473B-BD72-1219E833DB14}"/>
          </ac:spMkLst>
        </pc:spChg>
        <pc:spChg chg="add del">
          <ac:chgData name="Munugoor, Bharadwaj" userId="S::bsmunugoor@wpi.edu::ac898562-36fe-4d12-b02d-27c3ce181049" providerId="AD" clId="Web-{27655B42-E2EB-D3B6-B59B-162CBE3EE435}" dt="2024-04-24T01:04:44.582" v="6"/>
          <ac:spMkLst>
            <pc:docMk/>
            <pc:sldMk cId="3081064723" sldId="258"/>
            <ac:spMk id="26" creationId="{12231725-D083-4E0F-9428-1C2635189CA9}"/>
          </ac:spMkLst>
        </pc:spChg>
        <pc:spChg chg="add del">
          <ac:chgData name="Munugoor, Bharadwaj" userId="S::bsmunugoor@wpi.edu::ac898562-36fe-4d12-b02d-27c3ce181049" providerId="AD" clId="Web-{27655B42-E2EB-D3B6-B59B-162CBE3EE435}" dt="2024-04-24T01:04:49.129" v="8"/>
          <ac:spMkLst>
            <pc:docMk/>
            <pc:sldMk cId="3081064723" sldId="258"/>
            <ac:spMk id="28" creationId="{B937640E-EF7A-4A6C-A950-D12B7D5C923E}"/>
          </ac:spMkLst>
        </pc:spChg>
        <pc:spChg chg="add del">
          <ac:chgData name="Munugoor, Bharadwaj" userId="S::bsmunugoor@wpi.edu::ac898562-36fe-4d12-b02d-27c3ce181049" providerId="AD" clId="Web-{27655B42-E2EB-D3B6-B59B-162CBE3EE435}" dt="2024-04-24T01:04:49.129" v="8"/>
          <ac:spMkLst>
            <pc:docMk/>
            <pc:sldMk cId="3081064723" sldId="258"/>
            <ac:spMk id="29" creationId="{7A46C5F3-4EAC-473B-BD72-1219E833DB14}"/>
          </ac:spMkLst>
        </pc:spChg>
        <pc:spChg chg="add del">
          <ac:chgData name="Munugoor, Bharadwaj" userId="S::bsmunugoor@wpi.edu::ac898562-36fe-4d12-b02d-27c3ce181049" providerId="AD" clId="Web-{27655B42-E2EB-D3B6-B59B-162CBE3EE435}" dt="2024-04-24T01:04:49.129" v="8"/>
          <ac:spMkLst>
            <pc:docMk/>
            <pc:sldMk cId="3081064723" sldId="258"/>
            <ac:spMk id="30" creationId="{12231725-D083-4E0F-9428-1C2635189CA9}"/>
          </ac:spMkLst>
        </pc:spChg>
        <pc:spChg chg="add">
          <ac:chgData name="Munugoor, Bharadwaj" userId="S::bsmunugoor@wpi.edu::ac898562-36fe-4d12-b02d-27c3ce181049" providerId="AD" clId="Web-{27655B42-E2EB-D3B6-B59B-162CBE3EE435}" dt="2024-04-24T01:04:49.176" v="9"/>
          <ac:spMkLst>
            <pc:docMk/>
            <pc:sldMk cId="3081064723" sldId="258"/>
            <ac:spMk id="32" creationId="{B937640E-EF7A-4A6C-A950-D12B7D5C923E}"/>
          </ac:spMkLst>
        </pc:spChg>
        <pc:spChg chg="add">
          <ac:chgData name="Munugoor, Bharadwaj" userId="S::bsmunugoor@wpi.edu::ac898562-36fe-4d12-b02d-27c3ce181049" providerId="AD" clId="Web-{27655B42-E2EB-D3B6-B59B-162CBE3EE435}" dt="2024-04-24T01:04:49.176" v="9"/>
          <ac:spMkLst>
            <pc:docMk/>
            <pc:sldMk cId="3081064723" sldId="258"/>
            <ac:spMk id="33" creationId="{7A46C5F3-4EAC-473B-BD72-1219E833DB14}"/>
          </ac:spMkLst>
        </pc:spChg>
        <pc:spChg chg="add">
          <ac:chgData name="Munugoor, Bharadwaj" userId="S::bsmunugoor@wpi.edu::ac898562-36fe-4d12-b02d-27c3ce181049" providerId="AD" clId="Web-{27655B42-E2EB-D3B6-B59B-162CBE3EE435}" dt="2024-04-24T01:04:49.176" v="9"/>
          <ac:spMkLst>
            <pc:docMk/>
            <pc:sldMk cId="3081064723" sldId="258"/>
            <ac:spMk id="34" creationId="{12231725-D083-4E0F-9428-1C2635189CA9}"/>
          </ac:spMkLst>
        </pc:spChg>
        <pc:graphicFrameChg chg="add mod modGraphic">
          <ac:chgData name="Munugoor, Bharadwaj" userId="S::bsmunugoor@wpi.edu::ac898562-36fe-4d12-b02d-27c3ce181049" providerId="AD" clId="Web-{27655B42-E2EB-D3B6-B59B-162CBE3EE435}" dt="2024-04-24T01:05:26.334" v="15"/>
          <ac:graphicFrameMkLst>
            <pc:docMk/>
            <pc:sldMk cId="3081064723" sldId="258"/>
            <ac:graphicFrameMk id="5" creationId="{77FCADBD-9A6F-10E2-D4C0-0EF54DEA228A}"/>
          </ac:graphicFrameMkLst>
        </pc:graphicFrameChg>
      </pc:sldChg>
      <pc:sldChg chg="addSp delSp modSp mod setBg">
        <pc:chgData name="Munugoor, Bharadwaj" userId="S::bsmunugoor@wpi.edu::ac898562-36fe-4d12-b02d-27c3ce181049" providerId="AD" clId="Web-{27655B42-E2EB-D3B6-B59B-162CBE3EE435}" dt="2024-04-24T01:09:47.316" v="21"/>
        <pc:sldMkLst>
          <pc:docMk/>
          <pc:sldMk cId="2641123218" sldId="262"/>
        </pc:sldMkLst>
        <pc:spChg chg="mod">
          <ac:chgData name="Munugoor, Bharadwaj" userId="S::bsmunugoor@wpi.edu::ac898562-36fe-4d12-b02d-27c3ce181049" providerId="AD" clId="Web-{27655B42-E2EB-D3B6-B59B-162CBE3EE435}" dt="2024-04-24T01:09:47.316" v="21"/>
          <ac:spMkLst>
            <pc:docMk/>
            <pc:sldMk cId="2641123218" sldId="262"/>
            <ac:spMk id="2" creationId="{2E5EA615-A288-40F1-2DCD-361EB5A8CEBA}"/>
          </ac:spMkLst>
        </pc:spChg>
        <pc:spChg chg="mod">
          <ac:chgData name="Munugoor, Bharadwaj" userId="S::bsmunugoor@wpi.edu::ac898562-36fe-4d12-b02d-27c3ce181049" providerId="AD" clId="Web-{27655B42-E2EB-D3B6-B59B-162CBE3EE435}" dt="2024-04-24T01:09:47.316" v="21"/>
          <ac:spMkLst>
            <pc:docMk/>
            <pc:sldMk cId="2641123218" sldId="262"/>
            <ac:spMk id="3" creationId="{68EE092C-2924-7D02-E858-EE51961FB304}"/>
          </ac:spMkLst>
        </pc:spChg>
        <pc:spChg chg="add del">
          <ac:chgData name="Munugoor, Bharadwaj" userId="S::bsmunugoor@wpi.edu::ac898562-36fe-4d12-b02d-27c3ce181049" providerId="AD" clId="Web-{27655B42-E2EB-D3B6-B59B-162CBE3EE435}" dt="2024-04-24T01:09:47.285" v="20"/>
          <ac:spMkLst>
            <pc:docMk/>
            <pc:sldMk cId="2641123218" sldId="262"/>
            <ac:spMk id="9" creationId="{B937640E-EF7A-4A6C-A950-D12B7D5C923E}"/>
          </ac:spMkLst>
        </pc:spChg>
        <pc:spChg chg="add del">
          <ac:chgData name="Munugoor, Bharadwaj" userId="S::bsmunugoor@wpi.edu::ac898562-36fe-4d12-b02d-27c3ce181049" providerId="AD" clId="Web-{27655B42-E2EB-D3B6-B59B-162CBE3EE435}" dt="2024-04-24T01:09:47.285" v="20"/>
          <ac:spMkLst>
            <pc:docMk/>
            <pc:sldMk cId="2641123218" sldId="262"/>
            <ac:spMk id="11" creationId="{76ADA084-C86B-4F3C-8077-6A8999CC4632}"/>
          </ac:spMkLst>
        </pc:spChg>
        <pc:spChg chg="add">
          <ac:chgData name="Munugoor, Bharadwaj" userId="S::bsmunugoor@wpi.edu::ac898562-36fe-4d12-b02d-27c3ce181049" providerId="AD" clId="Web-{27655B42-E2EB-D3B6-B59B-162CBE3EE435}" dt="2024-04-24T01:09:47.316" v="21"/>
          <ac:spMkLst>
            <pc:docMk/>
            <pc:sldMk cId="2641123218" sldId="262"/>
            <ac:spMk id="13" creationId="{B937640E-EF7A-4A6C-A950-D12B7D5C923E}"/>
          </ac:spMkLst>
        </pc:spChg>
        <pc:spChg chg="add">
          <ac:chgData name="Munugoor, Bharadwaj" userId="S::bsmunugoor@wpi.edu::ac898562-36fe-4d12-b02d-27c3ce181049" providerId="AD" clId="Web-{27655B42-E2EB-D3B6-B59B-162CBE3EE435}" dt="2024-04-24T01:09:47.316" v="21"/>
          <ac:spMkLst>
            <pc:docMk/>
            <pc:sldMk cId="2641123218" sldId="262"/>
            <ac:spMk id="14" creationId="{76ADA084-C86B-4F3C-8077-6A8999CC4632}"/>
          </ac:spMkLst>
        </pc:spChg>
        <pc:picChg chg="add del">
          <ac:chgData name="Munugoor, Bharadwaj" userId="S::bsmunugoor@wpi.edu::ac898562-36fe-4d12-b02d-27c3ce181049" providerId="AD" clId="Web-{27655B42-E2EB-D3B6-B59B-162CBE3EE435}" dt="2024-04-24T01:09:47.285" v="20"/>
          <ac:picMkLst>
            <pc:docMk/>
            <pc:sldMk cId="2641123218" sldId="262"/>
            <ac:picMk id="5" creationId="{14BEC7A5-88F1-7D11-A2E9-4BC4ED987BE7}"/>
          </ac:picMkLst>
        </pc:picChg>
        <pc:picChg chg="add">
          <ac:chgData name="Munugoor, Bharadwaj" userId="S::bsmunugoor@wpi.edu::ac898562-36fe-4d12-b02d-27c3ce181049" providerId="AD" clId="Web-{27655B42-E2EB-D3B6-B59B-162CBE3EE435}" dt="2024-04-24T01:09:47.316" v="21"/>
          <ac:picMkLst>
            <pc:docMk/>
            <pc:sldMk cId="2641123218" sldId="262"/>
            <ac:picMk id="15" creationId="{3B8D2D71-CA32-ACDB-867B-7FF075CBA596}"/>
          </ac:picMkLst>
        </pc:picChg>
      </pc:sldChg>
      <pc:sldChg chg="addSp modSp mod setBg">
        <pc:chgData name="Munugoor, Bharadwaj" userId="S::bsmunugoor@wpi.edu::ac898562-36fe-4d12-b02d-27c3ce181049" providerId="AD" clId="Web-{27655B42-E2EB-D3B6-B59B-162CBE3EE435}" dt="2024-04-24T01:11:38.993" v="22"/>
        <pc:sldMkLst>
          <pc:docMk/>
          <pc:sldMk cId="3458460915" sldId="263"/>
        </pc:sldMkLst>
        <pc:spChg chg="mod">
          <ac:chgData name="Munugoor, Bharadwaj" userId="S::bsmunugoor@wpi.edu::ac898562-36fe-4d12-b02d-27c3ce181049" providerId="AD" clId="Web-{27655B42-E2EB-D3B6-B59B-162CBE3EE435}" dt="2024-04-24T01:11:38.993" v="22"/>
          <ac:spMkLst>
            <pc:docMk/>
            <pc:sldMk cId="3458460915" sldId="263"/>
            <ac:spMk id="2" creationId="{F3F6B313-D354-FBF7-D448-5936E06452E6}"/>
          </ac:spMkLst>
        </pc:spChg>
        <pc:spChg chg="mod">
          <ac:chgData name="Munugoor, Bharadwaj" userId="S::bsmunugoor@wpi.edu::ac898562-36fe-4d12-b02d-27c3ce181049" providerId="AD" clId="Web-{27655B42-E2EB-D3B6-B59B-162CBE3EE435}" dt="2024-04-24T01:11:38.993" v="22"/>
          <ac:spMkLst>
            <pc:docMk/>
            <pc:sldMk cId="3458460915" sldId="263"/>
            <ac:spMk id="3" creationId="{CB546675-C817-6D06-D0AA-A94140837F5F}"/>
          </ac:spMkLst>
        </pc:spChg>
        <pc:spChg chg="add">
          <ac:chgData name="Munugoor, Bharadwaj" userId="S::bsmunugoor@wpi.edu::ac898562-36fe-4d12-b02d-27c3ce181049" providerId="AD" clId="Web-{27655B42-E2EB-D3B6-B59B-162CBE3EE435}" dt="2024-04-24T01:11:38.993" v="22"/>
          <ac:spMkLst>
            <pc:docMk/>
            <pc:sldMk cId="3458460915" sldId="263"/>
            <ac:spMk id="10" creationId="{B937640E-EF7A-4A6C-A950-D12B7D5C923E}"/>
          </ac:spMkLst>
        </pc:spChg>
        <pc:spChg chg="add">
          <ac:chgData name="Munugoor, Bharadwaj" userId="S::bsmunugoor@wpi.edu::ac898562-36fe-4d12-b02d-27c3ce181049" providerId="AD" clId="Web-{27655B42-E2EB-D3B6-B59B-162CBE3EE435}" dt="2024-04-24T01:11:38.993" v="22"/>
          <ac:spMkLst>
            <pc:docMk/>
            <pc:sldMk cId="3458460915" sldId="263"/>
            <ac:spMk id="12" creationId="{68988800-4054-4E60-A352-60CF604AB850}"/>
          </ac:spMkLst>
        </pc:spChg>
        <pc:spChg chg="add">
          <ac:chgData name="Munugoor, Bharadwaj" userId="S::bsmunugoor@wpi.edu::ac898562-36fe-4d12-b02d-27c3ce181049" providerId="AD" clId="Web-{27655B42-E2EB-D3B6-B59B-162CBE3EE435}" dt="2024-04-24T01:11:38.993" v="22"/>
          <ac:spMkLst>
            <pc:docMk/>
            <pc:sldMk cId="3458460915" sldId="263"/>
            <ac:spMk id="14" creationId="{01FB661E-0D75-43BF-813D-0FBD5093E901}"/>
          </ac:spMkLst>
        </pc:spChg>
        <pc:picChg chg="add">
          <ac:chgData name="Munugoor, Bharadwaj" userId="S::bsmunugoor@wpi.edu::ac898562-36fe-4d12-b02d-27c3ce181049" providerId="AD" clId="Web-{27655B42-E2EB-D3B6-B59B-162CBE3EE435}" dt="2024-04-24T01:11:38.993" v="22"/>
          <ac:picMkLst>
            <pc:docMk/>
            <pc:sldMk cId="3458460915" sldId="263"/>
            <ac:picMk id="7" creationId="{57ED1860-0842-B6A0-5A0A-D8994E9EA8C4}"/>
          </ac:picMkLst>
        </pc:picChg>
      </pc:sldChg>
      <pc:sldChg chg="addSp delSp modSp mod setBg">
        <pc:chgData name="Munugoor, Bharadwaj" userId="S::bsmunugoor@wpi.edu::ac898562-36fe-4d12-b02d-27c3ce181049" providerId="AD" clId="Web-{27655B42-E2EB-D3B6-B59B-162CBE3EE435}" dt="2024-04-24T01:08:40.267" v="18" actId="1076"/>
        <pc:sldMkLst>
          <pc:docMk/>
          <pc:sldMk cId="2500804513" sldId="266"/>
        </pc:sldMkLst>
        <pc:spChg chg="mod">
          <ac:chgData name="Munugoor, Bharadwaj" userId="S::bsmunugoor@wpi.edu::ac898562-36fe-4d12-b02d-27c3ce181049" providerId="AD" clId="Web-{27655B42-E2EB-D3B6-B59B-162CBE3EE435}" dt="2024-04-24T01:08:26.735" v="17" actId="1076"/>
          <ac:spMkLst>
            <pc:docMk/>
            <pc:sldMk cId="2500804513" sldId="266"/>
            <ac:spMk id="2" creationId="{2BD274E9-0B59-DFCD-FF06-A98DE3715376}"/>
          </ac:spMkLst>
        </pc:spChg>
        <pc:spChg chg="del">
          <ac:chgData name="Munugoor, Bharadwaj" userId="S::bsmunugoor@wpi.edu::ac898562-36fe-4d12-b02d-27c3ce181049" providerId="AD" clId="Web-{27655B42-E2EB-D3B6-B59B-162CBE3EE435}" dt="2024-04-24T01:08:15.641" v="16"/>
          <ac:spMkLst>
            <pc:docMk/>
            <pc:sldMk cId="2500804513" sldId="266"/>
            <ac:spMk id="3" creationId="{7B2F929E-5543-FDFE-2FA3-4E9B5D68849E}"/>
          </ac:spMkLst>
        </pc:spChg>
        <pc:spChg chg="add">
          <ac:chgData name="Munugoor, Bharadwaj" userId="S::bsmunugoor@wpi.edu::ac898562-36fe-4d12-b02d-27c3ce181049" providerId="AD" clId="Web-{27655B42-E2EB-D3B6-B59B-162CBE3EE435}" dt="2024-04-24T01:08:15.641" v="16"/>
          <ac:spMkLst>
            <pc:docMk/>
            <pc:sldMk cId="2500804513" sldId="266"/>
            <ac:spMk id="9" creationId="{B937640E-EF7A-4A6C-A950-D12B7D5C923E}"/>
          </ac:spMkLst>
        </pc:spChg>
        <pc:spChg chg="add">
          <ac:chgData name="Munugoor, Bharadwaj" userId="S::bsmunugoor@wpi.edu::ac898562-36fe-4d12-b02d-27c3ce181049" providerId="AD" clId="Web-{27655B42-E2EB-D3B6-B59B-162CBE3EE435}" dt="2024-04-24T01:08:15.641" v="16"/>
          <ac:spMkLst>
            <pc:docMk/>
            <pc:sldMk cId="2500804513" sldId="266"/>
            <ac:spMk id="11" creationId="{7A46C5F3-4EAC-473B-BD72-1219E833DB14}"/>
          </ac:spMkLst>
        </pc:spChg>
        <pc:spChg chg="add">
          <ac:chgData name="Munugoor, Bharadwaj" userId="S::bsmunugoor@wpi.edu::ac898562-36fe-4d12-b02d-27c3ce181049" providerId="AD" clId="Web-{27655B42-E2EB-D3B6-B59B-162CBE3EE435}" dt="2024-04-24T01:08:15.641" v="16"/>
          <ac:spMkLst>
            <pc:docMk/>
            <pc:sldMk cId="2500804513" sldId="266"/>
            <ac:spMk id="13" creationId="{12231725-D083-4E0F-9428-1C2635189CA9}"/>
          </ac:spMkLst>
        </pc:spChg>
        <pc:graphicFrameChg chg="add mod">
          <ac:chgData name="Munugoor, Bharadwaj" userId="S::bsmunugoor@wpi.edu::ac898562-36fe-4d12-b02d-27c3ce181049" providerId="AD" clId="Web-{27655B42-E2EB-D3B6-B59B-162CBE3EE435}" dt="2024-04-24T01:08:40.267" v="18" actId="1076"/>
          <ac:graphicFrameMkLst>
            <pc:docMk/>
            <pc:sldMk cId="2500804513" sldId="266"/>
            <ac:graphicFrameMk id="5" creationId="{B752CC19-A371-9C5A-94AD-CE721B835A69}"/>
          </ac:graphicFrameMkLst>
        </pc:graphicFrameChg>
      </pc:sldChg>
    </pc:docChg>
  </pc:docChgLst>
  <pc:docChgLst>
    <pc:chgData name="Munugoor, Bharadwaj" userId="S::bsmunugoor@wpi.edu::ac898562-36fe-4d12-b02d-27c3ce181049" providerId="AD" clId="Web-{E50D4EA2-4BDB-49EE-6544-A000363D9148}"/>
    <pc:docChg chg="modSld">
      <pc:chgData name="Munugoor, Bharadwaj" userId="S::bsmunugoor@wpi.edu::ac898562-36fe-4d12-b02d-27c3ce181049" providerId="AD" clId="Web-{E50D4EA2-4BDB-49EE-6544-A000363D9148}" dt="2024-04-24T01:20:57.253" v="72" actId="20577"/>
      <pc:docMkLst>
        <pc:docMk/>
      </pc:docMkLst>
      <pc:sldChg chg="modSp">
        <pc:chgData name="Munugoor, Bharadwaj" userId="S::bsmunugoor@wpi.edu::ac898562-36fe-4d12-b02d-27c3ce181049" providerId="AD" clId="Web-{E50D4EA2-4BDB-49EE-6544-A000363D9148}" dt="2024-04-24T01:20:57.253" v="72" actId="20577"/>
        <pc:sldMkLst>
          <pc:docMk/>
          <pc:sldMk cId="661998077" sldId="267"/>
        </pc:sldMkLst>
        <pc:spChg chg="mod">
          <ac:chgData name="Munugoor, Bharadwaj" userId="S::bsmunugoor@wpi.edu::ac898562-36fe-4d12-b02d-27c3ce181049" providerId="AD" clId="Web-{E50D4EA2-4BDB-49EE-6544-A000363D9148}" dt="2024-04-24T01:20:57.253" v="72" actId="20577"/>
          <ac:spMkLst>
            <pc:docMk/>
            <pc:sldMk cId="661998077" sldId="267"/>
            <ac:spMk id="3" creationId="{A9C56C7A-6F0D-2FC4-C277-76E61C3A26FA}"/>
          </ac:spMkLst>
        </pc:spChg>
      </pc:sldChg>
    </pc:docChg>
  </pc:docChgLst>
  <pc:docChgLst>
    <pc:chgData name="Peters, Brendon" userId="S::bjpeters@wpi.edu::3b380488-9512-417d-a903-0762dd1f934f" providerId="AD" clId="Web-{F051E75C-D448-0DC2-6060-B3D72A7D3781}"/>
    <pc:docChg chg="addSld modSld">
      <pc:chgData name="Peters, Brendon" userId="S::bjpeters@wpi.edu::3b380488-9512-417d-a903-0762dd1f934f" providerId="AD" clId="Web-{F051E75C-D448-0DC2-6060-B3D72A7D3781}" dt="2024-04-22T22:38:55.339" v="72"/>
      <pc:docMkLst>
        <pc:docMk/>
      </pc:docMkLst>
      <pc:sldChg chg="modSp">
        <pc:chgData name="Peters, Brendon" userId="S::bjpeters@wpi.edu::3b380488-9512-417d-a903-0762dd1f934f" providerId="AD" clId="Web-{F051E75C-D448-0DC2-6060-B3D72A7D3781}" dt="2024-04-22T22:11:34.656" v="62" actId="20577"/>
        <pc:sldMkLst>
          <pc:docMk/>
          <pc:sldMk cId="770540934" sldId="260"/>
        </pc:sldMkLst>
        <pc:spChg chg="mod">
          <ac:chgData name="Peters, Brendon" userId="S::bjpeters@wpi.edu::3b380488-9512-417d-a903-0762dd1f934f" providerId="AD" clId="Web-{F051E75C-D448-0DC2-6060-B3D72A7D3781}" dt="2024-04-22T22:11:34.656" v="62" actId="20577"/>
          <ac:spMkLst>
            <pc:docMk/>
            <pc:sldMk cId="770540934" sldId="260"/>
            <ac:spMk id="3" creationId="{82AF4D3D-D7D1-6B61-2BCD-81848D974931}"/>
          </ac:spMkLst>
        </pc:spChg>
      </pc:sldChg>
      <pc:sldChg chg="addSp delSp modSp">
        <pc:chgData name="Peters, Brendon" userId="S::bjpeters@wpi.edu::3b380488-9512-417d-a903-0762dd1f934f" providerId="AD" clId="Web-{F051E75C-D448-0DC2-6060-B3D72A7D3781}" dt="2024-04-22T22:38:46.323" v="70"/>
        <pc:sldMkLst>
          <pc:docMk/>
          <pc:sldMk cId="3626392785" sldId="261"/>
        </pc:sldMkLst>
        <pc:picChg chg="del">
          <ac:chgData name="Peters, Brendon" userId="S::bjpeters@wpi.edu::3b380488-9512-417d-a903-0762dd1f934f" providerId="AD" clId="Web-{F051E75C-D448-0DC2-6060-B3D72A7D3781}" dt="2024-04-22T22:35:26.359" v="63"/>
          <ac:picMkLst>
            <pc:docMk/>
            <pc:sldMk cId="3626392785" sldId="261"/>
            <ac:picMk id="4" creationId="{416DCC30-E39D-4184-86AF-1AB7C07F3A58}"/>
          </ac:picMkLst>
        </pc:picChg>
        <pc:picChg chg="add mod">
          <ac:chgData name="Peters, Brendon" userId="S::bjpeters@wpi.edu::3b380488-9512-417d-a903-0762dd1f934f" providerId="AD" clId="Web-{F051E75C-D448-0DC2-6060-B3D72A7D3781}" dt="2024-04-22T22:35:38.500" v="66" actId="14100"/>
          <ac:picMkLst>
            <pc:docMk/>
            <pc:sldMk cId="3626392785" sldId="261"/>
            <ac:picMk id="6" creationId="{1FE6EFB2-AEAE-71B1-2904-048340025686}"/>
          </ac:picMkLst>
        </pc:picChg>
        <pc:picChg chg="add del mod">
          <ac:chgData name="Peters, Brendon" userId="S::bjpeters@wpi.edu::3b380488-9512-417d-a903-0762dd1f934f" providerId="AD" clId="Web-{F051E75C-D448-0DC2-6060-B3D72A7D3781}" dt="2024-04-22T22:38:46.323" v="70"/>
          <ac:picMkLst>
            <pc:docMk/>
            <pc:sldMk cId="3626392785" sldId="261"/>
            <ac:picMk id="7" creationId="{94C7CD0E-D30A-D3D0-8311-96EFCBF2E403}"/>
          </ac:picMkLst>
        </pc:picChg>
      </pc:sldChg>
      <pc:sldChg chg="addSp delSp modSp new">
        <pc:chgData name="Peters, Brendon" userId="S::bjpeters@wpi.edu::3b380488-9512-417d-a903-0762dd1f934f" providerId="AD" clId="Web-{F051E75C-D448-0DC2-6060-B3D72A7D3781}" dt="2024-04-22T22:38:55.339" v="72"/>
        <pc:sldMkLst>
          <pc:docMk/>
          <pc:sldMk cId="29530039" sldId="264"/>
        </pc:sldMkLst>
        <pc:spChg chg="del">
          <ac:chgData name="Peters, Brendon" userId="S::bjpeters@wpi.edu::3b380488-9512-417d-a903-0762dd1f934f" providerId="AD" clId="Web-{F051E75C-D448-0DC2-6060-B3D72A7D3781}" dt="2024-04-22T22:38:55.339" v="72"/>
          <ac:spMkLst>
            <pc:docMk/>
            <pc:sldMk cId="29530039" sldId="264"/>
            <ac:spMk id="3" creationId="{1AAFA4CF-ED52-04DB-1382-B4E00C8DFA8A}"/>
          </ac:spMkLst>
        </pc:spChg>
        <pc:picChg chg="add mod ord">
          <ac:chgData name="Peters, Brendon" userId="S::bjpeters@wpi.edu::3b380488-9512-417d-a903-0762dd1f934f" providerId="AD" clId="Web-{F051E75C-D448-0DC2-6060-B3D72A7D3781}" dt="2024-04-22T22:38:55.339" v="72"/>
          <ac:picMkLst>
            <pc:docMk/>
            <pc:sldMk cId="29530039" sldId="264"/>
            <ac:picMk id="4" creationId="{A6205145-77FE-03CF-EA61-D2117EAB0585}"/>
          </ac:picMkLst>
        </pc:picChg>
      </pc:sldChg>
    </pc:docChg>
  </pc:docChgLst>
  <pc:docChgLst>
    <pc:chgData name="Peters, Brendon" userId="S::bjpeters@wpi.edu::3b380488-9512-417d-a903-0762dd1f934f" providerId="AD" clId="Web-{2B5C972F-B655-996E-8060-E381C5D9DDF9}"/>
    <pc:docChg chg="modSld">
      <pc:chgData name="Peters, Brendon" userId="S::bjpeters@wpi.edu::3b380488-9512-417d-a903-0762dd1f934f" providerId="AD" clId="Web-{2B5C972F-B655-996E-8060-E381C5D9DDF9}" dt="2024-04-25T20:08:48.669" v="172" actId="20577"/>
      <pc:docMkLst>
        <pc:docMk/>
      </pc:docMkLst>
      <pc:sldChg chg="modSp">
        <pc:chgData name="Peters, Brendon" userId="S::bjpeters@wpi.edu::3b380488-9512-417d-a903-0762dd1f934f" providerId="AD" clId="Web-{2B5C972F-B655-996E-8060-E381C5D9DDF9}" dt="2024-04-25T20:08:48.669" v="172" actId="20577"/>
        <pc:sldMkLst>
          <pc:docMk/>
          <pc:sldMk cId="770540934" sldId="260"/>
        </pc:sldMkLst>
        <pc:spChg chg="mod">
          <ac:chgData name="Peters, Brendon" userId="S::bjpeters@wpi.edu::3b380488-9512-417d-a903-0762dd1f934f" providerId="AD" clId="Web-{2B5C972F-B655-996E-8060-E381C5D9DDF9}" dt="2024-04-25T20:08:48.669" v="172" actId="20577"/>
          <ac:spMkLst>
            <pc:docMk/>
            <pc:sldMk cId="770540934" sldId="260"/>
            <ac:spMk id="3" creationId="{82AF4D3D-D7D1-6B61-2BCD-81848D974931}"/>
          </ac:spMkLst>
        </pc:spChg>
      </pc:sldChg>
      <pc:sldChg chg="modSp">
        <pc:chgData name="Peters, Brendon" userId="S::bjpeters@wpi.edu::3b380488-9512-417d-a903-0762dd1f934f" providerId="AD" clId="Web-{2B5C972F-B655-996E-8060-E381C5D9DDF9}" dt="2024-04-25T19:22:56.707" v="60" actId="20577"/>
        <pc:sldMkLst>
          <pc:docMk/>
          <pc:sldMk cId="29530039" sldId="264"/>
        </pc:sldMkLst>
        <pc:spChg chg="mod">
          <ac:chgData name="Peters, Brendon" userId="S::bjpeters@wpi.edu::3b380488-9512-417d-a903-0762dd1f934f" providerId="AD" clId="Web-{2B5C972F-B655-996E-8060-E381C5D9DDF9}" dt="2024-04-25T19:22:56.707" v="60" actId="20577"/>
          <ac:spMkLst>
            <pc:docMk/>
            <pc:sldMk cId="29530039" sldId="264"/>
            <ac:spMk id="20" creationId="{7113C34A-1355-4A22-0B3A-22FB29703166}"/>
          </ac:spMkLst>
        </pc:spChg>
      </pc:sldChg>
      <pc:sldChg chg="modSp">
        <pc:chgData name="Peters, Brendon" userId="S::bjpeters@wpi.edu::3b380488-9512-417d-a903-0762dd1f934f" providerId="AD" clId="Web-{2B5C972F-B655-996E-8060-E381C5D9DDF9}" dt="2024-04-25T19:18:18.105" v="53" actId="1076"/>
        <pc:sldMkLst>
          <pc:docMk/>
          <pc:sldMk cId="661998077" sldId="267"/>
        </pc:sldMkLst>
        <pc:picChg chg="mod">
          <ac:chgData name="Peters, Brendon" userId="S::bjpeters@wpi.edu::3b380488-9512-417d-a903-0762dd1f934f" providerId="AD" clId="Web-{2B5C972F-B655-996E-8060-E381C5D9DDF9}" dt="2024-04-25T19:18:18.105" v="53" actId="1076"/>
          <ac:picMkLst>
            <pc:docMk/>
            <pc:sldMk cId="661998077" sldId="267"/>
            <ac:picMk id="1204" creationId="{0FB21643-EE93-23D2-83C3-11590C86BDE8}"/>
          </ac:picMkLst>
        </pc:picChg>
      </pc:sldChg>
      <pc:sldChg chg="delSp modSp">
        <pc:chgData name="Peters, Brendon" userId="S::bjpeters@wpi.edu::3b380488-9512-417d-a903-0762dd1f934f" providerId="AD" clId="Web-{2B5C972F-B655-996E-8060-E381C5D9DDF9}" dt="2024-04-25T19:22:43.175" v="56"/>
        <pc:sldMkLst>
          <pc:docMk/>
          <pc:sldMk cId="414447883" sldId="268"/>
        </pc:sldMkLst>
        <pc:spChg chg="del">
          <ac:chgData name="Peters, Brendon" userId="S::bjpeters@wpi.edu::3b380488-9512-417d-a903-0762dd1f934f" providerId="AD" clId="Web-{2B5C972F-B655-996E-8060-E381C5D9DDF9}" dt="2024-04-25T19:22:43.175" v="56"/>
          <ac:spMkLst>
            <pc:docMk/>
            <pc:sldMk cId="414447883" sldId="268"/>
            <ac:spMk id="3" creationId="{81946272-25B3-4442-C2DA-AF624CBD74D9}"/>
          </ac:spMkLst>
        </pc:spChg>
        <pc:graphicFrameChg chg="mod">
          <ac:chgData name="Peters, Brendon" userId="S::bjpeters@wpi.edu::3b380488-9512-417d-a903-0762dd1f934f" providerId="AD" clId="Web-{2B5C972F-B655-996E-8060-E381C5D9DDF9}" dt="2024-04-25T19:22:36.847" v="55" actId="1076"/>
          <ac:graphicFrameMkLst>
            <pc:docMk/>
            <pc:sldMk cId="414447883" sldId="268"/>
            <ac:graphicFrameMk id="4" creationId="{87EEE711-8810-6BB7-B67B-3F4A9D077A4B}"/>
          </ac:graphicFrameMkLst>
        </pc:graphicFrameChg>
      </pc:sldChg>
    </pc:docChg>
  </pc:docChgLst>
  <pc:docChgLst>
    <pc:chgData name="Long, Angela" userId="S::along@wpi.edu::5e18fe22-280a-4f0e-bc2e-87f7cc0dad16" providerId="AD" clId="Web-{C758A54B-DD3A-E350-A874-7853246C01B1}"/>
    <pc:docChg chg="modSld">
      <pc:chgData name="Long, Angela" userId="S::along@wpi.edu::5e18fe22-280a-4f0e-bc2e-87f7cc0dad16" providerId="AD" clId="Web-{C758A54B-DD3A-E350-A874-7853246C01B1}" dt="2024-04-25T19:55:40.141" v="206" actId="1076"/>
      <pc:docMkLst>
        <pc:docMk/>
      </pc:docMkLst>
      <pc:sldChg chg="modSp">
        <pc:chgData name="Long, Angela" userId="S::along@wpi.edu::5e18fe22-280a-4f0e-bc2e-87f7cc0dad16" providerId="AD" clId="Web-{C758A54B-DD3A-E350-A874-7853246C01B1}" dt="2024-04-25T19:55:40.141" v="206" actId="1076"/>
        <pc:sldMkLst>
          <pc:docMk/>
          <pc:sldMk cId="3081064723" sldId="258"/>
        </pc:sldMkLst>
        <pc:graphicFrameChg chg="mod">
          <ac:chgData name="Long, Angela" userId="S::along@wpi.edu::5e18fe22-280a-4f0e-bc2e-87f7cc0dad16" providerId="AD" clId="Web-{C758A54B-DD3A-E350-A874-7853246C01B1}" dt="2024-04-25T19:55:40.141" v="206" actId="1076"/>
          <ac:graphicFrameMkLst>
            <pc:docMk/>
            <pc:sldMk cId="3081064723" sldId="258"/>
            <ac:graphicFrameMk id="5" creationId="{77FCADBD-9A6F-10E2-D4C0-0EF54DEA228A}"/>
          </ac:graphicFrameMkLst>
        </pc:graphicFrameChg>
      </pc:sldChg>
      <pc:sldChg chg="modSp">
        <pc:chgData name="Long, Angela" userId="S::along@wpi.edu::5e18fe22-280a-4f0e-bc2e-87f7cc0dad16" providerId="AD" clId="Web-{C758A54B-DD3A-E350-A874-7853246C01B1}" dt="2024-04-25T19:33:00.365" v="204" actId="20577"/>
        <pc:sldMkLst>
          <pc:docMk/>
          <pc:sldMk cId="770540934" sldId="260"/>
        </pc:sldMkLst>
        <pc:spChg chg="mod">
          <ac:chgData name="Long, Angela" userId="S::along@wpi.edu::5e18fe22-280a-4f0e-bc2e-87f7cc0dad16" providerId="AD" clId="Web-{C758A54B-DD3A-E350-A874-7853246C01B1}" dt="2024-04-25T18:27:20.614" v="1" actId="20577"/>
          <ac:spMkLst>
            <pc:docMk/>
            <pc:sldMk cId="770540934" sldId="260"/>
            <ac:spMk id="2" creationId="{D20932B4-4B8B-9599-5A70-A678D3D153CA}"/>
          </ac:spMkLst>
        </pc:spChg>
        <pc:spChg chg="mod">
          <ac:chgData name="Long, Angela" userId="S::along@wpi.edu::5e18fe22-280a-4f0e-bc2e-87f7cc0dad16" providerId="AD" clId="Web-{C758A54B-DD3A-E350-A874-7853246C01B1}" dt="2024-04-25T19:33:00.365" v="204" actId="20577"/>
          <ac:spMkLst>
            <pc:docMk/>
            <pc:sldMk cId="770540934" sldId="260"/>
            <ac:spMk id="3" creationId="{82AF4D3D-D7D1-6B61-2BCD-81848D974931}"/>
          </ac:spMkLst>
        </pc:spChg>
      </pc:sldChg>
    </pc:docChg>
  </pc:docChgLst>
  <pc:docChgLst>
    <pc:chgData name="Munugoor, Bharadwaj" userId="S::bsmunugoor@wpi.edu::ac898562-36fe-4d12-b02d-27c3ce181049" providerId="AD" clId="Web-{9AE3F99F-B9E3-34BE-8798-50906666BFFE}"/>
    <pc:docChg chg="modSld sldOrd">
      <pc:chgData name="Munugoor, Bharadwaj" userId="S::bsmunugoor@wpi.edu::ac898562-36fe-4d12-b02d-27c3ce181049" providerId="AD" clId="Web-{9AE3F99F-B9E3-34BE-8798-50906666BFFE}" dt="2024-04-25T19:19:57.492" v="461" actId="1076"/>
      <pc:docMkLst>
        <pc:docMk/>
      </pc:docMkLst>
      <pc:sldChg chg="addSp delSp modSp">
        <pc:chgData name="Munugoor, Bharadwaj" userId="S::bsmunugoor@wpi.edu::ac898562-36fe-4d12-b02d-27c3ce181049" providerId="AD" clId="Web-{9AE3F99F-B9E3-34BE-8798-50906666BFFE}" dt="2024-04-25T18:37:31.388" v="334"/>
        <pc:sldMkLst>
          <pc:docMk/>
          <pc:sldMk cId="3967070232" sldId="265"/>
        </pc:sldMkLst>
        <pc:spChg chg="mod">
          <ac:chgData name="Munugoor, Bharadwaj" userId="S::bsmunugoor@wpi.edu::ac898562-36fe-4d12-b02d-27c3ce181049" providerId="AD" clId="Web-{9AE3F99F-B9E3-34BE-8798-50906666BFFE}" dt="2024-04-25T18:30:27.294" v="278"/>
          <ac:spMkLst>
            <pc:docMk/>
            <pc:sldMk cId="3967070232" sldId="265"/>
            <ac:spMk id="2" creationId="{F77ECC12-7B2D-37BE-15AB-57B8A4046FCC}"/>
          </ac:spMkLst>
        </pc:spChg>
        <pc:spChg chg="del mod">
          <ac:chgData name="Munugoor, Bharadwaj" userId="S::bsmunugoor@wpi.edu::ac898562-36fe-4d12-b02d-27c3ce181049" providerId="AD" clId="Web-{9AE3F99F-B9E3-34BE-8798-50906666BFFE}" dt="2024-04-25T18:29:37.245" v="272"/>
          <ac:spMkLst>
            <pc:docMk/>
            <pc:sldMk cId="3967070232" sldId="265"/>
            <ac:spMk id="3" creationId="{36990D9A-4CAC-D421-D13B-9486955CBAB7}"/>
          </ac:spMkLst>
        </pc:spChg>
        <pc:spChg chg="add del mod">
          <ac:chgData name="Munugoor, Bharadwaj" userId="S::bsmunugoor@wpi.edu::ac898562-36fe-4d12-b02d-27c3ce181049" providerId="AD" clId="Web-{9AE3F99F-B9E3-34BE-8798-50906666BFFE}" dt="2024-04-25T18:29:30.620" v="271"/>
          <ac:spMkLst>
            <pc:docMk/>
            <pc:sldMk cId="3967070232" sldId="265"/>
            <ac:spMk id="6" creationId="{AE36489E-10F8-9516-4477-43BDBF9877BF}"/>
          </ac:spMkLst>
        </pc:spChg>
        <pc:spChg chg="del">
          <ac:chgData name="Munugoor, Bharadwaj" userId="S::bsmunugoor@wpi.edu::ac898562-36fe-4d12-b02d-27c3ce181049" providerId="AD" clId="Web-{9AE3F99F-B9E3-34BE-8798-50906666BFFE}" dt="2024-04-25T18:21:27.819" v="257"/>
          <ac:spMkLst>
            <pc:docMk/>
            <pc:sldMk cId="3967070232" sldId="265"/>
            <ac:spMk id="9" creationId="{B937640E-EF7A-4A6C-A950-D12B7D5C923E}"/>
          </ac:spMkLst>
        </pc:spChg>
        <pc:spChg chg="del">
          <ac:chgData name="Munugoor, Bharadwaj" userId="S::bsmunugoor@wpi.edu::ac898562-36fe-4d12-b02d-27c3ce181049" providerId="AD" clId="Web-{9AE3F99F-B9E3-34BE-8798-50906666BFFE}" dt="2024-04-25T18:21:27.819" v="257"/>
          <ac:spMkLst>
            <pc:docMk/>
            <pc:sldMk cId="3967070232" sldId="265"/>
            <ac:spMk id="11" creationId="{76ADA084-C86B-4F3C-8077-6A8999CC4632}"/>
          </ac:spMkLst>
        </pc:spChg>
        <pc:spChg chg="add del">
          <ac:chgData name="Munugoor, Bharadwaj" userId="S::bsmunugoor@wpi.edu::ac898562-36fe-4d12-b02d-27c3ce181049" providerId="AD" clId="Web-{9AE3F99F-B9E3-34BE-8798-50906666BFFE}" dt="2024-04-25T18:22:10.321" v="259"/>
          <ac:spMkLst>
            <pc:docMk/>
            <pc:sldMk cId="3967070232" sldId="265"/>
            <ac:spMk id="16" creationId="{B937640E-EF7A-4A6C-A950-D12B7D5C923E}"/>
          </ac:spMkLst>
        </pc:spChg>
        <pc:spChg chg="add del">
          <ac:chgData name="Munugoor, Bharadwaj" userId="S::bsmunugoor@wpi.edu::ac898562-36fe-4d12-b02d-27c3ce181049" providerId="AD" clId="Web-{9AE3F99F-B9E3-34BE-8798-50906666BFFE}" dt="2024-04-25T18:22:10.321" v="259"/>
          <ac:spMkLst>
            <pc:docMk/>
            <pc:sldMk cId="3967070232" sldId="265"/>
            <ac:spMk id="18" creationId="{76ADA084-C86B-4F3C-8077-6A8999CC4632}"/>
          </ac:spMkLst>
        </pc:spChg>
        <pc:spChg chg="add del">
          <ac:chgData name="Munugoor, Bharadwaj" userId="S::bsmunugoor@wpi.edu::ac898562-36fe-4d12-b02d-27c3ce181049" providerId="AD" clId="Web-{9AE3F99F-B9E3-34BE-8798-50906666BFFE}" dt="2024-04-25T18:22:24.400" v="260"/>
          <ac:spMkLst>
            <pc:docMk/>
            <pc:sldMk cId="3967070232" sldId="265"/>
            <ac:spMk id="23" creationId="{B937640E-EF7A-4A6C-A950-D12B7D5C923E}"/>
          </ac:spMkLst>
        </pc:spChg>
        <pc:spChg chg="add del mod">
          <ac:chgData name="Munugoor, Bharadwaj" userId="S::bsmunugoor@wpi.edu::ac898562-36fe-4d12-b02d-27c3ce181049" providerId="AD" clId="Web-{9AE3F99F-B9E3-34BE-8798-50906666BFFE}" dt="2024-04-25T18:37:31.388" v="334"/>
          <ac:spMkLst>
            <pc:docMk/>
            <pc:sldMk cId="3967070232" sldId="265"/>
            <ac:spMk id="24" creationId="{F2A31195-64DC-C1A1-BA2E-6AC0E5D32431}"/>
          </ac:spMkLst>
        </pc:spChg>
        <pc:spChg chg="add del">
          <ac:chgData name="Munugoor, Bharadwaj" userId="S::bsmunugoor@wpi.edu::ac898562-36fe-4d12-b02d-27c3ce181049" providerId="AD" clId="Web-{9AE3F99F-B9E3-34BE-8798-50906666BFFE}" dt="2024-04-25T18:22:24.400" v="260"/>
          <ac:spMkLst>
            <pc:docMk/>
            <pc:sldMk cId="3967070232" sldId="265"/>
            <ac:spMk id="25" creationId="{0CF52A5B-5810-4130-A3DB-FD2582D053FB}"/>
          </ac:spMkLst>
        </pc:spChg>
        <pc:spChg chg="add del">
          <ac:chgData name="Munugoor, Bharadwaj" userId="S::bsmunugoor@wpi.edu::ac898562-36fe-4d12-b02d-27c3ce181049" providerId="AD" clId="Web-{9AE3F99F-B9E3-34BE-8798-50906666BFFE}" dt="2024-04-25T18:22:24.400" v="260"/>
          <ac:spMkLst>
            <pc:docMk/>
            <pc:sldMk cId="3967070232" sldId="265"/>
            <ac:spMk id="27" creationId="{B8FE145C-BED6-4533-8211-7AC773F7A26A}"/>
          </ac:spMkLst>
        </pc:spChg>
        <pc:spChg chg="add del">
          <ac:chgData name="Munugoor, Bharadwaj" userId="S::bsmunugoor@wpi.edu::ac898562-36fe-4d12-b02d-27c3ce181049" providerId="AD" clId="Web-{9AE3F99F-B9E3-34BE-8798-50906666BFFE}" dt="2024-04-25T18:22:37.729" v="261"/>
          <ac:spMkLst>
            <pc:docMk/>
            <pc:sldMk cId="3967070232" sldId="265"/>
            <ac:spMk id="32" creationId="{B937640E-EF7A-4A6C-A950-D12B7D5C923E}"/>
          </ac:spMkLst>
        </pc:spChg>
        <pc:spChg chg="add del">
          <ac:chgData name="Munugoor, Bharadwaj" userId="S::bsmunugoor@wpi.edu::ac898562-36fe-4d12-b02d-27c3ce181049" providerId="AD" clId="Web-{9AE3F99F-B9E3-34BE-8798-50906666BFFE}" dt="2024-04-25T18:22:37.729" v="261"/>
          <ac:spMkLst>
            <pc:docMk/>
            <pc:sldMk cId="3967070232" sldId="265"/>
            <ac:spMk id="34" creationId="{D72B6D96-D9A2-4E4A-8064-FCA9A1D3F647}"/>
          </ac:spMkLst>
        </pc:spChg>
        <pc:spChg chg="add del">
          <ac:chgData name="Munugoor, Bharadwaj" userId="S::bsmunugoor@wpi.edu::ac898562-36fe-4d12-b02d-27c3ce181049" providerId="AD" clId="Web-{9AE3F99F-B9E3-34BE-8798-50906666BFFE}" dt="2024-04-25T18:22:37.729" v="261"/>
          <ac:spMkLst>
            <pc:docMk/>
            <pc:sldMk cId="3967070232" sldId="265"/>
            <ac:spMk id="36" creationId="{64ADF8E3-1B35-4C33-95FB-BAAD781AF743}"/>
          </ac:spMkLst>
        </pc:spChg>
        <pc:spChg chg="add del">
          <ac:chgData name="Munugoor, Bharadwaj" userId="S::bsmunugoor@wpi.edu::ac898562-36fe-4d12-b02d-27c3ce181049" providerId="AD" clId="Web-{9AE3F99F-B9E3-34BE-8798-50906666BFFE}" dt="2024-04-25T18:26:06.174" v="262"/>
          <ac:spMkLst>
            <pc:docMk/>
            <pc:sldMk cId="3967070232" sldId="265"/>
            <ac:spMk id="41" creationId="{B937640E-EF7A-4A6C-A950-D12B7D5C923E}"/>
          </ac:spMkLst>
        </pc:spChg>
        <pc:spChg chg="add del">
          <ac:chgData name="Munugoor, Bharadwaj" userId="S::bsmunugoor@wpi.edu::ac898562-36fe-4d12-b02d-27c3ce181049" providerId="AD" clId="Web-{9AE3F99F-B9E3-34BE-8798-50906666BFFE}" dt="2024-04-25T18:26:06.174" v="262"/>
          <ac:spMkLst>
            <pc:docMk/>
            <pc:sldMk cId="3967070232" sldId="265"/>
            <ac:spMk id="43" creationId="{ACEAA54B-B322-4943-83DF-6B95378DA125}"/>
          </ac:spMkLst>
        </pc:spChg>
        <pc:spChg chg="add del">
          <ac:chgData name="Munugoor, Bharadwaj" userId="S::bsmunugoor@wpi.edu::ac898562-36fe-4d12-b02d-27c3ce181049" providerId="AD" clId="Web-{9AE3F99F-B9E3-34BE-8798-50906666BFFE}" dt="2024-04-25T18:26:06.174" v="262"/>
          <ac:spMkLst>
            <pc:docMk/>
            <pc:sldMk cId="3967070232" sldId="265"/>
            <ac:spMk id="45" creationId="{27181C69-1FEA-47A3-8E1A-C3573A1360A7}"/>
          </ac:spMkLst>
        </pc:spChg>
        <pc:spChg chg="add del">
          <ac:chgData name="Munugoor, Bharadwaj" userId="S::bsmunugoor@wpi.edu::ac898562-36fe-4d12-b02d-27c3ce181049" providerId="AD" clId="Web-{9AE3F99F-B9E3-34BE-8798-50906666BFFE}" dt="2024-04-25T18:26:23.566" v="265"/>
          <ac:spMkLst>
            <pc:docMk/>
            <pc:sldMk cId="3967070232" sldId="265"/>
            <ac:spMk id="51" creationId="{B937640E-EF7A-4A6C-A950-D12B7D5C923E}"/>
          </ac:spMkLst>
        </pc:spChg>
        <pc:spChg chg="add del">
          <ac:chgData name="Munugoor, Bharadwaj" userId="S::bsmunugoor@wpi.edu::ac898562-36fe-4d12-b02d-27c3ce181049" providerId="AD" clId="Web-{9AE3F99F-B9E3-34BE-8798-50906666BFFE}" dt="2024-04-25T18:26:23.566" v="265"/>
          <ac:spMkLst>
            <pc:docMk/>
            <pc:sldMk cId="3967070232" sldId="265"/>
            <ac:spMk id="53" creationId="{76ADA084-C86B-4F3C-8077-6A8999CC4632}"/>
          </ac:spMkLst>
        </pc:spChg>
        <pc:spChg chg="add del">
          <ac:chgData name="Munugoor, Bharadwaj" userId="S::bsmunugoor@wpi.edu::ac898562-36fe-4d12-b02d-27c3ce181049" providerId="AD" clId="Web-{9AE3F99F-B9E3-34BE-8798-50906666BFFE}" dt="2024-04-25T18:26:23.550" v="264"/>
          <ac:spMkLst>
            <pc:docMk/>
            <pc:sldMk cId="3967070232" sldId="265"/>
            <ac:spMk id="58" creationId="{B937640E-EF7A-4A6C-A950-D12B7D5C923E}"/>
          </ac:spMkLst>
        </pc:spChg>
        <pc:spChg chg="add del">
          <ac:chgData name="Munugoor, Bharadwaj" userId="S::bsmunugoor@wpi.edu::ac898562-36fe-4d12-b02d-27c3ce181049" providerId="AD" clId="Web-{9AE3F99F-B9E3-34BE-8798-50906666BFFE}" dt="2024-04-25T18:26:23.550" v="264"/>
          <ac:spMkLst>
            <pc:docMk/>
            <pc:sldMk cId="3967070232" sldId="265"/>
            <ac:spMk id="60" creationId="{76ADA084-C86B-4F3C-8077-6A8999CC4632}"/>
          </ac:spMkLst>
        </pc:spChg>
        <pc:spChg chg="add del">
          <ac:chgData name="Munugoor, Bharadwaj" userId="S::bsmunugoor@wpi.edu::ac898562-36fe-4d12-b02d-27c3ce181049" providerId="AD" clId="Web-{9AE3F99F-B9E3-34BE-8798-50906666BFFE}" dt="2024-04-25T18:29:51.167" v="273"/>
          <ac:spMkLst>
            <pc:docMk/>
            <pc:sldMk cId="3967070232" sldId="265"/>
            <ac:spMk id="62" creationId="{B937640E-EF7A-4A6C-A950-D12B7D5C923E}"/>
          </ac:spMkLst>
        </pc:spChg>
        <pc:spChg chg="add del">
          <ac:chgData name="Munugoor, Bharadwaj" userId="S::bsmunugoor@wpi.edu::ac898562-36fe-4d12-b02d-27c3ce181049" providerId="AD" clId="Web-{9AE3F99F-B9E3-34BE-8798-50906666BFFE}" dt="2024-04-25T18:29:51.167" v="273"/>
          <ac:spMkLst>
            <pc:docMk/>
            <pc:sldMk cId="3967070232" sldId="265"/>
            <ac:spMk id="63" creationId="{76ADA084-C86B-4F3C-8077-6A8999CC4632}"/>
          </ac:spMkLst>
        </pc:spChg>
        <pc:spChg chg="add del">
          <ac:chgData name="Munugoor, Bharadwaj" userId="S::bsmunugoor@wpi.edu::ac898562-36fe-4d12-b02d-27c3ce181049" providerId="AD" clId="Web-{9AE3F99F-B9E3-34BE-8798-50906666BFFE}" dt="2024-04-25T18:30:27.294" v="278"/>
          <ac:spMkLst>
            <pc:docMk/>
            <pc:sldMk cId="3967070232" sldId="265"/>
            <ac:spMk id="70" creationId="{B937640E-EF7A-4A6C-A950-D12B7D5C923E}"/>
          </ac:spMkLst>
        </pc:spChg>
        <pc:spChg chg="add del">
          <ac:chgData name="Munugoor, Bharadwaj" userId="S::bsmunugoor@wpi.edu::ac898562-36fe-4d12-b02d-27c3ce181049" providerId="AD" clId="Web-{9AE3F99F-B9E3-34BE-8798-50906666BFFE}" dt="2024-04-25T18:30:27.294" v="278"/>
          <ac:spMkLst>
            <pc:docMk/>
            <pc:sldMk cId="3967070232" sldId="265"/>
            <ac:spMk id="72" creationId="{FFF975DA-2F73-4697-B7A9-A2E834712394}"/>
          </ac:spMkLst>
        </pc:spChg>
        <pc:spChg chg="add">
          <ac:chgData name="Munugoor, Bharadwaj" userId="S::bsmunugoor@wpi.edu::ac898562-36fe-4d12-b02d-27c3ce181049" providerId="AD" clId="Web-{9AE3F99F-B9E3-34BE-8798-50906666BFFE}" dt="2024-04-25T18:30:27.294" v="278"/>
          <ac:spMkLst>
            <pc:docMk/>
            <pc:sldMk cId="3967070232" sldId="265"/>
            <ac:spMk id="77" creationId="{B937640E-EF7A-4A6C-A950-D12B7D5C923E}"/>
          </ac:spMkLst>
        </pc:spChg>
        <pc:spChg chg="add">
          <ac:chgData name="Munugoor, Bharadwaj" userId="S::bsmunugoor@wpi.edu::ac898562-36fe-4d12-b02d-27c3ce181049" providerId="AD" clId="Web-{9AE3F99F-B9E3-34BE-8798-50906666BFFE}" dt="2024-04-25T18:30:27.294" v="278"/>
          <ac:spMkLst>
            <pc:docMk/>
            <pc:sldMk cId="3967070232" sldId="265"/>
            <ac:spMk id="79" creationId="{76ADA084-C86B-4F3C-8077-6A8999CC4632}"/>
          </ac:spMkLst>
        </pc:spChg>
        <pc:graphicFrameChg chg="add mod ord modGraphic">
          <ac:chgData name="Munugoor, Bharadwaj" userId="S::bsmunugoor@wpi.edu::ac898562-36fe-4d12-b02d-27c3ce181049" providerId="AD" clId="Web-{9AE3F99F-B9E3-34BE-8798-50906666BFFE}" dt="2024-04-25T18:32:48.908" v="309" actId="1076"/>
          <ac:graphicFrameMkLst>
            <pc:docMk/>
            <pc:sldMk cId="3967070232" sldId="265"/>
            <ac:graphicFrameMk id="65" creationId="{610BBA3C-BFDF-B10F-9160-8421E53BCA90}"/>
          </ac:graphicFrameMkLst>
        </pc:graphicFrameChg>
        <pc:picChg chg="add del mod">
          <ac:chgData name="Munugoor, Bharadwaj" userId="S::bsmunugoor@wpi.edu::ac898562-36fe-4d12-b02d-27c3ce181049" providerId="AD" clId="Web-{9AE3F99F-B9E3-34BE-8798-50906666BFFE}" dt="2024-04-25T18:29:30.620" v="271"/>
          <ac:picMkLst>
            <pc:docMk/>
            <pc:sldMk cId="3967070232" sldId="265"/>
            <ac:picMk id="4" creationId="{D254863A-CA01-8713-14CD-5EEB55709FEE}"/>
          </ac:picMkLst>
        </pc:picChg>
        <pc:picChg chg="del mod ord">
          <ac:chgData name="Munugoor, Bharadwaj" userId="S::bsmunugoor@wpi.edu::ac898562-36fe-4d12-b02d-27c3ce181049" providerId="AD" clId="Web-{9AE3F99F-B9E3-34BE-8798-50906666BFFE}" dt="2024-04-25T18:21:47.680" v="258"/>
          <ac:picMkLst>
            <pc:docMk/>
            <pc:sldMk cId="3967070232" sldId="265"/>
            <ac:picMk id="5" creationId="{B1E78EF9-AA96-8E17-6E26-17660A08AAC8}"/>
          </ac:picMkLst>
        </pc:picChg>
        <pc:picChg chg="add mod">
          <ac:chgData name="Munugoor, Bharadwaj" userId="S::bsmunugoor@wpi.edu::ac898562-36fe-4d12-b02d-27c3ce181049" providerId="AD" clId="Web-{9AE3F99F-B9E3-34BE-8798-50906666BFFE}" dt="2024-04-25T18:30:27.294" v="278"/>
          <ac:picMkLst>
            <pc:docMk/>
            <pc:sldMk cId="3967070232" sldId="265"/>
            <ac:picMk id="22" creationId="{B7BDDD9D-AB22-8398-261B-A863535515C1}"/>
          </ac:picMkLst>
        </pc:picChg>
        <pc:picChg chg="add del mod ord">
          <ac:chgData name="Munugoor, Bharadwaj" userId="S::bsmunugoor@wpi.edu::ac898562-36fe-4d12-b02d-27c3ce181049" providerId="AD" clId="Web-{9AE3F99F-B9E3-34BE-8798-50906666BFFE}" dt="2024-04-25T18:29:13.557" v="270"/>
          <ac:picMkLst>
            <pc:docMk/>
            <pc:sldMk cId="3967070232" sldId="265"/>
            <ac:picMk id="47" creationId="{040C4426-39AA-6C55-8C72-33AFD6BDE6D1}"/>
          </ac:picMkLst>
        </pc:picChg>
      </pc:sldChg>
      <pc:sldChg chg="ord">
        <pc:chgData name="Munugoor, Bharadwaj" userId="S::bsmunugoor@wpi.edu::ac898562-36fe-4d12-b02d-27c3ce181049" providerId="AD" clId="Web-{9AE3F99F-B9E3-34BE-8798-50906666BFFE}" dt="2024-04-25T19:12:40.182" v="344"/>
        <pc:sldMkLst>
          <pc:docMk/>
          <pc:sldMk cId="2500804513" sldId="266"/>
        </pc:sldMkLst>
      </pc:sldChg>
      <pc:sldChg chg="addSp delSp modSp ord">
        <pc:chgData name="Munugoor, Bharadwaj" userId="S::bsmunugoor@wpi.edu::ac898562-36fe-4d12-b02d-27c3ce181049" providerId="AD" clId="Web-{9AE3F99F-B9E3-34BE-8798-50906666BFFE}" dt="2024-04-25T19:19:57.492" v="461" actId="1076"/>
        <pc:sldMkLst>
          <pc:docMk/>
          <pc:sldMk cId="661998077" sldId="267"/>
        </pc:sldMkLst>
        <pc:spChg chg="mod">
          <ac:chgData name="Munugoor, Bharadwaj" userId="S::bsmunugoor@wpi.edu::ac898562-36fe-4d12-b02d-27c3ce181049" providerId="AD" clId="Web-{9AE3F99F-B9E3-34BE-8798-50906666BFFE}" dt="2024-04-25T18:36:31.698" v="331" actId="1076"/>
          <ac:spMkLst>
            <pc:docMk/>
            <pc:sldMk cId="661998077" sldId="267"/>
            <ac:spMk id="2" creationId="{1552522C-7A44-8A45-6C1A-8B20A5BF5784}"/>
          </ac:spMkLst>
        </pc:spChg>
        <pc:spChg chg="add del">
          <ac:chgData name="Munugoor, Bharadwaj" userId="S::bsmunugoor@wpi.edu::ac898562-36fe-4d12-b02d-27c3ce181049" providerId="AD" clId="Web-{9AE3F99F-B9E3-34BE-8798-50906666BFFE}" dt="2024-04-25T18:33:37.082" v="313"/>
          <ac:spMkLst>
            <pc:docMk/>
            <pc:sldMk cId="661998077" sldId="267"/>
            <ac:spMk id="3" creationId="{A9C56C7A-6F0D-2FC4-C277-76E61C3A26FA}"/>
          </ac:spMkLst>
        </pc:spChg>
        <pc:spChg chg="add del">
          <ac:chgData name="Munugoor, Bharadwaj" userId="S::bsmunugoor@wpi.edu::ac898562-36fe-4d12-b02d-27c3ce181049" providerId="AD" clId="Web-{9AE3F99F-B9E3-34BE-8798-50906666BFFE}" dt="2024-04-25T18:33:37.082" v="313"/>
          <ac:spMkLst>
            <pc:docMk/>
            <pc:sldMk cId="661998077" sldId="267"/>
            <ac:spMk id="17" creationId="{B937640E-EF7A-4A6C-A950-D12B7D5C923E}"/>
          </ac:spMkLst>
        </pc:spChg>
        <pc:spChg chg="add del">
          <ac:chgData name="Munugoor, Bharadwaj" userId="S::bsmunugoor@wpi.edu::ac898562-36fe-4d12-b02d-27c3ce181049" providerId="AD" clId="Web-{9AE3F99F-B9E3-34BE-8798-50906666BFFE}" dt="2024-04-25T18:33:37.082" v="313"/>
          <ac:spMkLst>
            <pc:docMk/>
            <pc:sldMk cId="661998077" sldId="267"/>
            <ac:spMk id="18" creationId="{76ADA084-C86B-4F3C-8077-6A8999CC4632}"/>
          </ac:spMkLst>
        </pc:spChg>
        <pc:spChg chg="add del">
          <ac:chgData name="Munugoor, Bharadwaj" userId="S::bsmunugoor@wpi.edu::ac898562-36fe-4d12-b02d-27c3ce181049" providerId="AD" clId="Web-{9AE3F99F-B9E3-34BE-8798-50906666BFFE}" dt="2024-04-25T18:33:37.051" v="312"/>
          <ac:spMkLst>
            <pc:docMk/>
            <pc:sldMk cId="661998077" sldId="267"/>
            <ac:spMk id="24" creationId="{B937640E-EF7A-4A6C-A950-D12B7D5C923E}"/>
          </ac:spMkLst>
        </pc:spChg>
        <pc:spChg chg="add del">
          <ac:chgData name="Munugoor, Bharadwaj" userId="S::bsmunugoor@wpi.edu::ac898562-36fe-4d12-b02d-27c3ce181049" providerId="AD" clId="Web-{9AE3F99F-B9E3-34BE-8798-50906666BFFE}" dt="2024-04-25T18:33:37.051" v="312"/>
          <ac:spMkLst>
            <pc:docMk/>
            <pc:sldMk cId="661998077" sldId="267"/>
            <ac:spMk id="26" creationId="{E358F429-1073-433F-9717-82F8E7302F11}"/>
          </ac:spMkLst>
        </pc:spChg>
        <pc:spChg chg="add del">
          <ac:chgData name="Munugoor, Bharadwaj" userId="S::bsmunugoor@wpi.edu::ac898562-36fe-4d12-b02d-27c3ce181049" providerId="AD" clId="Web-{9AE3F99F-B9E3-34BE-8798-50906666BFFE}" dt="2024-04-25T18:33:37.051" v="312"/>
          <ac:spMkLst>
            <pc:docMk/>
            <pc:sldMk cId="661998077" sldId="267"/>
            <ac:spMk id="28" creationId="{FBEA1BDE-165E-4C2F-9EC8-175132C00960}"/>
          </ac:spMkLst>
        </pc:spChg>
        <pc:spChg chg="add">
          <ac:chgData name="Munugoor, Bharadwaj" userId="S::bsmunugoor@wpi.edu::ac898562-36fe-4d12-b02d-27c3ce181049" providerId="AD" clId="Web-{9AE3F99F-B9E3-34BE-8798-50906666BFFE}" dt="2024-04-25T18:33:37.082" v="313"/>
          <ac:spMkLst>
            <pc:docMk/>
            <pc:sldMk cId="661998077" sldId="267"/>
            <ac:spMk id="30" creationId="{B937640E-EF7A-4A6C-A950-D12B7D5C923E}"/>
          </ac:spMkLst>
        </pc:spChg>
        <pc:spChg chg="add">
          <ac:chgData name="Munugoor, Bharadwaj" userId="S::bsmunugoor@wpi.edu::ac898562-36fe-4d12-b02d-27c3ce181049" providerId="AD" clId="Web-{9AE3F99F-B9E3-34BE-8798-50906666BFFE}" dt="2024-04-25T18:33:37.082" v="313"/>
          <ac:spMkLst>
            <pc:docMk/>
            <pc:sldMk cId="661998077" sldId="267"/>
            <ac:spMk id="31" creationId="{76ADA084-C86B-4F3C-8077-6A8999CC4632}"/>
          </ac:spMkLst>
        </pc:spChg>
        <pc:spChg chg="add del mod">
          <ac:chgData name="Munugoor, Bharadwaj" userId="S::bsmunugoor@wpi.edu::ac898562-36fe-4d12-b02d-27c3ce181049" providerId="AD" clId="Web-{9AE3F99F-B9E3-34BE-8798-50906666BFFE}" dt="2024-04-25T19:15:48.509" v="436"/>
          <ac:spMkLst>
            <pc:docMk/>
            <pc:sldMk cId="661998077" sldId="267"/>
            <ac:spMk id="1206" creationId="{E5AD1480-CD59-D924-7BE7-590AD584803C}"/>
          </ac:spMkLst>
        </pc:spChg>
        <pc:graphicFrameChg chg="add del">
          <ac:chgData name="Munugoor, Bharadwaj" userId="S::bsmunugoor@wpi.edu::ac898562-36fe-4d12-b02d-27c3ce181049" providerId="AD" clId="Web-{9AE3F99F-B9E3-34BE-8798-50906666BFFE}" dt="2024-04-25T18:33:37.051" v="312"/>
          <ac:graphicFrameMkLst>
            <pc:docMk/>
            <pc:sldMk cId="661998077" sldId="267"/>
            <ac:graphicFrameMk id="20" creationId="{45250CCF-54A1-0536-4F2B-416EC2888BEB}"/>
          </ac:graphicFrameMkLst>
        </pc:graphicFrameChg>
        <pc:graphicFrameChg chg="add del mod modGraphic">
          <ac:chgData name="Munugoor, Bharadwaj" userId="S::bsmunugoor@wpi.edu::ac898562-36fe-4d12-b02d-27c3ce181049" providerId="AD" clId="Web-{9AE3F99F-B9E3-34BE-8798-50906666BFFE}" dt="2024-04-25T19:19:56.398" v="460"/>
          <ac:graphicFrameMkLst>
            <pc:docMk/>
            <pc:sldMk cId="661998077" sldId="267"/>
            <ac:graphicFrameMk id="32" creationId="{4AB57230-05BE-3E58-1F72-33CB2A076304}"/>
          </ac:graphicFrameMkLst>
        </pc:graphicFrameChg>
        <pc:picChg chg="del">
          <ac:chgData name="Munugoor, Bharadwaj" userId="S::bsmunugoor@wpi.edu::ac898562-36fe-4d12-b02d-27c3ce181049" providerId="AD" clId="Web-{9AE3F99F-B9E3-34BE-8798-50906666BFFE}" dt="2024-04-25T18:33:19.707" v="310"/>
          <ac:picMkLst>
            <pc:docMk/>
            <pc:sldMk cId="661998077" sldId="267"/>
            <ac:picMk id="19" creationId="{8A7A7267-3629-6CC1-BDEE-591FEFB299C6}"/>
          </ac:picMkLst>
        </pc:picChg>
        <pc:picChg chg="add mod">
          <ac:chgData name="Munugoor, Bharadwaj" userId="S::bsmunugoor@wpi.edu::ac898562-36fe-4d12-b02d-27c3ce181049" providerId="AD" clId="Web-{9AE3F99F-B9E3-34BE-8798-50906666BFFE}" dt="2024-04-25T18:36:11.088" v="330" actId="1076"/>
          <ac:picMkLst>
            <pc:docMk/>
            <pc:sldMk cId="661998077" sldId="267"/>
            <ac:picMk id="155" creationId="{A8147042-8048-0701-EC0E-8AA9A4651261}"/>
          </ac:picMkLst>
        </pc:picChg>
        <pc:picChg chg="add mod">
          <ac:chgData name="Munugoor, Bharadwaj" userId="S::bsmunugoor@wpi.edu::ac898562-36fe-4d12-b02d-27c3ce181049" providerId="AD" clId="Web-{9AE3F99F-B9E3-34BE-8798-50906666BFFE}" dt="2024-04-25T19:19:57.492" v="461" actId="1076"/>
          <ac:picMkLst>
            <pc:docMk/>
            <pc:sldMk cId="661998077" sldId="267"/>
            <ac:picMk id="1204" creationId="{0FB21643-EE93-23D2-83C3-11590C86BDE8}"/>
          </ac:picMkLst>
        </pc:picChg>
      </pc:sldChg>
    </pc:docChg>
  </pc:docChgLst>
  <pc:docChgLst>
    <pc:chgData name="Munugoor, Bharadwaj" userId="S::bsmunugoor@wpi.edu::ac898562-36fe-4d12-b02d-27c3ce181049" providerId="AD" clId="Web-{5C75A6CF-E6CA-9D0C-799A-D63AA6C5D5AA}"/>
    <pc:docChg chg="modSld">
      <pc:chgData name="Munugoor, Bharadwaj" userId="S::bsmunugoor@wpi.edu::ac898562-36fe-4d12-b02d-27c3ce181049" providerId="AD" clId="Web-{5C75A6CF-E6CA-9D0C-799A-D63AA6C5D5AA}" dt="2024-04-24T01:17:42.212" v="135" actId="20577"/>
      <pc:docMkLst>
        <pc:docMk/>
      </pc:docMkLst>
      <pc:sldChg chg="modSp">
        <pc:chgData name="Munugoor, Bharadwaj" userId="S::bsmunugoor@wpi.edu::ac898562-36fe-4d12-b02d-27c3ce181049" providerId="AD" clId="Web-{5C75A6CF-E6CA-9D0C-799A-D63AA6C5D5AA}" dt="2024-04-24T01:17:42.212" v="135" actId="20577"/>
        <pc:sldMkLst>
          <pc:docMk/>
          <pc:sldMk cId="661998077" sldId="267"/>
        </pc:sldMkLst>
        <pc:spChg chg="mod">
          <ac:chgData name="Munugoor, Bharadwaj" userId="S::bsmunugoor@wpi.edu::ac898562-36fe-4d12-b02d-27c3ce181049" providerId="AD" clId="Web-{5C75A6CF-E6CA-9D0C-799A-D63AA6C5D5AA}" dt="2024-04-24T01:17:42.212" v="135" actId="20577"/>
          <ac:spMkLst>
            <pc:docMk/>
            <pc:sldMk cId="661998077" sldId="267"/>
            <ac:spMk id="3" creationId="{A9C56C7A-6F0D-2FC4-C277-76E61C3A26FA}"/>
          </ac:spMkLst>
        </pc:spChg>
      </pc:sldChg>
    </pc:docChg>
  </pc:docChgLst>
  <pc:docChgLst>
    <pc:chgData name="Munugoor, Bharadwaj" userId="S::bsmunugoor@wpi.edu::ac898562-36fe-4d12-b02d-27c3ce181049" providerId="AD" clId="Web-{47A67289-BC19-8BBA-B2E5-F4C0CB23A3C2}"/>
    <pc:docChg chg="addSld modSld">
      <pc:chgData name="Munugoor, Bharadwaj" userId="S::bsmunugoor@wpi.edu::ac898562-36fe-4d12-b02d-27c3ce181049" providerId="AD" clId="Web-{47A67289-BC19-8BBA-B2E5-F4C0CB23A3C2}" dt="2024-04-22T22:23:08.088" v="158" actId="20577"/>
      <pc:docMkLst>
        <pc:docMk/>
      </pc:docMkLst>
      <pc:sldChg chg="modSp new">
        <pc:chgData name="Munugoor, Bharadwaj" userId="S::bsmunugoor@wpi.edu::ac898562-36fe-4d12-b02d-27c3ce181049" providerId="AD" clId="Web-{47A67289-BC19-8BBA-B2E5-F4C0CB23A3C2}" dt="2024-04-22T22:23:08.088" v="158" actId="20577"/>
        <pc:sldMkLst>
          <pc:docMk/>
          <pc:sldMk cId="3458460915" sldId="263"/>
        </pc:sldMkLst>
        <pc:spChg chg="mod">
          <ac:chgData name="Munugoor, Bharadwaj" userId="S::bsmunugoor@wpi.edu::ac898562-36fe-4d12-b02d-27c3ce181049" providerId="AD" clId="Web-{47A67289-BC19-8BBA-B2E5-F4C0CB23A3C2}" dt="2024-04-22T22:06:22.110" v="8" actId="20577"/>
          <ac:spMkLst>
            <pc:docMk/>
            <pc:sldMk cId="3458460915" sldId="263"/>
            <ac:spMk id="2" creationId="{F3F6B313-D354-FBF7-D448-5936E06452E6}"/>
          </ac:spMkLst>
        </pc:spChg>
        <pc:spChg chg="mod">
          <ac:chgData name="Munugoor, Bharadwaj" userId="S::bsmunugoor@wpi.edu::ac898562-36fe-4d12-b02d-27c3ce181049" providerId="AD" clId="Web-{47A67289-BC19-8BBA-B2E5-F4C0CB23A3C2}" dt="2024-04-22T22:23:08.088" v="158" actId="20577"/>
          <ac:spMkLst>
            <pc:docMk/>
            <pc:sldMk cId="3458460915" sldId="263"/>
            <ac:spMk id="3" creationId="{CB546675-C817-6D06-D0AA-A94140837F5F}"/>
          </ac:spMkLst>
        </pc:spChg>
      </pc:sldChg>
    </pc:docChg>
  </pc:docChgLst>
  <pc:docChgLst>
    <pc:chgData name="Long, Angela" userId="S::along@wpi.edu::5e18fe22-280a-4f0e-bc2e-87f7cc0dad16" providerId="AD" clId="Web-{A2909679-6506-8619-3AE3-255CB7E286D7}"/>
    <pc:docChg chg="modSld">
      <pc:chgData name="Long, Angela" userId="S::along@wpi.edu::5e18fe22-280a-4f0e-bc2e-87f7cc0dad16" providerId="AD" clId="Web-{A2909679-6506-8619-3AE3-255CB7E286D7}" dt="2024-04-22T22:32:20.727" v="575" actId="20577"/>
      <pc:docMkLst>
        <pc:docMk/>
      </pc:docMkLst>
      <pc:sldChg chg="modSp">
        <pc:chgData name="Long, Angela" userId="S::along@wpi.edu::5e18fe22-280a-4f0e-bc2e-87f7cc0dad16" providerId="AD" clId="Web-{A2909679-6506-8619-3AE3-255CB7E286D7}" dt="2024-04-22T22:32:20.727" v="575" actId="20577"/>
        <pc:sldMkLst>
          <pc:docMk/>
          <pc:sldMk cId="3081064723" sldId="258"/>
        </pc:sldMkLst>
        <pc:spChg chg="mod">
          <ac:chgData name="Long, Angela" userId="S::along@wpi.edu::5e18fe22-280a-4f0e-bc2e-87f7cc0dad16" providerId="AD" clId="Web-{A2909679-6506-8619-3AE3-255CB7E286D7}" dt="2024-04-22T22:32:20.727" v="575" actId="20577"/>
          <ac:spMkLst>
            <pc:docMk/>
            <pc:sldMk cId="3081064723" sldId="258"/>
            <ac:spMk id="3" creationId="{1B1709D7-FDE7-89E8-8F3D-9E020391FEC7}"/>
          </ac:spMkLst>
        </pc:sp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AD6A3C-CDAE-4970-8033-9DCB25FD3B29}" type="doc">
      <dgm:prSet loTypeId="urn:microsoft.com/office/officeart/2016/7/layout/LinearArrowProcessNumbered" loCatId="process" qsTypeId="urn:microsoft.com/office/officeart/2005/8/quickstyle/simple1" qsCatId="simple" csTypeId="urn:microsoft.com/office/officeart/2005/8/colors/colorful1" csCatId="colorful"/>
      <dgm:spPr/>
      <dgm:t>
        <a:bodyPr/>
        <a:lstStyle/>
        <a:p>
          <a:endParaRPr lang="en-US"/>
        </a:p>
      </dgm:t>
    </dgm:pt>
    <dgm:pt modelId="{B1E7A000-7BEC-492D-850E-1EBBDC423C22}">
      <dgm:prSet/>
      <dgm:spPr/>
      <dgm:t>
        <a:bodyPr/>
        <a:lstStyle/>
        <a:p>
          <a:r>
            <a:rPr lang="en-US"/>
            <a:t>How has the global average land surface temperature changed over time?</a:t>
          </a:r>
        </a:p>
      </dgm:t>
    </dgm:pt>
    <dgm:pt modelId="{7C7F5BAC-FD39-4493-A82F-561D8128AA11}" type="parTrans" cxnId="{8EC60C2C-8283-49EB-92C6-57372261716B}">
      <dgm:prSet/>
      <dgm:spPr/>
      <dgm:t>
        <a:bodyPr/>
        <a:lstStyle/>
        <a:p>
          <a:endParaRPr lang="en-US"/>
        </a:p>
      </dgm:t>
    </dgm:pt>
    <dgm:pt modelId="{BBA63AC4-EFFA-40C2-8990-03EB4EA3CC87}" type="sibTrans" cxnId="{8EC60C2C-8283-49EB-92C6-57372261716B}">
      <dgm:prSet phldrT="1"/>
      <dgm:spPr/>
      <dgm:t>
        <a:bodyPr/>
        <a:lstStyle/>
        <a:p>
          <a:r>
            <a:rPr lang="en-US"/>
            <a:t>1</a:t>
          </a:r>
        </a:p>
      </dgm:t>
    </dgm:pt>
    <dgm:pt modelId="{710FE2E3-0820-474E-9CC4-031B5FDC572D}">
      <dgm:prSet/>
      <dgm:spPr/>
      <dgm:t>
        <a:bodyPr/>
        <a:lstStyle/>
        <a:p>
          <a:r>
            <a:rPr lang="en-US"/>
            <a:t>What are the regional and seasonal variations in land surface temperatures across different cities?</a:t>
          </a:r>
        </a:p>
      </dgm:t>
    </dgm:pt>
    <dgm:pt modelId="{5D4E13DC-2563-4C18-B1FC-494132EF8C8A}" type="parTrans" cxnId="{D5B12D1D-2085-4AD1-9A3A-68EC17727F3C}">
      <dgm:prSet/>
      <dgm:spPr/>
      <dgm:t>
        <a:bodyPr/>
        <a:lstStyle/>
        <a:p>
          <a:endParaRPr lang="en-US"/>
        </a:p>
      </dgm:t>
    </dgm:pt>
    <dgm:pt modelId="{430B70E0-2FF5-47D1-91A6-86F73D5BEFBE}" type="sibTrans" cxnId="{D5B12D1D-2085-4AD1-9A3A-68EC17727F3C}">
      <dgm:prSet phldrT="2"/>
      <dgm:spPr/>
      <dgm:t>
        <a:bodyPr/>
        <a:lstStyle/>
        <a:p>
          <a:r>
            <a:rPr lang="en-US"/>
            <a:t>2</a:t>
          </a:r>
        </a:p>
      </dgm:t>
    </dgm:pt>
    <dgm:pt modelId="{399EB85F-B802-452F-AD23-EEFAC51EE508}">
      <dgm:prSet/>
      <dgm:spPr/>
      <dgm:t>
        <a:bodyPr/>
        <a:lstStyle/>
        <a:p>
          <a:r>
            <a:rPr lang="en-US"/>
            <a:t>Are there any emerging trends or patterns in temperature and extreme weather events?</a:t>
          </a:r>
        </a:p>
      </dgm:t>
    </dgm:pt>
    <dgm:pt modelId="{CA84FF3B-4BA4-4E38-B245-AD2553F3A1DF}" type="parTrans" cxnId="{6B8137E3-5ADE-4902-B5A8-F66A31163687}">
      <dgm:prSet/>
      <dgm:spPr/>
      <dgm:t>
        <a:bodyPr/>
        <a:lstStyle/>
        <a:p>
          <a:endParaRPr lang="en-US"/>
        </a:p>
      </dgm:t>
    </dgm:pt>
    <dgm:pt modelId="{4B0834E5-337C-4385-9217-7B0BFD9CC923}" type="sibTrans" cxnId="{6B8137E3-5ADE-4902-B5A8-F66A31163687}">
      <dgm:prSet phldrT="3"/>
      <dgm:spPr/>
      <dgm:t>
        <a:bodyPr/>
        <a:lstStyle/>
        <a:p>
          <a:r>
            <a:rPr lang="en-US"/>
            <a:t>3</a:t>
          </a:r>
        </a:p>
      </dgm:t>
    </dgm:pt>
    <dgm:pt modelId="{87EFBBF7-85D8-45C8-B2D0-89AAB7AD265D}">
      <dgm:prSet/>
      <dgm:spPr/>
      <dgm:t>
        <a:bodyPr/>
        <a:lstStyle/>
        <a:p>
          <a:r>
            <a:rPr lang="en-US"/>
            <a:t>Are there differences in temperature trends between urban and rural areas?</a:t>
          </a:r>
        </a:p>
      </dgm:t>
    </dgm:pt>
    <dgm:pt modelId="{2FC7307F-3DC4-4B5A-BDB4-E3E8D8AFDA5E}" type="parTrans" cxnId="{036F80A8-DB7F-4FA7-8311-37F48E7C1FF3}">
      <dgm:prSet/>
      <dgm:spPr/>
      <dgm:t>
        <a:bodyPr/>
        <a:lstStyle/>
        <a:p>
          <a:endParaRPr lang="en-US"/>
        </a:p>
      </dgm:t>
    </dgm:pt>
    <dgm:pt modelId="{8D6D3C76-23B7-4F97-922B-D44C48861155}" type="sibTrans" cxnId="{036F80A8-DB7F-4FA7-8311-37F48E7C1FF3}">
      <dgm:prSet phldrT="4"/>
      <dgm:spPr/>
      <dgm:t>
        <a:bodyPr/>
        <a:lstStyle/>
        <a:p>
          <a:r>
            <a:rPr lang="en-US"/>
            <a:t>4</a:t>
          </a:r>
        </a:p>
      </dgm:t>
    </dgm:pt>
    <dgm:pt modelId="{9DE28497-D381-4ED7-94EC-F2D6D20FC520}">
      <dgm:prSet/>
      <dgm:spPr/>
      <dgm:t>
        <a:bodyPr/>
        <a:lstStyle/>
        <a:p>
          <a:r>
            <a:rPr lang="en-US"/>
            <a:t>How have temperature trends varied between different latitudes and longitudes?</a:t>
          </a:r>
        </a:p>
      </dgm:t>
    </dgm:pt>
    <dgm:pt modelId="{8747745E-132D-4B87-83EF-41D5C5CF194C}" type="parTrans" cxnId="{82ACCB96-1CF5-4132-BC77-686932290EE7}">
      <dgm:prSet/>
      <dgm:spPr/>
      <dgm:t>
        <a:bodyPr/>
        <a:lstStyle/>
        <a:p>
          <a:endParaRPr lang="en-US"/>
        </a:p>
      </dgm:t>
    </dgm:pt>
    <dgm:pt modelId="{84F299FD-26BB-40A9-8143-1EE4D7F4C23A}" type="sibTrans" cxnId="{82ACCB96-1CF5-4132-BC77-686932290EE7}">
      <dgm:prSet phldrT="5"/>
      <dgm:spPr/>
      <dgm:t>
        <a:bodyPr/>
        <a:lstStyle/>
        <a:p>
          <a:r>
            <a:rPr lang="en-US"/>
            <a:t>5</a:t>
          </a:r>
        </a:p>
      </dgm:t>
    </dgm:pt>
    <dgm:pt modelId="{FFA0C7C2-1597-41A0-B451-EA19B31BC6F5}">
      <dgm:prSet/>
      <dgm:spPr/>
      <dgm:t>
        <a:bodyPr/>
        <a:lstStyle/>
        <a:p>
          <a:r>
            <a:rPr lang="en-US"/>
            <a:t>Are there any specific years or periods that show a more significant increase in temperature?</a:t>
          </a:r>
        </a:p>
      </dgm:t>
    </dgm:pt>
    <dgm:pt modelId="{F62D5F01-3193-4A6B-B53D-FE9E01B74E68}" type="parTrans" cxnId="{57951A82-977E-4400-88F8-6B4888C3205A}">
      <dgm:prSet/>
      <dgm:spPr/>
      <dgm:t>
        <a:bodyPr/>
        <a:lstStyle/>
        <a:p>
          <a:endParaRPr lang="en-US"/>
        </a:p>
      </dgm:t>
    </dgm:pt>
    <dgm:pt modelId="{642DD368-72DC-42EE-8CBB-AC4905CD51B6}" type="sibTrans" cxnId="{57951A82-977E-4400-88F8-6B4888C3205A}">
      <dgm:prSet phldrT="6"/>
      <dgm:spPr/>
      <dgm:t>
        <a:bodyPr/>
        <a:lstStyle/>
        <a:p>
          <a:r>
            <a:rPr lang="en-US"/>
            <a:t>6</a:t>
          </a:r>
        </a:p>
      </dgm:t>
    </dgm:pt>
    <dgm:pt modelId="{E2167046-4261-4BF7-8864-881286DD86F2}">
      <dgm:prSet/>
      <dgm:spPr/>
      <dgm:t>
        <a:bodyPr/>
        <a:lstStyle/>
        <a:p>
          <a:r>
            <a:rPr lang="en-US"/>
            <a:t>How does the temperature change in cities with higher levels of industrialization compared to places with lower levels?</a:t>
          </a:r>
        </a:p>
      </dgm:t>
    </dgm:pt>
    <dgm:pt modelId="{AD2E99D8-02C0-40B8-963A-391677D25A25}" type="parTrans" cxnId="{B1C2E0B9-46A5-464C-91FE-0C541E70B0D9}">
      <dgm:prSet/>
      <dgm:spPr/>
      <dgm:t>
        <a:bodyPr/>
        <a:lstStyle/>
        <a:p>
          <a:endParaRPr lang="en-US"/>
        </a:p>
      </dgm:t>
    </dgm:pt>
    <dgm:pt modelId="{67D21412-8A02-438E-A518-420D906B3A86}" type="sibTrans" cxnId="{B1C2E0B9-46A5-464C-91FE-0C541E70B0D9}">
      <dgm:prSet phldrT="7"/>
      <dgm:spPr/>
      <dgm:t>
        <a:bodyPr/>
        <a:lstStyle/>
        <a:p>
          <a:r>
            <a:rPr lang="en-US"/>
            <a:t>7</a:t>
          </a:r>
        </a:p>
      </dgm:t>
    </dgm:pt>
    <dgm:pt modelId="{B32642DC-B398-4235-A520-9E2F6E491DDF}">
      <dgm:prSet/>
      <dgm:spPr/>
      <dgm:t>
        <a:bodyPr/>
        <a:lstStyle/>
        <a:p>
          <a:r>
            <a:rPr lang="en-US"/>
            <a:t>Are certain regions experiencing more significant changes in temperature than others?</a:t>
          </a:r>
        </a:p>
      </dgm:t>
    </dgm:pt>
    <dgm:pt modelId="{BE399A5C-CB3E-43FD-8897-80DC3C65E617}" type="parTrans" cxnId="{877E990E-2F5B-4DFB-BE8A-452499423BAA}">
      <dgm:prSet/>
      <dgm:spPr/>
      <dgm:t>
        <a:bodyPr/>
        <a:lstStyle/>
        <a:p>
          <a:endParaRPr lang="en-US"/>
        </a:p>
      </dgm:t>
    </dgm:pt>
    <dgm:pt modelId="{29B1158F-A148-4882-B3B7-CE98EC4DACAE}" type="sibTrans" cxnId="{877E990E-2F5B-4DFB-BE8A-452499423BAA}">
      <dgm:prSet phldrT="8"/>
      <dgm:spPr/>
      <dgm:t>
        <a:bodyPr/>
        <a:lstStyle/>
        <a:p>
          <a:r>
            <a:rPr lang="en-US"/>
            <a:t>8</a:t>
          </a:r>
        </a:p>
      </dgm:t>
    </dgm:pt>
    <dgm:pt modelId="{95BB4D66-67BD-4250-AD68-6612E0B3E784}" type="pres">
      <dgm:prSet presAssocID="{2CAD6A3C-CDAE-4970-8033-9DCB25FD3B29}" presName="linearFlow" presStyleCnt="0">
        <dgm:presLayoutVars>
          <dgm:dir/>
          <dgm:animLvl val="lvl"/>
          <dgm:resizeHandles val="exact"/>
        </dgm:presLayoutVars>
      </dgm:prSet>
      <dgm:spPr/>
    </dgm:pt>
    <dgm:pt modelId="{4117739C-10E5-450D-B5F1-D18ECCD3ABBA}" type="pres">
      <dgm:prSet presAssocID="{B1E7A000-7BEC-492D-850E-1EBBDC423C22}" presName="compositeNode" presStyleCnt="0"/>
      <dgm:spPr/>
    </dgm:pt>
    <dgm:pt modelId="{AAC153BD-9A63-47DB-AE73-C9FE1D7A55BA}" type="pres">
      <dgm:prSet presAssocID="{B1E7A000-7BEC-492D-850E-1EBBDC423C22}" presName="parTx" presStyleLbl="node1" presStyleIdx="0" presStyleCnt="0">
        <dgm:presLayoutVars>
          <dgm:chMax val="0"/>
          <dgm:chPref val="0"/>
          <dgm:bulletEnabled val="1"/>
        </dgm:presLayoutVars>
      </dgm:prSet>
      <dgm:spPr/>
    </dgm:pt>
    <dgm:pt modelId="{5F3E281B-F919-4DFF-A0EF-6118F884B49E}" type="pres">
      <dgm:prSet presAssocID="{B1E7A000-7BEC-492D-850E-1EBBDC423C22}" presName="parSh" presStyleCnt="0"/>
      <dgm:spPr/>
    </dgm:pt>
    <dgm:pt modelId="{194F8963-D11A-40C7-BF4C-4C978BBB602E}" type="pres">
      <dgm:prSet presAssocID="{B1E7A000-7BEC-492D-850E-1EBBDC423C22}" presName="lineNode" presStyleLbl="alignAccFollowNode1" presStyleIdx="0" presStyleCnt="24"/>
      <dgm:spPr/>
    </dgm:pt>
    <dgm:pt modelId="{88C14602-1156-4403-ABA6-4CF8566B3D5C}" type="pres">
      <dgm:prSet presAssocID="{B1E7A000-7BEC-492D-850E-1EBBDC423C22}" presName="lineArrowNode" presStyleLbl="alignAccFollowNode1" presStyleIdx="1" presStyleCnt="24"/>
      <dgm:spPr/>
    </dgm:pt>
    <dgm:pt modelId="{6A3559DF-54FA-43D9-8E3B-CEC2EECBCF6D}" type="pres">
      <dgm:prSet presAssocID="{BBA63AC4-EFFA-40C2-8990-03EB4EA3CC87}" presName="sibTransNodeCircle" presStyleLbl="alignNode1" presStyleIdx="0" presStyleCnt="8">
        <dgm:presLayoutVars>
          <dgm:chMax val="0"/>
          <dgm:bulletEnabled/>
        </dgm:presLayoutVars>
      </dgm:prSet>
      <dgm:spPr/>
    </dgm:pt>
    <dgm:pt modelId="{E7EC1C59-AADA-48B6-A7AA-AAADB7B555D0}" type="pres">
      <dgm:prSet presAssocID="{BBA63AC4-EFFA-40C2-8990-03EB4EA3CC87}" presName="spacerBetweenCircleAndCallout" presStyleCnt="0">
        <dgm:presLayoutVars/>
      </dgm:prSet>
      <dgm:spPr/>
    </dgm:pt>
    <dgm:pt modelId="{0505E366-015F-4482-99FD-A32AD457805B}" type="pres">
      <dgm:prSet presAssocID="{B1E7A000-7BEC-492D-850E-1EBBDC423C22}" presName="nodeText" presStyleLbl="alignAccFollowNode1" presStyleIdx="2" presStyleCnt="24">
        <dgm:presLayoutVars>
          <dgm:bulletEnabled val="1"/>
        </dgm:presLayoutVars>
      </dgm:prSet>
      <dgm:spPr/>
    </dgm:pt>
    <dgm:pt modelId="{3782DF19-C927-4590-AD38-D44B042D19E3}" type="pres">
      <dgm:prSet presAssocID="{BBA63AC4-EFFA-40C2-8990-03EB4EA3CC87}" presName="sibTransComposite" presStyleCnt="0"/>
      <dgm:spPr/>
    </dgm:pt>
    <dgm:pt modelId="{14475A3D-0E68-47C8-AC3F-86821998C4E4}" type="pres">
      <dgm:prSet presAssocID="{710FE2E3-0820-474E-9CC4-031B5FDC572D}" presName="compositeNode" presStyleCnt="0"/>
      <dgm:spPr/>
    </dgm:pt>
    <dgm:pt modelId="{3A1334BE-EE83-44F9-9E22-1C43C61386BC}" type="pres">
      <dgm:prSet presAssocID="{710FE2E3-0820-474E-9CC4-031B5FDC572D}" presName="parTx" presStyleLbl="node1" presStyleIdx="0" presStyleCnt="0">
        <dgm:presLayoutVars>
          <dgm:chMax val="0"/>
          <dgm:chPref val="0"/>
          <dgm:bulletEnabled val="1"/>
        </dgm:presLayoutVars>
      </dgm:prSet>
      <dgm:spPr/>
    </dgm:pt>
    <dgm:pt modelId="{A1FA6017-B651-48F8-92C2-1C32ACD97A48}" type="pres">
      <dgm:prSet presAssocID="{710FE2E3-0820-474E-9CC4-031B5FDC572D}" presName="parSh" presStyleCnt="0"/>
      <dgm:spPr/>
    </dgm:pt>
    <dgm:pt modelId="{52699033-5C63-4AF4-8110-28C91F1FD687}" type="pres">
      <dgm:prSet presAssocID="{710FE2E3-0820-474E-9CC4-031B5FDC572D}" presName="lineNode" presStyleLbl="alignAccFollowNode1" presStyleIdx="3" presStyleCnt="24"/>
      <dgm:spPr/>
    </dgm:pt>
    <dgm:pt modelId="{DBAF70E3-07F5-4062-AC00-CED75BF352B5}" type="pres">
      <dgm:prSet presAssocID="{710FE2E3-0820-474E-9CC4-031B5FDC572D}" presName="lineArrowNode" presStyleLbl="alignAccFollowNode1" presStyleIdx="4" presStyleCnt="24"/>
      <dgm:spPr/>
    </dgm:pt>
    <dgm:pt modelId="{63A97119-FEE7-44E7-87E5-118D13DFE19C}" type="pres">
      <dgm:prSet presAssocID="{430B70E0-2FF5-47D1-91A6-86F73D5BEFBE}" presName="sibTransNodeCircle" presStyleLbl="alignNode1" presStyleIdx="1" presStyleCnt="8">
        <dgm:presLayoutVars>
          <dgm:chMax val="0"/>
          <dgm:bulletEnabled/>
        </dgm:presLayoutVars>
      </dgm:prSet>
      <dgm:spPr/>
    </dgm:pt>
    <dgm:pt modelId="{D309D770-254B-4BC6-A7B2-673CA7C42A6D}" type="pres">
      <dgm:prSet presAssocID="{430B70E0-2FF5-47D1-91A6-86F73D5BEFBE}" presName="spacerBetweenCircleAndCallout" presStyleCnt="0">
        <dgm:presLayoutVars/>
      </dgm:prSet>
      <dgm:spPr/>
    </dgm:pt>
    <dgm:pt modelId="{9179B886-0607-4EF8-B738-7AE30B9B8086}" type="pres">
      <dgm:prSet presAssocID="{710FE2E3-0820-474E-9CC4-031B5FDC572D}" presName="nodeText" presStyleLbl="alignAccFollowNode1" presStyleIdx="5" presStyleCnt="24">
        <dgm:presLayoutVars>
          <dgm:bulletEnabled val="1"/>
        </dgm:presLayoutVars>
      </dgm:prSet>
      <dgm:spPr/>
    </dgm:pt>
    <dgm:pt modelId="{3CEA9203-134B-4DFF-B56E-6E23465E325B}" type="pres">
      <dgm:prSet presAssocID="{430B70E0-2FF5-47D1-91A6-86F73D5BEFBE}" presName="sibTransComposite" presStyleCnt="0"/>
      <dgm:spPr/>
    </dgm:pt>
    <dgm:pt modelId="{FC56B4F5-70FA-4CE5-A6B3-9B777BC9A8D4}" type="pres">
      <dgm:prSet presAssocID="{399EB85F-B802-452F-AD23-EEFAC51EE508}" presName="compositeNode" presStyleCnt="0"/>
      <dgm:spPr/>
    </dgm:pt>
    <dgm:pt modelId="{C1755EAB-A142-43C8-AC1F-B6FD2AF06D30}" type="pres">
      <dgm:prSet presAssocID="{399EB85F-B802-452F-AD23-EEFAC51EE508}" presName="parTx" presStyleLbl="node1" presStyleIdx="0" presStyleCnt="0">
        <dgm:presLayoutVars>
          <dgm:chMax val="0"/>
          <dgm:chPref val="0"/>
          <dgm:bulletEnabled val="1"/>
        </dgm:presLayoutVars>
      </dgm:prSet>
      <dgm:spPr/>
    </dgm:pt>
    <dgm:pt modelId="{9CE67EF1-B200-409E-A975-C6A3B0F6D0B6}" type="pres">
      <dgm:prSet presAssocID="{399EB85F-B802-452F-AD23-EEFAC51EE508}" presName="parSh" presStyleCnt="0"/>
      <dgm:spPr/>
    </dgm:pt>
    <dgm:pt modelId="{1100C304-1CBC-4483-8C51-62C637D7344F}" type="pres">
      <dgm:prSet presAssocID="{399EB85F-B802-452F-AD23-EEFAC51EE508}" presName="lineNode" presStyleLbl="alignAccFollowNode1" presStyleIdx="6" presStyleCnt="24"/>
      <dgm:spPr/>
    </dgm:pt>
    <dgm:pt modelId="{7053685C-F092-4806-BF7F-D16FEBB9EC7E}" type="pres">
      <dgm:prSet presAssocID="{399EB85F-B802-452F-AD23-EEFAC51EE508}" presName="lineArrowNode" presStyleLbl="alignAccFollowNode1" presStyleIdx="7" presStyleCnt="24"/>
      <dgm:spPr/>
    </dgm:pt>
    <dgm:pt modelId="{A90E52B1-FBBF-49CC-A264-11550271C4BC}" type="pres">
      <dgm:prSet presAssocID="{4B0834E5-337C-4385-9217-7B0BFD9CC923}" presName="sibTransNodeCircle" presStyleLbl="alignNode1" presStyleIdx="2" presStyleCnt="8">
        <dgm:presLayoutVars>
          <dgm:chMax val="0"/>
          <dgm:bulletEnabled/>
        </dgm:presLayoutVars>
      </dgm:prSet>
      <dgm:spPr/>
    </dgm:pt>
    <dgm:pt modelId="{82E3ED8E-241D-4D5D-8ED9-8F94BDC4E54D}" type="pres">
      <dgm:prSet presAssocID="{4B0834E5-337C-4385-9217-7B0BFD9CC923}" presName="spacerBetweenCircleAndCallout" presStyleCnt="0">
        <dgm:presLayoutVars/>
      </dgm:prSet>
      <dgm:spPr/>
    </dgm:pt>
    <dgm:pt modelId="{9CF07D50-4180-4317-B2B6-F9507D67EE68}" type="pres">
      <dgm:prSet presAssocID="{399EB85F-B802-452F-AD23-EEFAC51EE508}" presName="nodeText" presStyleLbl="alignAccFollowNode1" presStyleIdx="8" presStyleCnt="24">
        <dgm:presLayoutVars>
          <dgm:bulletEnabled val="1"/>
        </dgm:presLayoutVars>
      </dgm:prSet>
      <dgm:spPr/>
    </dgm:pt>
    <dgm:pt modelId="{9225BB8F-CF92-42B7-82EB-1058EE2B6C4A}" type="pres">
      <dgm:prSet presAssocID="{4B0834E5-337C-4385-9217-7B0BFD9CC923}" presName="sibTransComposite" presStyleCnt="0"/>
      <dgm:spPr/>
    </dgm:pt>
    <dgm:pt modelId="{08373B45-0EE9-46A5-9545-905D8D73FC28}" type="pres">
      <dgm:prSet presAssocID="{87EFBBF7-85D8-45C8-B2D0-89AAB7AD265D}" presName="compositeNode" presStyleCnt="0"/>
      <dgm:spPr/>
    </dgm:pt>
    <dgm:pt modelId="{697412E3-B715-420C-B0D1-9D12FC401060}" type="pres">
      <dgm:prSet presAssocID="{87EFBBF7-85D8-45C8-B2D0-89AAB7AD265D}" presName="parTx" presStyleLbl="node1" presStyleIdx="0" presStyleCnt="0">
        <dgm:presLayoutVars>
          <dgm:chMax val="0"/>
          <dgm:chPref val="0"/>
          <dgm:bulletEnabled val="1"/>
        </dgm:presLayoutVars>
      </dgm:prSet>
      <dgm:spPr/>
    </dgm:pt>
    <dgm:pt modelId="{FBF83967-874F-475C-9719-74C071478CAA}" type="pres">
      <dgm:prSet presAssocID="{87EFBBF7-85D8-45C8-B2D0-89AAB7AD265D}" presName="parSh" presStyleCnt="0"/>
      <dgm:spPr/>
    </dgm:pt>
    <dgm:pt modelId="{8DC3EA1B-5F7C-4C5D-88BA-51A4D17E270F}" type="pres">
      <dgm:prSet presAssocID="{87EFBBF7-85D8-45C8-B2D0-89AAB7AD265D}" presName="lineNode" presStyleLbl="alignAccFollowNode1" presStyleIdx="9" presStyleCnt="24"/>
      <dgm:spPr/>
    </dgm:pt>
    <dgm:pt modelId="{9347C423-EE54-4E4A-A4EA-E927A8CC7FD0}" type="pres">
      <dgm:prSet presAssocID="{87EFBBF7-85D8-45C8-B2D0-89AAB7AD265D}" presName="lineArrowNode" presStyleLbl="alignAccFollowNode1" presStyleIdx="10" presStyleCnt="24"/>
      <dgm:spPr/>
    </dgm:pt>
    <dgm:pt modelId="{C4FEC875-E943-4CFD-8A50-177DB1ABA4D5}" type="pres">
      <dgm:prSet presAssocID="{8D6D3C76-23B7-4F97-922B-D44C48861155}" presName="sibTransNodeCircle" presStyleLbl="alignNode1" presStyleIdx="3" presStyleCnt="8">
        <dgm:presLayoutVars>
          <dgm:chMax val="0"/>
          <dgm:bulletEnabled/>
        </dgm:presLayoutVars>
      </dgm:prSet>
      <dgm:spPr/>
    </dgm:pt>
    <dgm:pt modelId="{C0D2B9E4-4885-4EA6-B81A-AE6DA19CC8B1}" type="pres">
      <dgm:prSet presAssocID="{8D6D3C76-23B7-4F97-922B-D44C48861155}" presName="spacerBetweenCircleAndCallout" presStyleCnt="0">
        <dgm:presLayoutVars/>
      </dgm:prSet>
      <dgm:spPr/>
    </dgm:pt>
    <dgm:pt modelId="{35C7B371-620B-4070-95E3-504F3DA5C154}" type="pres">
      <dgm:prSet presAssocID="{87EFBBF7-85D8-45C8-B2D0-89AAB7AD265D}" presName="nodeText" presStyleLbl="alignAccFollowNode1" presStyleIdx="11" presStyleCnt="24">
        <dgm:presLayoutVars>
          <dgm:bulletEnabled val="1"/>
        </dgm:presLayoutVars>
      </dgm:prSet>
      <dgm:spPr/>
    </dgm:pt>
    <dgm:pt modelId="{8432C378-F600-41F2-A76E-C6C35320393F}" type="pres">
      <dgm:prSet presAssocID="{8D6D3C76-23B7-4F97-922B-D44C48861155}" presName="sibTransComposite" presStyleCnt="0"/>
      <dgm:spPr/>
    </dgm:pt>
    <dgm:pt modelId="{44738B56-99EB-43C0-A7C7-40EEF716D9D8}" type="pres">
      <dgm:prSet presAssocID="{9DE28497-D381-4ED7-94EC-F2D6D20FC520}" presName="compositeNode" presStyleCnt="0"/>
      <dgm:spPr/>
    </dgm:pt>
    <dgm:pt modelId="{6E971A94-7D88-46C5-9691-6E4728B2C0ED}" type="pres">
      <dgm:prSet presAssocID="{9DE28497-D381-4ED7-94EC-F2D6D20FC520}" presName="parTx" presStyleLbl="node1" presStyleIdx="0" presStyleCnt="0">
        <dgm:presLayoutVars>
          <dgm:chMax val="0"/>
          <dgm:chPref val="0"/>
          <dgm:bulletEnabled val="1"/>
        </dgm:presLayoutVars>
      </dgm:prSet>
      <dgm:spPr/>
    </dgm:pt>
    <dgm:pt modelId="{43EDBA76-71F6-4441-B390-93978964E5EC}" type="pres">
      <dgm:prSet presAssocID="{9DE28497-D381-4ED7-94EC-F2D6D20FC520}" presName="parSh" presStyleCnt="0"/>
      <dgm:spPr/>
    </dgm:pt>
    <dgm:pt modelId="{07F97AEB-B758-4CCB-89FA-6C284A0545AB}" type="pres">
      <dgm:prSet presAssocID="{9DE28497-D381-4ED7-94EC-F2D6D20FC520}" presName="lineNode" presStyleLbl="alignAccFollowNode1" presStyleIdx="12" presStyleCnt="24"/>
      <dgm:spPr/>
    </dgm:pt>
    <dgm:pt modelId="{8AE31CA5-2D29-4E3F-B62E-45353176126B}" type="pres">
      <dgm:prSet presAssocID="{9DE28497-D381-4ED7-94EC-F2D6D20FC520}" presName="lineArrowNode" presStyleLbl="alignAccFollowNode1" presStyleIdx="13" presStyleCnt="24"/>
      <dgm:spPr/>
    </dgm:pt>
    <dgm:pt modelId="{DBB97D5D-CC5D-4CBF-AD79-3F7589C4D1E8}" type="pres">
      <dgm:prSet presAssocID="{84F299FD-26BB-40A9-8143-1EE4D7F4C23A}" presName="sibTransNodeCircle" presStyleLbl="alignNode1" presStyleIdx="4" presStyleCnt="8">
        <dgm:presLayoutVars>
          <dgm:chMax val="0"/>
          <dgm:bulletEnabled/>
        </dgm:presLayoutVars>
      </dgm:prSet>
      <dgm:spPr/>
    </dgm:pt>
    <dgm:pt modelId="{11CE88AD-FE72-4368-A940-512200496691}" type="pres">
      <dgm:prSet presAssocID="{84F299FD-26BB-40A9-8143-1EE4D7F4C23A}" presName="spacerBetweenCircleAndCallout" presStyleCnt="0">
        <dgm:presLayoutVars/>
      </dgm:prSet>
      <dgm:spPr/>
    </dgm:pt>
    <dgm:pt modelId="{A2037BAA-425C-4BD4-B5B5-C21C32A2EA6B}" type="pres">
      <dgm:prSet presAssocID="{9DE28497-D381-4ED7-94EC-F2D6D20FC520}" presName="nodeText" presStyleLbl="alignAccFollowNode1" presStyleIdx="14" presStyleCnt="24">
        <dgm:presLayoutVars>
          <dgm:bulletEnabled val="1"/>
        </dgm:presLayoutVars>
      </dgm:prSet>
      <dgm:spPr/>
    </dgm:pt>
    <dgm:pt modelId="{CDFD8A7E-0958-44C9-9321-18ED193551FA}" type="pres">
      <dgm:prSet presAssocID="{84F299FD-26BB-40A9-8143-1EE4D7F4C23A}" presName="sibTransComposite" presStyleCnt="0"/>
      <dgm:spPr/>
    </dgm:pt>
    <dgm:pt modelId="{F1E4F253-CFBF-4CBB-9866-DD8B8783C254}" type="pres">
      <dgm:prSet presAssocID="{FFA0C7C2-1597-41A0-B451-EA19B31BC6F5}" presName="compositeNode" presStyleCnt="0"/>
      <dgm:spPr/>
    </dgm:pt>
    <dgm:pt modelId="{9A0F07AD-78E1-44F2-B7C5-ED0EED00B4D3}" type="pres">
      <dgm:prSet presAssocID="{FFA0C7C2-1597-41A0-B451-EA19B31BC6F5}" presName="parTx" presStyleLbl="node1" presStyleIdx="0" presStyleCnt="0">
        <dgm:presLayoutVars>
          <dgm:chMax val="0"/>
          <dgm:chPref val="0"/>
          <dgm:bulletEnabled val="1"/>
        </dgm:presLayoutVars>
      </dgm:prSet>
      <dgm:spPr/>
    </dgm:pt>
    <dgm:pt modelId="{B2853FBA-890C-48E1-943A-163621561591}" type="pres">
      <dgm:prSet presAssocID="{FFA0C7C2-1597-41A0-B451-EA19B31BC6F5}" presName="parSh" presStyleCnt="0"/>
      <dgm:spPr/>
    </dgm:pt>
    <dgm:pt modelId="{55FDD6EA-C654-4B0F-9D01-1C86264F352A}" type="pres">
      <dgm:prSet presAssocID="{FFA0C7C2-1597-41A0-B451-EA19B31BC6F5}" presName="lineNode" presStyleLbl="alignAccFollowNode1" presStyleIdx="15" presStyleCnt="24"/>
      <dgm:spPr/>
    </dgm:pt>
    <dgm:pt modelId="{E770E682-A9B3-415B-9AFF-654932534ECF}" type="pres">
      <dgm:prSet presAssocID="{FFA0C7C2-1597-41A0-B451-EA19B31BC6F5}" presName="lineArrowNode" presStyleLbl="alignAccFollowNode1" presStyleIdx="16" presStyleCnt="24"/>
      <dgm:spPr/>
    </dgm:pt>
    <dgm:pt modelId="{DBDB44F5-BEA9-4234-8635-D2799DB69B4E}" type="pres">
      <dgm:prSet presAssocID="{642DD368-72DC-42EE-8CBB-AC4905CD51B6}" presName="sibTransNodeCircle" presStyleLbl="alignNode1" presStyleIdx="5" presStyleCnt="8">
        <dgm:presLayoutVars>
          <dgm:chMax val="0"/>
          <dgm:bulletEnabled/>
        </dgm:presLayoutVars>
      </dgm:prSet>
      <dgm:spPr/>
    </dgm:pt>
    <dgm:pt modelId="{C219E50B-0076-4949-94A6-03B3461A00EE}" type="pres">
      <dgm:prSet presAssocID="{642DD368-72DC-42EE-8CBB-AC4905CD51B6}" presName="spacerBetweenCircleAndCallout" presStyleCnt="0">
        <dgm:presLayoutVars/>
      </dgm:prSet>
      <dgm:spPr/>
    </dgm:pt>
    <dgm:pt modelId="{8C1077C5-0D16-4858-977F-144481CE25E5}" type="pres">
      <dgm:prSet presAssocID="{FFA0C7C2-1597-41A0-B451-EA19B31BC6F5}" presName="nodeText" presStyleLbl="alignAccFollowNode1" presStyleIdx="17" presStyleCnt="24">
        <dgm:presLayoutVars>
          <dgm:bulletEnabled val="1"/>
        </dgm:presLayoutVars>
      </dgm:prSet>
      <dgm:spPr/>
    </dgm:pt>
    <dgm:pt modelId="{F2B81379-B2ED-489D-8190-5458F3D969D2}" type="pres">
      <dgm:prSet presAssocID="{642DD368-72DC-42EE-8CBB-AC4905CD51B6}" presName="sibTransComposite" presStyleCnt="0"/>
      <dgm:spPr/>
    </dgm:pt>
    <dgm:pt modelId="{9BAE2B67-B9FC-4A4D-A6C1-A4269000761E}" type="pres">
      <dgm:prSet presAssocID="{E2167046-4261-4BF7-8864-881286DD86F2}" presName="compositeNode" presStyleCnt="0"/>
      <dgm:spPr/>
    </dgm:pt>
    <dgm:pt modelId="{30A13BDB-E4AC-4963-9220-E0841156B9AA}" type="pres">
      <dgm:prSet presAssocID="{E2167046-4261-4BF7-8864-881286DD86F2}" presName="parTx" presStyleLbl="node1" presStyleIdx="0" presStyleCnt="0">
        <dgm:presLayoutVars>
          <dgm:chMax val="0"/>
          <dgm:chPref val="0"/>
          <dgm:bulletEnabled val="1"/>
        </dgm:presLayoutVars>
      </dgm:prSet>
      <dgm:spPr/>
    </dgm:pt>
    <dgm:pt modelId="{0C7AA2EB-A043-416D-B5EF-E4896E39459D}" type="pres">
      <dgm:prSet presAssocID="{E2167046-4261-4BF7-8864-881286DD86F2}" presName="parSh" presStyleCnt="0"/>
      <dgm:spPr/>
    </dgm:pt>
    <dgm:pt modelId="{DD650F88-2A55-40A6-8393-03080253999B}" type="pres">
      <dgm:prSet presAssocID="{E2167046-4261-4BF7-8864-881286DD86F2}" presName="lineNode" presStyleLbl="alignAccFollowNode1" presStyleIdx="18" presStyleCnt="24"/>
      <dgm:spPr/>
    </dgm:pt>
    <dgm:pt modelId="{2D096AF1-4A96-4F78-B798-75CF24B84235}" type="pres">
      <dgm:prSet presAssocID="{E2167046-4261-4BF7-8864-881286DD86F2}" presName="lineArrowNode" presStyleLbl="alignAccFollowNode1" presStyleIdx="19" presStyleCnt="24"/>
      <dgm:spPr/>
    </dgm:pt>
    <dgm:pt modelId="{58CB3ABA-A3AC-4DA6-9810-670F410E87FA}" type="pres">
      <dgm:prSet presAssocID="{67D21412-8A02-438E-A518-420D906B3A86}" presName="sibTransNodeCircle" presStyleLbl="alignNode1" presStyleIdx="6" presStyleCnt="8">
        <dgm:presLayoutVars>
          <dgm:chMax val="0"/>
          <dgm:bulletEnabled/>
        </dgm:presLayoutVars>
      </dgm:prSet>
      <dgm:spPr/>
    </dgm:pt>
    <dgm:pt modelId="{EEC46FC2-A72D-4C8A-8096-56CAD100ADA5}" type="pres">
      <dgm:prSet presAssocID="{67D21412-8A02-438E-A518-420D906B3A86}" presName="spacerBetweenCircleAndCallout" presStyleCnt="0">
        <dgm:presLayoutVars/>
      </dgm:prSet>
      <dgm:spPr/>
    </dgm:pt>
    <dgm:pt modelId="{431F4785-1CE3-4533-896E-F65091B72AEA}" type="pres">
      <dgm:prSet presAssocID="{E2167046-4261-4BF7-8864-881286DD86F2}" presName="nodeText" presStyleLbl="alignAccFollowNode1" presStyleIdx="20" presStyleCnt="24">
        <dgm:presLayoutVars>
          <dgm:bulletEnabled val="1"/>
        </dgm:presLayoutVars>
      </dgm:prSet>
      <dgm:spPr/>
    </dgm:pt>
    <dgm:pt modelId="{77430532-BD20-4268-B9E6-435FDA5AF494}" type="pres">
      <dgm:prSet presAssocID="{67D21412-8A02-438E-A518-420D906B3A86}" presName="sibTransComposite" presStyleCnt="0"/>
      <dgm:spPr/>
    </dgm:pt>
    <dgm:pt modelId="{8BF0D981-25C6-45DA-AB7E-0F4628F513AD}" type="pres">
      <dgm:prSet presAssocID="{B32642DC-B398-4235-A520-9E2F6E491DDF}" presName="compositeNode" presStyleCnt="0"/>
      <dgm:spPr/>
    </dgm:pt>
    <dgm:pt modelId="{65D129E3-97EE-4A6C-ABC5-07572F12A9DF}" type="pres">
      <dgm:prSet presAssocID="{B32642DC-B398-4235-A520-9E2F6E491DDF}" presName="parTx" presStyleLbl="node1" presStyleIdx="0" presStyleCnt="0">
        <dgm:presLayoutVars>
          <dgm:chMax val="0"/>
          <dgm:chPref val="0"/>
          <dgm:bulletEnabled val="1"/>
        </dgm:presLayoutVars>
      </dgm:prSet>
      <dgm:spPr/>
    </dgm:pt>
    <dgm:pt modelId="{4BFA3118-5E91-41ED-A607-1A7574DF2B08}" type="pres">
      <dgm:prSet presAssocID="{B32642DC-B398-4235-A520-9E2F6E491DDF}" presName="parSh" presStyleCnt="0"/>
      <dgm:spPr/>
    </dgm:pt>
    <dgm:pt modelId="{D6DAAA60-999E-47E6-A82B-E9C83CF0E96F}" type="pres">
      <dgm:prSet presAssocID="{B32642DC-B398-4235-A520-9E2F6E491DDF}" presName="lineNode" presStyleLbl="alignAccFollowNode1" presStyleIdx="21" presStyleCnt="24"/>
      <dgm:spPr/>
    </dgm:pt>
    <dgm:pt modelId="{8FB5FBC1-B9FF-4BFF-9EC0-1D743BE0ABC9}" type="pres">
      <dgm:prSet presAssocID="{B32642DC-B398-4235-A520-9E2F6E491DDF}" presName="lineArrowNode" presStyleLbl="alignAccFollowNode1" presStyleIdx="22" presStyleCnt="24"/>
      <dgm:spPr/>
    </dgm:pt>
    <dgm:pt modelId="{E210F011-BC44-4823-B3F9-0C03C3426AAC}" type="pres">
      <dgm:prSet presAssocID="{29B1158F-A148-4882-B3B7-CE98EC4DACAE}" presName="sibTransNodeCircle" presStyleLbl="alignNode1" presStyleIdx="7" presStyleCnt="8">
        <dgm:presLayoutVars>
          <dgm:chMax val="0"/>
          <dgm:bulletEnabled/>
        </dgm:presLayoutVars>
      </dgm:prSet>
      <dgm:spPr/>
    </dgm:pt>
    <dgm:pt modelId="{45B07C0D-284B-4C03-9920-F66298B6FFCB}" type="pres">
      <dgm:prSet presAssocID="{29B1158F-A148-4882-B3B7-CE98EC4DACAE}" presName="spacerBetweenCircleAndCallout" presStyleCnt="0">
        <dgm:presLayoutVars/>
      </dgm:prSet>
      <dgm:spPr/>
    </dgm:pt>
    <dgm:pt modelId="{3A5930E7-7251-41A5-85CA-18CA73604594}" type="pres">
      <dgm:prSet presAssocID="{B32642DC-B398-4235-A520-9E2F6E491DDF}" presName="nodeText" presStyleLbl="alignAccFollowNode1" presStyleIdx="23" presStyleCnt="24">
        <dgm:presLayoutVars>
          <dgm:bulletEnabled val="1"/>
        </dgm:presLayoutVars>
      </dgm:prSet>
      <dgm:spPr/>
    </dgm:pt>
  </dgm:ptLst>
  <dgm:cxnLst>
    <dgm:cxn modelId="{86F70C0A-88F2-4669-A57A-C6EEA0E3B923}" type="presOf" srcId="{84F299FD-26BB-40A9-8143-1EE4D7F4C23A}" destId="{DBB97D5D-CC5D-4CBF-AD79-3F7589C4D1E8}" srcOrd="0" destOrd="0" presId="urn:microsoft.com/office/officeart/2016/7/layout/LinearArrowProcessNumbered"/>
    <dgm:cxn modelId="{05229E0A-E180-4FB5-9C66-CFB1648166BB}" type="presOf" srcId="{430B70E0-2FF5-47D1-91A6-86F73D5BEFBE}" destId="{63A97119-FEE7-44E7-87E5-118D13DFE19C}" srcOrd="0" destOrd="0" presId="urn:microsoft.com/office/officeart/2016/7/layout/LinearArrowProcessNumbered"/>
    <dgm:cxn modelId="{877E990E-2F5B-4DFB-BE8A-452499423BAA}" srcId="{2CAD6A3C-CDAE-4970-8033-9DCB25FD3B29}" destId="{B32642DC-B398-4235-A520-9E2F6E491DDF}" srcOrd="7" destOrd="0" parTransId="{BE399A5C-CB3E-43FD-8897-80DC3C65E617}" sibTransId="{29B1158F-A148-4882-B3B7-CE98EC4DACAE}"/>
    <dgm:cxn modelId="{6330B01B-599A-43F5-BBA9-C99E2F047DDD}" type="presOf" srcId="{BBA63AC4-EFFA-40C2-8990-03EB4EA3CC87}" destId="{6A3559DF-54FA-43D9-8E3B-CEC2EECBCF6D}" srcOrd="0" destOrd="0" presId="urn:microsoft.com/office/officeart/2016/7/layout/LinearArrowProcessNumbered"/>
    <dgm:cxn modelId="{D5B12D1D-2085-4AD1-9A3A-68EC17727F3C}" srcId="{2CAD6A3C-CDAE-4970-8033-9DCB25FD3B29}" destId="{710FE2E3-0820-474E-9CC4-031B5FDC572D}" srcOrd="1" destOrd="0" parTransId="{5D4E13DC-2563-4C18-B1FC-494132EF8C8A}" sibTransId="{430B70E0-2FF5-47D1-91A6-86F73D5BEFBE}"/>
    <dgm:cxn modelId="{0F0A892A-33CA-4F8D-AC56-FF5FB6095E58}" type="presOf" srcId="{9DE28497-D381-4ED7-94EC-F2D6D20FC520}" destId="{A2037BAA-425C-4BD4-B5B5-C21C32A2EA6B}" srcOrd="0" destOrd="0" presId="urn:microsoft.com/office/officeart/2016/7/layout/LinearArrowProcessNumbered"/>
    <dgm:cxn modelId="{8EC60C2C-8283-49EB-92C6-57372261716B}" srcId="{2CAD6A3C-CDAE-4970-8033-9DCB25FD3B29}" destId="{B1E7A000-7BEC-492D-850E-1EBBDC423C22}" srcOrd="0" destOrd="0" parTransId="{7C7F5BAC-FD39-4493-A82F-561D8128AA11}" sibTransId="{BBA63AC4-EFFA-40C2-8990-03EB4EA3CC87}"/>
    <dgm:cxn modelId="{0E3CFE31-00F5-4FCF-8E37-5E551E14D889}" type="presOf" srcId="{4B0834E5-337C-4385-9217-7B0BFD9CC923}" destId="{A90E52B1-FBBF-49CC-A264-11550271C4BC}" srcOrd="0" destOrd="0" presId="urn:microsoft.com/office/officeart/2016/7/layout/LinearArrowProcessNumbered"/>
    <dgm:cxn modelId="{B7781939-E987-4092-AF61-7A1C6B0E1088}" type="presOf" srcId="{E2167046-4261-4BF7-8864-881286DD86F2}" destId="{431F4785-1CE3-4533-896E-F65091B72AEA}" srcOrd="0" destOrd="0" presId="urn:microsoft.com/office/officeart/2016/7/layout/LinearArrowProcessNumbered"/>
    <dgm:cxn modelId="{61125F40-FC5B-4403-86FB-6BCECD34E0EA}" type="presOf" srcId="{399EB85F-B802-452F-AD23-EEFAC51EE508}" destId="{9CF07D50-4180-4317-B2B6-F9507D67EE68}" srcOrd="0" destOrd="0" presId="urn:microsoft.com/office/officeart/2016/7/layout/LinearArrowProcessNumbered"/>
    <dgm:cxn modelId="{312C1A45-682A-4EDC-A1FB-37BF47D5FF42}" type="presOf" srcId="{B1E7A000-7BEC-492D-850E-1EBBDC423C22}" destId="{0505E366-015F-4482-99FD-A32AD457805B}" srcOrd="0" destOrd="0" presId="urn:microsoft.com/office/officeart/2016/7/layout/LinearArrowProcessNumbered"/>
    <dgm:cxn modelId="{3A938C47-D281-4493-97FE-67069AFBF448}" type="presOf" srcId="{2CAD6A3C-CDAE-4970-8033-9DCB25FD3B29}" destId="{95BB4D66-67BD-4250-AD68-6612E0B3E784}" srcOrd="0" destOrd="0" presId="urn:microsoft.com/office/officeart/2016/7/layout/LinearArrowProcessNumbered"/>
    <dgm:cxn modelId="{1F2C1251-C8EB-474D-8079-B79F1FEF870A}" type="presOf" srcId="{8D6D3C76-23B7-4F97-922B-D44C48861155}" destId="{C4FEC875-E943-4CFD-8A50-177DB1ABA4D5}" srcOrd="0" destOrd="0" presId="urn:microsoft.com/office/officeart/2016/7/layout/LinearArrowProcessNumbered"/>
    <dgm:cxn modelId="{867A2C54-16AA-498B-87CB-141F6CA141CE}" type="presOf" srcId="{710FE2E3-0820-474E-9CC4-031B5FDC572D}" destId="{9179B886-0607-4EF8-B738-7AE30B9B8086}" srcOrd="0" destOrd="0" presId="urn:microsoft.com/office/officeart/2016/7/layout/LinearArrowProcessNumbered"/>
    <dgm:cxn modelId="{57951A82-977E-4400-88F8-6B4888C3205A}" srcId="{2CAD6A3C-CDAE-4970-8033-9DCB25FD3B29}" destId="{FFA0C7C2-1597-41A0-B451-EA19B31BC6F5}" srcOrd="5" destOrd="0" parTransId="{F62D5F01-3193-4A6B-B53D-FE9E01B74E68}" sibTransId="{642DD368-72DC-42EE-8CBB-AC4905CD51B6}"/>
    <dgm:cxn modelId="{1AA7C483-44F9-4203-946D-4E55C149142A}" type="presOf" srcId="{642DD368-72DC-42EE-8CBB-AC4905CD51B6}" destId="{DBDB44F5-BEA9-4234-8635-D2799DB69B4E}" srcOrd="0" destOrd="0" presId="urn:microsoft.com/office/officeart/2016/7/layout/LinearArrowProcessNumbered"/>
    <dgm:cxn modelId="{82ACCB96-1CF5-4132-BC77-686932290EE7}" srcId="{2CAD6A3C-CDAE-4970-8033-9DCB25FD3B29}" destId="{9DE28497-D381-4ED7-94EC-F2D6D20FC520}" srcOrd="4" destOrd="0" parTransId="{8747745E-132D-4B87-83EF-41D5C5CF194C}" sibTransId="{84F299FD-26BB-40A9-8143-1EE4D7F4C23A}"/>
    <dgm:cxn modelId="{D14B9E9A-F1FB-41FA-831E-73C6F4ABAD5F}" type="presOf" srcId="{FFA0C7C2-1597-41A0-B451-EA19B31BC6F5}" destId="{8C1077C5-0D16-4858-977F-144481CE25E5}" srcOrd="0" destOrd="0" presId="urn:microsoft.com/office/officeart/2016/7/layout/LinearArrowProcessNumbered"/>
    <dgm:cxn modelId="{CF4090A0-B0B1-4AC7-AA56-C6100DBE7332}" type="presOf" srcId="{B32642DC-B398-4235-A520-9E2F6E491DDF}" destId="{3A5930E7-7251-41A5-85CA-18CA73604594}" srcOrd="0" destOrd="0" presId="urn:microsoft.com/office/officeart/2016/7/layout/LinearArrowProcessNumbered"/>
    <dgm:cxn modelId="{036F80A8-DB7F-4FA7-8311-37F48E7C1FF3}" srcId="{2CAD6A3C-CDAE-4970-8033-9DCB25FD3B29}" destId="{87EFBBF7-85D8-45C8-B2D0-89AAB7AD265D}" srcOrd="3" destOrd="0" parTransId="{2FC7307F-3DC4-4B5A-BDB4-E3E8D8AFDA5E}" sibTransId="{8D6D3C76-23B7-4F97-922B-D44C48861155}"/>
    <dgm:cxn modelId="{8B18C7AB-5EC8-457A-A4FB-A9CC14A32E7E}" type="presOf" srcId="{29B1158F-A148-4882-B3B7-CE98EC4DACAE}" destId="{E210F011-BC44-4823-B3F9-0C03C3426AAC}" srcOrd="0" destOrd="0" presId="urn:microsoft.com/office/officeart/2016/7/layout/LinearArrowProcessNumbered"/>
    <dgm:cxn modelId="{FB1379B0-989B-48EA-8286-7E016081F744}" type="presOf" srcId="{87EFBBF7-85D8-45C8-B2D0-89AAB7AD265D}" destId="{35C7B371-620B-4070-95E3-504F3DA5C154}" srcOrd="0" destOrd="0" presId="urn:microsoft.com/office/officeart/2016/7/layout/LinearArrowProcessNumbered"/>
    <dgm:cxn modelId="{B1C2E0B9-46A5-464C-91FE-0C541E70B0D9}" srcId="{2CAD6A3C-CDAE-4970-8033-9DCB25FD3B29}" destId="{E2167046-4261-4BF7-8864-881286DD86F2}" srcOrd="6" destOrd="0" parTransId="{AD2E99D8-02C0-40B8-963A-391677D25A25}" sibTransId="{67D21412-8A02-438E-A518-420D906B3A86}"/>
    <dgm:cxn modelId="{8C330DBA-7BEE-4D42-8F0C-0066FFBB4317}" type="presOf" srcId="{67D21412-8A02-438E-A518-420D906B3A86}" destId="{58CB3ABA-A3AC-4DA6-9810-670F410E87FA}" srcOrd="0" destOrd="0" presId="urn:microsoft.com/office/officeart/2016/7/layout/LinearArrowProcessNumbered"/>
    <dgm:cxn modelId="{6B8137E3-5ADE-4902-B5A8-F66A31163687}" srcId="{2CAD6A3C-CDAE-4970-8033-9DCB25FD3B29}" destId="{399EB85F-B802-452F-AD23-EEFAC51EE508}" srcOrd="2" destOrd="0" parTransId="{CA84FF3B-4BA4-4E38-B245-AD2553F3A1DF}" sibTransId="{4B0834E5-337C-4385-9217-7B0BFD9CC923}"/>
    <dgm:cxn modelId="{1587641B-1DEB-4044-9273-37B4DD239F6F}" type="presParOf" srcId="{95BB4D66-67BD-4250-AD68-6612E0B3E784}" destId="{4117739C-10E5-450D-B5F1-D18ECCD3ABBA}" srcOrd="0" destOrd="0" presId="urn:microsoft.com/office/officeart/2016/7/layout/LinearArrowProcessNumbered"/>
    <dgm:cxn modelId="{5AB92DE0-2A4B-4354-ACA7-0EC82D59DDE5}" type="presParOf" srcId="{4117739C-10E5-450D-B5F1-D18ECCD3ABBA}" destId="{AAC153BD-9A63-47DB-AE73-C9FE1D7A55BA}" srcOrd="0" destOrd="0" presId="urn:microsoft.com/office/officeart/2016/7/layout/LinearArrowProcessNumbered"/>
    <dgm:cxn modelId="{311C10CA-21D7-45B1-A4A6-331CDA895537}" type="presParOf" srcId="{4117739C-10E5-450D-B5F1-D18ECCD3ABBA}" destId="{5F3E281B-F919-4DFF-A0EF-6118F884B49E}" srcOrd="1" destOrd="0" presId="urn:microsoft.com/office/officeart/2016/7/layout/LinearArrowProcessNumbered"/>
    <dgm:cxn modelId="{99F60E28-6D6B-4397-A931-E5C706679A8E}" type="presParOf" srcId="{5F3E281B-F919-4DFF-A0EF-6118F884B49E}" destId="{194F8963-D11A-40C7-BF4C-4C978BBB602E}" srcOrd="0" destOrd="0" presId="urn:microsoft.com/office/officeart/2016/7/layout/LinearArrowProcessNumbered"/>
    <dgm:cxn modelId="{FBE0D2C8-1BE0-4EF9-AA85-9753BBF0B334}" type="presParOf" srcId="{5F3E281B-F919-4DFF-A0EF-6118F884B49E}" destId="{88C14602-1156-4403-ABA6-4CF8566B3D5C}" srcOrd="1" destOrd="0" presId="urn:microsoft.com/office/officeart/2016/7/layout/LinearArrowProcessNumbered"/>
    <dgm:cxn modelId="{9DB8220F-92B8-48B5-8B26-D5EA91C05977}" type="presParOf" srcId="{5F3E281B-F919-4DFF-A0EF-6118F884B49E}" destId="{6A3559DF-54FA-43D9-8E3B-CEC2EECBCF6D}" srcOrd="2" destOrd="0" presId="urn:microsoft.com/office/officeart/2016/7/layout/LinearArrowProcessNumbered"/>
    <dgm:cxn modelId="{8CA76225-FF96-4219-AE4F-9FC124C27FE8}" type="presParOf" srcId="{5F3E281B-F919-4DFF-A0EF-6118F884B49E}" destId="{E7EC1C59-AADA-48B6-A7AA-AAADB7B555D0}" srcOrd="3" destOrd="0" presId="urn:microsoft.com/office/officeart/2016/7/layout/LinearArrowProcessNumbered"/>
    <dgm:cxn modelId="{B33D7409-C083-4355-B14B-F2590EB537F6}" type="presParOf" srcId="{4117739C-10E5-450D-B5F1-D18ECCD3ABBA}" destId="{0505E366-015F-4482-99FD-A32AD457805B}" srcOrd="2" destOrd="0" presId="urn:microsoft.com/office/officeart/2016/7/layout/LinearArrowProcessNumbered"/>
    <dgm:cxn modelId="{7801B334-40C2-4BA6-B1E4-065E11223A2A}" type="presParOf" srcId="{95BB4D66-67BD-4250-AD68-6612E0B3E784}" destId="{3782DF19-C927-4590-AD38-D44B042D19E3}" srcOrd="1" destOrd="0" presId="urn:microsoft.com/office/officeart/2016/7/layout/LinearArrowProcessNumbered"/>
    <dgm:cxn modelId="{DD9F216E-3839-42CA-B28E-2851B13E605D}" type="presParOf" srcId="{95BB4D66-67BD-4250-AD68-6612E0B3E784}" destId="{14475A3D-0E68-47C8-AC3F-86821998C4E4}" srcOrd="2" destOrd="0" presId="urn:microsoft.com/office/officeart/2016/7/layout/LinearArrowProcessNumbered"/>
    <dgm:cxn modelId="{6D98DC2B-48B8-42C8-BECF-0625D461C0F2}" type="presParOf" srcId="{14475A3D-0E68-47C8-AC3F-86821998C4E4}" destId="{3A1334BE-EE83-44F9-9E22-1C43C61386BC}" srcOrd="0" destOrd="0" presId="urn:microsoft.com/office/officeart/2016/7/layout/LinearArrowProcessNumbered"/>
    <dgm:cxn modelId="{5FBE615A-7731-47E7-B50B-28EF246B781F}" type="presParOf" srcId="{14475A3D-0E68-47C8-AC3F-86821998C4E4}" destId="{A1FA6017-B651-48F8-92C2-1C32ACD97A48}" srcOrd="1" destOrd="0" presId="urn:microsoft.com/office/officeart/2016/7/layout/LinearArrowProcessNumbered"/>
    <dgm:cxn modelId="{B57AA823-FB39-47AC-973B-0C98874CC53C}" type="presParOf" srcId="{A1FA6017-B651-48F8-92C2-1C32ACD97A48}" destId="{52699033-5C63-4AF4-8110-28C91F1FD687}" srcOrd="0" destOrd="0" presId="urn:microsoft.com/office/officeart/2016/7/layout/LinearArrowProcessNumbered"/>
    <dgm:cxn modelId="{74964D12-3184-4253-93A5-88E548389E57}" type="presParOf" srcId="{A1FA6017-B651-48F8-92C2-1C32ACD97A48}" destId="{DBAF70E3-07F5-4062-AC00-CED75BF352B5}" srcOrd="1" destOrd="0" presId="urn:microsoft.com/office/officeart/2016/7/layout/LinearArrowProcessNumbered"/>
    <dgm:cxn modelId="{9D0041CE-BC27-4FE0-B342-0F2D684797D8}" type="presParOf" srcId="{A1FA6017-B651-48F8-92C2-1C32ACD97A48}" destId="{63A97119-FEE7-44E7-87E5-118D13DFE19C}" srcOrd="2" destOrd="0" presId="urn:microsoft.com/office/officeart/2016/7/layout/LinearArrowProcessNumbered"/>
    <dgm:cxn modelId="{699AED7F-E094-40B3-A246-DDB41C06340A}" type="presParOf" srcId="{A1FA6017-B651-48F8-92C2-1C32ACD97A48}" destId="{D309D770-254B-4BC6-A7B2-673CA7C42A6D}" srcOrd="3" destOrd="0" presId="urn:microsoft.com/office/officeart/2016/7/layout/LinearArrowProcessNumbered"/>
    <dgm:cxn modelId="{D97A83D9-5746-4BBD-B9C8-495C69E68E5A}" type="presParOf" srcId="{14475A3D-0E68-47C8-AC3F-86821998C4E4}" destId="{9179B886-0607-4EF8-B738-7AE30B9B8086}" srcOrd="2" destOrd="0" presId="urn:microsoft.com/office/officeart/2016/7/layout/LinearArrowProcessNumbered"/>
    <dgm:cxn modelId="{2BD19755-6A68-428E-8FF1-6DB5CDC3B4BB}" type="presParOf" srcId="{95BB4D66-67BD-4250-AD68-6612E0B3E784}" destId="{3CEA9203-134B-4DFF-B56E-6E23465E325B}" srcOrd="3" destOrd="0" presId="urn:microsoft.com/office/officeart/2016/7/layout/LinearArrowProcessNumbered"/>
    <dgm:cxn modelId="{61282AB6-02B0-44AB-89B6-399DA8657D15}" type="presParOf" srcId="{95BB4D66-67BD-4250-AD68-6612E0B3E784}" destId="{FC56B4F5-70FA-4CE5-A6B3-9B777BC9A8D4}" srcOrd="4" destOrd="0" presId="urn:microsoft.com/office/officeart/2016/7/layout/LinearArrowProcessNumbered"/>
    <dgm:cxn modelId="{CABCCEE5-DD10-4650-B321-489873ED78C1}" type="presParOf" srcId="{FC56B4F5-70FA-4CE5-A6B3-9B777BC9A8D4}" destId="{C1755EAB-A142-43C8-AC1F-B6FD2AF06D30}" srcOrd="0" destOrd="0" presId="urn:microsoft.com/office/officeart/2016/7/layout/LinearArrowProcessNumbered"/>
    <dgm:cxn modelId="{6567384E-46BF-4BFF-BB01-B7CEDBFB5995}" type="presParOf" srcId="{FC56B4F5-70FA-4CE5-A6B3-9B777BC9A8D4}" destId="{9CE67EF1-B200-409E-A975-C6A3B0F6D0B6}" srcOrd="1" destOrd="0" presId="urn:microsoft.com/office/officeart/2016/7/layout/LinearArrowProcessNumbered"/>
    <dgm:cxn modelId="{39875B6F-EFF2-4D4D-AAE5-AF3DFDC90303}" type="presParOf" srcId="{9CE67EF1-B200-409E-A975-C6A3B0F6D0B6}" destId="{1100C304-1CBC-4483-8C51-62C637D7344F}" srcOrd="0" destOrd="0" presId="urn:microsoft.com/office/officeart/2016/7/layout/LinearArrowProcessNumbered"/>
    <dgm:cxn modelId="{88C87230-5A20-450C-A39A-C58434EE6A75}" type="presParOf" srcId="{9CE67EF1-B200-409E-A975-C6A3B0F6D0B6}" destId="{7053685C-F092-4806-BF7F-D16FEBB9EC7E}" srcOrd="1" destOrd="0" presId="urn:microsoft.com/office/officeart/2016/7/layout/LinearArrowProcessNumbered"/>
    <dgm:cxn modelId="{447EBF20-527A-4E23-ACDE-ADFFB4490EA4}" type="presParOf" srcId="{9CE67EF1-B200-409E-A975-C6A3B0F6D0B6}" destId="{A90E52B1-FBBF-49CC-A264-11550271C4BC}" srcOrd="2" destOrd="0" presId="urn:microsoft.com/office/officeart/2016/7/layout/LinearArrowProcessNumbered"/>
    <dgm:cxn modelId="{F1F89044-08A1-4D7C-83B7-10100FBCC747}" type="presParOf" srcId="{9CE67EF1-B200-409E-A975-C6A3B0F6D0B6}" destId="{82E3ED8E-241D-4D5D-8ED9-8F94BDC4E54D}" srcOrd="3" destOrd="0" presId="urn:microsoft.com/office/officeart/2016/7/layout/LinearArrowProcessNumbered"/>
    <dgm:cxn modelId="{FD69CC18-25C0-4CBA-824E-2B48666EC6AA}" type="presParOf" srcId="{FC56B4F5-70FA-4CE5-A6B3-9B777BC9A8D4}" destId="{9CF07D50-4180-4317-B2B6-F9507D67EE68}" srcOrd="2" destOrd="0" presId="urn:microsoft.com/office/officeart/2016/7/layout/LinearArrowProcessNumbered"/>
    <dgm:cxn modelId="{12490C34-F043-46C5-8A77-CFD19F173129}" type="presParOf" srcId="{95BB4D66-67BD-4250-AD68-6612E0B3E784}" destId="{9225BB8F-CF92-42B7-82EB-1058EE2B6C4A}" srcOrd="5" destOrd="0" presId="urn:microsoft.com/office/officeart/2016/7/layout/LinearArrowProcessNumbered"/>
    <dgm:cxn modelId="{E7313B70-DC7B-467E-8CD3-6154C178B602}" type="presParOf" srcId="{95BB4D66-67BD-4250-AD68-6612E0B3E784}" destId="{08373B45-0EE9-46A5-9545-905D8D73FC28}" srcOrd="6" destOrd="0" presId="urn:microsoft.com/office/officeart/2016/7/layout/LinearArrowProcessNumbered"/>
    <dgm:cxn modelId="{EE596360-F8DC-4186-B5F1-DF0EA66FB4B6}" type="presParOf" srcId="{08373B45-0EE9-46A5-9545-905D8D73FC28}" destId="{697412E3-B715-420C-B0D1-9D12FC401060}" srcOrd="0" destOrd="0" presId="urn:microsoft.com/office/officeart/2016/7/layout/LinearArrowProcessNumbered"/>
    <dgm:cxn modelId="{AE2E8015-90B0-43EF-9D50-0693C44768C9}" type="presParOf" srcId="{08373B45-0EE9-46A5-9545-905D8D73FC28}" destId="{FBF83967-874F-475C-9719-74C071478CAA}" srcOrd="1" destOrd="0" presId="urn:microsoft.com/office/officeart/2016/7/layout/LinearArrowProcessNumbered"/>
    <dgm:cxn modelId="{AD9702D1-24F4-46F1-8B86-F0A1A94BE68F}" type="presParOf" srcId="{FBF83967-874F-475C-9719-74C071478CAA}" destId="{8DC3EA1B-5F7C-4C5D-88BA-51A4D17E270F}" srcOrd="0" destOrd="0" presId="urn:microsoft.com/office/officeart/2016/7/layout/LinearArrowProcessNumbered"/>
    <dgm:cxn modelId="{53A4660F-15DE-4CD8-BC83-33CC77264F27}" type="presParOf" srcId="{FBF83967-874F-475C-9719-74C071478CAA}" destId="{9347C423-EE54-4E4A-A4EA-E927A8CC7FD0}" srcOrd="1" destOrd="0" presId="urn:microsoft.com/office/officeart/2016/7/layout/LinearArrowProcessNumbered"/>
    <dgm:cxn modelId="{BB95DB6D-ED06-414C-90B0-92B92F62BA09}" type="presParOf" srcId="{FBF83967-874F-475C-9719-74C071478CAA}" destId="{C4FEC875-E943-4CFD-8A50-177DB1ABA4D5}" srcOrd="2" destOrd="0" presId="urn:microsoft.com/office/officeart/2016/7/layout/LinearArrowProcessNumbered"/>
    <dgm:cxn modelId="{E0086844-DD8D-42B9-8B5A-354ECCD1CB37}" type="presParOf" srcId="{FBF83967-874F-475C-9719-74C071478CAA}" destId="{C0D2B9E4-4885-4EA6-B81A-AE6DA19CC8B1}" srcOrd="3" destOrd="0" presId="urn:microsoft.com/office/officeart/2016/7/layout/LinearArrowProcessNumbered"/>
    <dgm:cxn modelId="{C0B313A2-764C-466D-96F3-E95DACA1D865}" type="presParOf" srcId="{08373B45-0EE9-46A5-9545-905D8D73FC28}" destId="{35C7B371-620B-4070-95E3-504F3DA5C154}" srcOrd="2" destOrd="0" presId="urn:microsoft.com/office/officeart/2016/7/layout/LinearArrowProcessNumbered"/>
    <dgm:cxn modelId="{4D0F78D3-D5FE-40D8-84CB-4008D0F7453C}" type="presParOf" srcId="{95BB4D66-67BD-4250-AD68-6612E0B3E784}" destId="{8432C378-F600-41F2-A76E-C6C35320393F}" srcOrd="7" destOrd="0" presId="urn:microsoft.com/office/officeart/2016/7/layout/LinearArrowProcessNumbered"/>
    <dgm:cxn modelId="{0DC53764-423E-4F30-84CD-BED3C50809A3}" type="presParOf" srcId="{95BB4D66-67BD-4250-AD68-6612E0B3E784}" destId="{44738B56-99EB-43C0-A7C7-40EEF716D9D8}" srcOrd="8" destOrd="0" presId="urn:microsoft.com/office/officeart/2016/7/layout/LinearArrowProcessNumbered"/>
    <dgm:cxn modelId="{75428265-5D7A-48DF-95D1-5EFE6C350E95}" type="presParOf" srcId="{44738B56-99EB-43C0-A7C7-40EEF716D9D8}" destId="{6E971A94-7D88-46C5-9691-6E4728B2C0ED}" srcOrd="0" destOrd="0" presId="urn:microsoft.com/office/officeart/2016/7/layout/LinearArrowProcessNumbered"/>
    <dgm:cxn modelId="{65BBC367-E6A6-49D0-9EF6-38E35DF8CC7A}" type="presParOf" srcId="{44738B56-99EB-43C0-A7C7-40EEF716D9D8}" destId="{43EDBA76-71F6-4441-B390-93978964E5EC}" srcOrd="1" destOrd="0" presId="urn:microsoft.com/office/officeart/2016/7/layout/LinearArrowProcessNumbered"/>
    <dgm:cxn modelId="{A37E90CA-C354-4740-9062-4BE72331E607}" type="presParOf" srcId="{43EDBA76-71F6-4441-B390-93978964E5EC}" destId="{07F97AEB-B758-4CCB-89FA-6C284A0545AB}" srcOrd="0" destOrd="0" presId="urn:microsoft.com/office/officeart/2016/7/layout/LinearArrowProcessNumbered"/>
    <dgm:cxn modelId="{40CA0D70-EA44-4BD6-A019-FD33EB550F00}" type="presParOf" srcId="{43EDBA76-71F6-4441-B390-93978964E5EC}" destId="{8AE31CA5-2D29-4E3F-B62E-45353176126B}" srcOrd="1" destOrd="0" presId="urn:microsoft.com/office/officeart/2016/7/layout/LinearArrowProcessNumbered"/>
    <dgm:cxn modelId="{0BBF1161-28C0-4D12-88D1-C964E3705225}" type="presParOf" srcId="{43EDBA76-71F6-4441-B390-93978964E5EC}" destId="{DBB97D5D-CC5D-4CBF-AD79-3F7589C4D1E8}" srcOrd="2" destOrd="0" presId="urn:microsoft.com/office/officeart/2016/7/layout/LinearArrowProcessNumbered"/>
    <dgm:cxn modelId="{4C2D734B-EDB2-4BD0-A6AB-EF69D1E54E0A}" type="presParOf" srcId="{43EDBA76-71F6-4441-B390-93978964E5EC}" destId="{11CE88AD-FE72-4368-A940-512200496691}" srcOrd="3" destOrd="0" presId="urn:microsoft.com/office/officeart/2016/7/layout/LinearArrowProcessNumbered"/>
    <dgm:cxn modelId="{A24D7C2A-C6CC-4CC8-9551-E32BE7B241AD}" type="presParOf" srcId="{44738B56-99EB-43C0-A7C7-40EEF716D9D8}" destId="{A2037BAA-425C-4BD4-B5B5-C21C32A2EA6B}" srcOrd="2" destOrd="0" presId="urn:microsoft.com/office/officeart/2016/7/layout/LinearArrowProcessNumbered"/>
    <dgm:cxn modelId="{C274F8E2-69AE-4589-A684-61606B940C96}" type="presParOf" srcId="{95BB4D66-67BD-4250-AD68-6612E0B3E784}" destId="{CDFD8A7E-0958-44C9-9321-18ED193551FA}" srcOrd="9" destOrd="0" presId="urn:microsoft.com/office/officeart/2016/7/layout/LinearArrowProcessNumbered"/>
    <dgm:cxn modelId="{DE28FFB0-154B-40D7-BE64-FEE209726C8A}" type="presParOf" srcId="{95BB4D66-67BD-4250-AD68-6612E0B3E784}" destId="{F1E4F253-CFBF-4CBB-9866-DD8B8783C254}" srcOrd="10" destOrd="0" presId="urn:microsoft.com/office/officeart/2016/7/layout/LinearArrowProcessNumbered"/>
    <dgm:cxn modelId="{7A69B563-3107-4C3F-9EC7-2EAD2FF36E91}" type="presParOf" srcId="{F1E4F253-CFBF-4CBB-9866-DD8B8783C254}" destId="{9A0F07AD-78E1-44F2-B7C5-ED0EED00B4D3}" srcOrd="0" destOrd="0" presId="urn:microsoft.com/office/officeart/2016/7/layout/LinearArrowProcessNumbered"/>
    <dgm:cxn modelId="{F3284AB8-425B-4A50-B687-182CBE6D6F25}" type="presParOf" srcId="{F1E4F253-CFBF-4CBB-9866-DD8B8783C254}" destId="{B2853FBA-890C-48E1-943A-163621561591}" srcOrd="1" destOrd="0" presId="urn:microsoft.com/office/officeart/2016/7/layout/LinearArrowProcessNumbered"/>
    <dgm:cxn modelId="{7F16E79C-59F2-4478-81A2-41D3BCB3CF5E}" type="presParOf" srcId="{B2853FBA-890C-48E1-943A-163621561591}" destId="{55FDD6EA-C654-4B0F-9D01-1C86264F352A}" srcOrd="0" destOrd="0" presId="urn:microsoft.com/office/officeart/2016/7/layout/LinearArrowProcessNumbered"/>
    <dgm:cxn modelId="{EE183890-E843-41C7-9796-F907DE336EF9}" type="presParOf" srcId="{B2853FBA-890C-48E1-943A-163621561591}" destId="{E770E682-A9B3-415B-9AFF-654932534ECF}" srcOrd="1" destOrd="0" presId="urn:microsoft.com/office/officeart/2016/7/layout/LinearArrowProcessNumbered"/>
    <dgm:cxn modelId="{44EE2FFF-5545-4FD6-805E-A7E2CD7D4D78}" type="presParOf" srcId="{B2853FBA-890C-48E1-943A-163621561591}" destId="{DBDB44F5-BEA9-4234-8635-D2799DB69B4E}" srcOrd="2" destOrd="0" presId="urn:microsoft.com/office/officeart/2016/7/layout/LinearArrowProcessNumbered"/>
    <dgm:cxn modelId="{6F0BDCCD-022F-4A86-8447-8B163ED59445}" type="presParOf" srcId="{B2853FBA-890C-48E1-943A-163621561591}" destId="{C219E50B-0076-4949-94A6-03B3461A00EE}" srcOrd="3" destOrd="0" presId="urn:microsoft.com/office/officeart/2016/7/layout/LinearArrowProcessNumbered"/>
    <dgm:cxn modelId="{D27FCCB2-7AE3-4C73-93FE-4E4AB1139D56}" type="presParOf" srcId="{F1E4F253-CFBF-4CBB-9866-DD8B8783C254}" destId="{8C1077C5-0D16-4858-977F-144481CE25E5}" srcOrd="2" destOrd="0" presId="urn:microsoft.com/office/officeart/2016/7/layout/LinearArrowProcessNumbered"/>
    <dgm:cxn modelId="{C038E534-8F04-4DD4-BF43-8DCA83DAB00D}" type="presParOf" srcId="{95BB4D66-67BD-4250-AD68-6612E0B3E784}" destId="{F2B81379-B2ED-489D-8190-5458F3D969D2}" srcOrd="11" destOrd="0" presId="urn:microsoft.com/office/officeart/2016/7/layout/LinearArrowProcessNumbered"/>
    <dgm:cxn modelId="{083AF772-D2C4-40B9-BFBF-A6070045FCC1}" type="presParOf" srcId="{95BB4D66-67BD-4250-AD68-6612E0B3E784}" destId="{9BAE2B67-B9FC-4A4D-A6C1-A4269000761E}" srcOrd="12" destOrd="0" presId="urn:microsoft.com/office/officeart/2016/7/layout/LinearArrowProcessNumbered"/>
    <dgm:cxn modelId="{99F82AD8-E550-4178-82D7-94058984E2CA}" type="presParOf" srcId="{9BAE2B67-B9FC-4A4D-A6C1-A4269000761E}" destId="{30A13BDB-E4AC-4963-9220-E0841156B9AA}" srcOrd="0" destOrd="0" presId="urn:microsoft.com/office/officeart/2016/7/layout/LinearArrowProcessNumbered"/>
    <dgm:cxn modelId="{1CF1CF00-CE74-4C4C-84DF-BFCCECE37304}" type="presParOf" srcId="{9BAE2B67-B9FC-4A4D-A6C1-A4269000761E}" destId="{0C7AA2EB-A043-416D-B5EF-E4896E39459D}" srcOrd="1" destOrd="0" presId="urn:microsoft.com/office/officeart/2016/7/layout/LinearArrowProcessNumbered"/>
    <dgm:cxn modelId="{192E803E-C0CF-4FD5-ACE5-2D9D74DA1094}" type="presParOf" srcId="{0C7AA2EB-A043-416D-B5EF-E4896E39459D}" destId="{DD650F88-2A55-40A6-8393-03080253999B}" srcOrd="0" destOrd="0" presId="urn:microsoft.com/office/officeart/2016/7/layout/LinearArrowProcessNumbered"/>
    <dgm:cxn modelId="{6C1AB4B2-8E3E-490E-9C75-9223BC0E24D2}" type="presParOf" srcId="{0C7AA2EB-A043-416D-B5EF-E4896E39459D}" destId="{2D096AF1-4A96-4F78-B798-75CF24B84235}" srcOrd="1" destOrd="0" presId="urn:microsoft.com/office/officeart/2016/7/layout/LinearArrowProcessNumbered"/>
    <dgm:cxn modelId="{30AD9CEF-DF6D-4506-9416-2C42CB63DB60}" type="presParOf" srcId="{0C7AA2EB-A043-416D-B5EF-E4896E39459D}" destId="{58CB3ABA-A3AC-4DA6-9810-670F410E87FA}" srcOrd="2" destOrd="0" presId="urn:microsoft.com/office/officeart/2016/7/layout/LinearArrowProcessNumbered"/>
    <dgm:cxn modelId="{61DD8776-95B8-402E-8C62-0D769DCA3562}" type="presParOf" srcId="{0C7AA2EB-A043-416D-B5EF-E4896E39459D}" destId="{EEC46FC2-A72D-4C8A-8096-56CAD100ADA5}" srcOrd="3" destOrd="0" presId="urn:microsoft.com/office/officeart/2016/7/layout/LinearArrowProcessNumbered"/>
    <dgm:cxn modelId="{6DA75850-D52E-420C-8769-318E9B247723}" type="presParOf" srcId="{9BAE2B67-B9FC-4A4D-A6C1-A4269000761E}" destId="{431F4785-1CE3-4533-896E-F65091B72AEA}" srcOrd="2" destOrd="0" presId="urn:microsoft.com/office/officeart/2016/7/layout/LinearArrowProcessNumbered"/>
    <dgm:cxn modelId="{6B298BC6-5A12-458E-8374-5C11E7102794}" type="presParOf" srcId="{95BB4D66-67BD-4250-AD68-6612E0B3E784}" destId="{77430532-BD20-4268-B9E6-435FDA5AF494}" srcOrd="13" destOrd="0" presId="urn:microsoft.com/office/officeart/2016/7/layout/LinearArrowProcessNumbered"/>
    <dgm:cxn modelId="{FB165AB1-A902-4E59-83AB-32D875D0850F}" type="presParOf" srcId="{95BB4D66-67BD-4250-AD68-6612E0B3E784}" destId="{8BF0D981-25C6-45DA-AB7E-0F4628F513AD}" srcOrd="14" destOrd="0" presId="urn:microsoft.com/office/officeart/2016/7/layout/LinearArrowProcessNumbered"/>
    <dgm:cxn modelId="{64C9F831-E7BF-45EA-BF90-BC7C9954854B}" type="presParOf" srcId="{8BF0D981-25C6-45DA-AB7E-0F4628F513AD}" destId="{65D129E3-97EE-4A6C-ABC5-07572F12A9DF}" srcOrd="0" destOrd="0" presId="urn:microsoft.com/office/officeart/2016/7/layout/LinearArrowProcessNumbered"/>
    <dgm:cxn modelId="{1C16F185-DF35-4771-802F-2EDC7C97B392}" type="presParOf" srcId="{8BF0D981-25C6-45DA-AB7E-0F4628F513AD}" destId="{4BFA3118-5E91-41ED-A607-1A7574DF2B08}" srcOrd="1" destOrd="0" presId="urn:microsoft.com/office/officeart/2016/7/layout/LinearArrowProcessNumbered"/>
    <dgm:cxn modelId="{E2162A13-D16D-46E6-B914-020111DB8650}" type="presParOf" srcId="{4BFA3118-5E91-41ED-A607-1A7574DF2B08}" destId="{D6DAAA60-999E-47E6-A82B-E9C83CF0E96F}" srcOrd="0" destOrd="0" presId="urn:microsoft.com/office/officeart/2016/7/layout/LinearArrowProcessNumbered"/>
    <dgm:cxn modelId="{3D8FAFBC-2D71-4A22-A874-10A5B6A701BC}" type="presParOf" srcId="{4BFA3118-5E91-41ED-A607-1A7574DF2B08}" destId="{8FB5FBC1-B9FF-4BFF-9EC0-1D743BE0ABC9}" srcOrd="1" destOrd="0" presId="urn:microsoft.com/office/officeart/2016/7/layout/LinearArrowProcessNumbered"/>
    <dgm:cxn modelId="{2893BA5A-C626-40DB-B744-C34653D04695}" type="presParOf" srcId="{4BFA3118-5E91-41ED-A607-1A7574DF2B08}" destId="{E210F011-BC44-4823-B3F9-0C03C3426AAC}" srcOrd="2" destOrd="0" presId="urn:microsoft.com/office/officeart/2016/7/layout/LinearArrowProcessNumbered"/>
    <dgm:cxn modelId="{F966A41E-EE25-4D80-8AF7-F62C924717BA}" type="presParOf" srcId="{4BFA3118-5E91-41ED-A607-1A7574DF2B08}" destId="{45B07C0D-284B-4C03-9920-F66298B6FFCB}" srcOrd="3" destOrd="0" presId="urn:microsoft.com/office/officeart/2016/7/layout/LinearArrowProcessNumbered"/>
    <dgm:cxn modelId="{40E397FE-FBCE-45CD-BD96-C09328E08C69}" type="presParOf" srcId="{8BF0D981-25C6-45DA-AB7E-0F4628F513AD}" destId="{3A5930E7-7251-41A5-85CA-18CA73604594}" srcOrd="2" destOrd="0" presId="urn:microsoft.com/office/officeart/2016/7/layout/LinearArrow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9398A5-3A72-4293-AE5F-65390AAA1F91}"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4C8C805-D312-42CE-9E08-4E6B7CAFF913}">
      <dgm:prSet/>
      <dgm:spPr/>
      <dgm:t>
        <a:bodyPr/>
        <a:lstStyle/>
        <a:p>
          <a:pPr>
            <a:lnSpc>
              <a:spcPct val="100000"/>
            </a:lnSpc>
            <a:defRPr b="1"/>
          </a:pPr>
          <a:r>
            <a:rPr lang="en-US"/>
            <a:t>Target Entity:</a:t>
          </a:r>
          <a:r>
            <a:rPr lang="en-US">
              <a:latin typeface="Posterama"/>
            </a:rPr>
            <a:t> </a:t>
          </a:r>
          <a:r>
            <a:rPr lang="en-US"/>
            <a:t>Environmental Defense Fund (EDF) </a:t>
          </a:r>
          <a:endParaRPr lang="en-US">
            <a:latin typeface="Posterama"/>
          </a:endParaRPr>
        </a:p>
      </dgm:t>
    </dgm:pt>
    <dgm:pt modelId="{24765AF9-DAFD-4CD6-89AC-2588A961B942}" type="parTrans" cxnId="{39573D1D-EBD7-43C6-BCC5-E47FAF34B793}">
      <dgm:prSet/>
      <dgm:spPr/>
      <dgm:t>
        <a:bodyPr/>
        <a:lstStyle/>
        <a:p>
          <a:endParaRPr lang="en-US"/>
        </a:p>
      </dgm:t>
    </dgm:pt>
    <dgm:pt modelId="{EB7946EE-1339-4B1D-88D8-19C5BBE61FAD}" type="sibTrans" cxnId="{39573D1D-EBD7-43C6-BCC5-E47FAF34B793}">
      <dgm:prSet/>
      <dgm:spPr/>
      <dgm:t>
        <a:bodyPr/>
        <a:lstStyle/>
        <a:p>
          <a:endParaRPr lang="en-US"/>
        </a:p>
      </dgm:t>
    </dgm:pt>
    <dgm:pt modelId="{965B60F7-626F-4ACE-BFAD-2FCE97D02A81}">
      <dgm:prSet/>
      <dgm:spPr/>
      <dgm:t>
        <a:bodyPr/>
        <a:lstStyle/>
        <a:p>
          <a:pPr>
            <a:lnSpc>
              <a:spcPct val="100000"/>
            </a:lnSpc>
          </a:pPr>
          <a:r>
            <a:rPr lang="en-US"/>
            <a:t>United States based nonprofit environmental advocacy group that is known for its work on issues including global warming, human health, oceans, and etc.</a:t>
          </a:r>
        </a:p>
      </dgm:t>
    </dgm:pt>
    <dgm:pt modelId="{F5E7B6BE-69AB-4ECA-AED2-35253328F97B}" type="parTrans" cxnId="{2FAF3A02-4489-446C-94B7-EFFBEBDCCC84}">
      <dgm:prSet/>
      <dgm:spPr/>
      <dgm:t>
        <a:bodyPr/>
        <a:lstStyle/>
        <a:p>
          <a:endParaRPr lang="en-US"/>
        </a:p>
      </dgm:t>
    </dgm:pt>
    <dgm:pt modelId="{90FD1E72-DD08-4620-BB7E-DA976B72488A}" type="sibTrans" cxnId="{2FAF3A02-4489-446C-94B7-EFFBEBDCCC84}">
      <dgm:prSet/>
      <dgm:spPr/>
      <dgm:t>
        <a:bodyPr/>
        <a:lstStyle/>
        <a:p>
          <a:endParaRPr lang="en-US"/>
        </a:p>
      </dgm:t>
    </dgm:pt>
    <dgm:pt modelId="{EE2C2439-880F-4A23-A092-E61AD5E68B32}">
      <dgm:prSet/>
      <dgm:spPr/>
      <dgm:t>
        <a:bodyPr/>
        <a:lstStyle/>
        <a:p>
          <a:pPr>
            <a:lnSpc>
              <a:spcPct val="100000"/>
            </a:lnSpc>
            <a:defRPr b="1"/>
          </a:pPr>
          <a:r>
            <a:rPr lang="en-US"/>
            <a:t>Targeted Audiences:</a:t>
          </a:r>
        </a:p>
      </dgm:t>
    </dgm:pt>
    <dgm:pt modelId="{363F29FB-ACCB-40F8-B447-15BD0DCAEA2B}" type="parTrans" cxnId="{E3F4DD6E-A5AE-45F0-B608-75AE0697C401}">
      <dgm:prSet/>
      <dgm:spPr/>
      <dgm:t>
        <a:bodyPr/>
        <a:lstStyle/>
        <a:p>
          <a:endParaRPr lang="en-US"/>
        </a:p>
      </dgm:t>
    </dgm:pt>
    <dgm:pt modelId="{29B8D2C9-0320-4618-B8BE-1503ECEACC4F}" type="sibTrans" cxnId="{E3F4DD6E-A5AE-45F0-B608-75AE0697C401}">
      <dgm:prSet/>
      <dgm:spPr/>
      <dgm:t>
        <a:bodyPr/>
        <a:lstStyle/>
        <a:p>
          <a:endParaRPr lang="en-US"/>
        </a:p>
      </dgm:t>
    </dgm:pt>
    <dgm:pt modelId="{3DE08779-0DEC-4991-B440-3939258FA1A6}">
      <dgm:prSet/>
      <dgm:spPr/>
      <dgm:t>
        <a:bodyPr/>
        <a:lstStyle/>
        <a:p>
          <a:pPr>
            <a:lnSpc>
              <a:spcPct val="100000"/>
            </a:lnSpc>
          </a:pPr>
          <a:r>
            <a:rPr lang="en-US"/>
            <a:t>Environmental policymakers</a:t>
          </a:r>
        </a:p>
      </dgm:t>
    </dgm:pt>
    <dgm:pt modelId="{CFF48B5A-0A35-43FD-A239-138FA3E72FF9}" type="parTrans" cxnId="{A79013CA-71CA-4EF3-8D8A-22CDC83D6DD2}">
      <dgm:prSet/>
      <dgm:spPr/>
      <dgm:t>
        <a:bodyPr/>
        <a:lstStyle/>
        <a:p>
          <a:endParaRPr lang="en-US"/>
        </a:p>
      </dgm:t>
    </dgm:pt>
    <dgm:pt modelId="{7FA5425E-C36E-4A2F-913B-D99D315E82A1}" type="sibTrans" cxnId="{A79013CA-71CA-4EF3-8D8A-22CDC83D6DD2}">
      <dgm:prSet/>
      <dgm:spPr/>
      <dgm:t>
        <a:bodyPr/>
        <a:lstStyle/>
        <a:p>
          <a:endParaRPr lang="en-US"/>
        </a:p>
      </dgm:t>
    </dgm:pt>
    <dgm:pt modelId="{F18C9E7D-4BBA-4CAF-A812-DC4C54CD02FF}">
      <dgm:prSet/>
      <dgm:spPr/>
      <dgm:t>
        <a:bodyPr/>
        <a:lstStyle/>
        <a:p>
          <a:pPr>
            <a:lnSpc>
              <a:spcPct val="100000"/>
            </a:lnSpc>
          </a:pPr>
          <a:r>
            <a:rPr lang="en-US"/>
            <a:t>Researchers</a:t>
          </a:r>
        </a:p>
      </dgm:t>
    </dgm:pt>
    <dgm:pt modelId="{69FBD48E-B94B-475E-AF4F-5FBB9806D777}" type="parTrans" cxnId="{5A581B0A-C03C-488C-BD68-76B15134B8EE}">
      <dgm:prSet/>
      <dgm:spPr/>
      <dgm:t>
        <a:bodyPr/>
        <a:lstStyle/>
        <a:p>
          <a:endParaRPr lang="en-US"/>
        </a:p>
      </dgm:t>
    </dgm:pt>
    <dgm:pt modelId="{5522982B-223A-4B0F-8D8C-D94738B20B21}" type="sibTrans" cxnId="{5A581B0A-C03C-488C-BD68-76B15134B8EE}">
      <dgm:prSet/>
      <dgm:spPr/>
      <dgm:t>
        <a:bodyPr/>
        <a:lstStyle/>
        <a:p>
          <a:endParaRPr lang="en-US"/>
        </a:p>
      </dgm:t>
    </dgm:pt>
    <dgm:pt modelId="{B8032D02-FA04-454E-BB77-F696E313F625}">
      <dgm:prSet/>
      <dgm:spPr/>
      <dgm:t>
        <a:bodyPr/>
        <a:lstStyle/>
        <a:p>
          <a:pPr>
            <a:lnSpc>
              <a:spcPct val="100000"/>
            </a:lnSpc>
          </a:pPr>
          <a:r>
            <a:rPr lang="en-US"/>
            <a:t>Donors/Funders</a:t>
          </a:r>
        </a:p>
      </dgm:t>
    </dgm:pt>
    <dgm:pt modelId="{A6DC151B-F59A-437C-B59B-ED4ED1624483}" type="parTrans" cxnId="{A5F4F167-151C-4A3A-B98D-D370A5B3469A}">
      <dgm:prSet/>
      <dgm:spPr/>
      <dgm:t>
        <a:bodyPr/>
        <a:lstStyle/>
        <a:p>
          <a:endParaRPr lang="en-US"/>
        </a:p>
      </dgm:t>
    </dgm:pt>
    <dgm:pt modelId="{9ABAD024-F098-45B9-9672-7F2580BCB1E2}" type="sibTrans" cxnId="{A5F4F167-151C-4A3A-B98D-D370A5B3469A}">
      <dgm:prSet/>
      <dgm:spPr/>
      <dgm:t>
        <a:bodyPr/>
        <a:lstStyle/>
        <a:p>
          <a:endParaRPr lang="en-US"/>
        </a:p>
      </dgm:t>
    </dgm:pt>
    <dgm:pt modelId="{34A20CD8-D07D-4BCD-822A-1EE3443E63A4}">
      <dgm:prSet/>
      <dgm:spPr/>
      <dgm:t>
        <a:bodyPr/>
        <a:lstStyle/>
        <a:p>
          <a:pPr>
            <a:lnSpc>
              <a:spcPct val="100000"/>
            </a:lnSpc>
          </a:pPr>
          <a:r>
            <a:rPr lang="en-US"/>
            <a:t>Governmental Agencies</a:t>
          </a:r>
        </a:p>
      </dgm:t>
    </dgm:pt>
    <dgm:pt modelId="{A4A6C5ED-C510-4ED1-8546-8F8F9548E894}" type="parTrans" cxnId="{A75F0648-F187-4CBC-B275-93B0F9548CB6}">
      <dgm:prSet/>
      <dgm:spPr/>
      <dgm:t>
        <a:bodyPr/>
        <a:lstStyle/>
        <a:p>
          <a:endParaRPr lang="en-US"/>
        </a:p>
      </dgm:t>
    </dgm:pt>
    <dgm:pt modelId="{6D5CD519-AB53-4B44-A628-42B0903F4EC1}" type="sibTrans" cxnId="{A75F0648-F187-4CBC-B275-93B0F9548CB6}">
      <dgm:prSet/>
      <dgm:spPr/>
      <dgm:t>
        <a:bodyPr/>
        <a:lstStyle/>
        <a:p>
          <a:endParaRPr lang="en-US"/>
        </a:p>
      </dgm:t>
    </dgm:pt>
    <dgm:pt modelId="{E42200AE-1533-4178-B4AD-C1C2A415D34E}">
      <dgm:prSet/>
      <dgm:spPr/>
      <dgm:t>
        <a:bodyPr/>
        <a:lstStyle/>
        <a:p>
          <a:pPr>
            <a:lnSpc>
              <a:spcPct val="100000"/>
            </a:lnSpc>
          </a:pPr>
          <a:r>
            <a:rPr lang="en-US"/>
            <a:t>Corporations</a:t>
          </a:r>
        </a:p>
      </dgm:t>
    </dgm:pt>
    <dgm:pt modelId="{8AAC5A75-CDB8-4DA4-B8A8-9BBE683D550F}" type="parTrans" cxnId="{C8821A01-4FFF-4C56-8426-02E29B383477}">
      <dgm:prSet/>
      <dgm:spPr/>
      <dgm:t>
        <a:bodyPr/>
        <a:lstStyle/>
        <a:p>
          <a:endParaRPr lang="en-US"/>
        </a:p>
      </dgm:t>
    </dgm:pt>
    <dgm:pt modelId="{F2BBD0C4-9D7D-4740-B479-CF2E708D7035}" type="sibTrans" cxnId="{C8821A01-4FFF-4C56-8426-02E29B383477}">
      <dgm:prSet/>
      <dgm:spPr/>
      <dgm:t>
        <a:bodyPr/>
        <a:lstStyle/>
        <a:p>
          <a:endParaRPr lang="en-US"/>
        </a:p>
      </dgm:t>
    </dgm:pt>
    <dgm:pt modelId="{14115527-8D21-4E89-A414-7BA2A812EF27}">
      <dgm:prSet/>
      <dgm:spPr/>
      <dgm:t>
        <a:bodyPr/>
        <a:lstStyle/>
        <a:p>
          <a:pPr>
            <a:lnSpc>
              <a:spcPct val="100000"/>
            </a:lnSpc>
          </a:pPr>
          <a:r>
            <a:rPr lang="en-US"/>
            <a:t>Media Outlets</a:t>
          </a:r>
        </a:p>
      </dgm:t>
    </dgm:pt>
    <dgm:pt modelId="{05E0BC8D-5A65-4276-8242-739D4EFC6111}" type="parTrans" cxnId="{1D758B66-E15B-462B-986D-B4B33153BC32}">
      <dgm:prSet/>
      <dgm:spPr/>
      <dgm:t>
        <a:bodyPr/>
        <a:lstStyle/>
        <a:p>
          <a:endParaRPr lang="en-US"/>
        </a:p>
      </dgm:t>
    </dgm:pt>
    <dgm:pt modelId="{B4902F64-3678-4A22-B606-1F356573CC29}" type="sibTrans" cxnId="{1D758B66-E15B-462B-986D-B4B33153BC32}">
      <dgm:prSet/>
      <dgm:spPr/>
      <dgm:t>
        <a:bodyPr/>
        <a:lstStyle/>
        <a:p>
          <a:endParaRPr lang="en-US"/>
        </a:p>
      </dgm:t>
    </dgm:pt>
    <dgm:pt modelId="{878E464E-E084-4EE8-8688-8C55D2034CF7}">
      <dgm:prSet/>
      <dgm:spPr/>
      <dgm:t>
        <a:bodyPr/>
        <a:lstStyle/>
        <a:p>
          <a:pPr>
            <a:lnSpc>
              <a:spcPct val="100000"/>
            </a:lnSpc>
          </a:pPr>
          <a:r>
            <a:rPr lang="en-US"/>
            <a:t>The general public that are concerned with environmental conservation and protection.</a:t>
          </a:r>
        </a:p>
      </dgm:t>
    </dgm:pt>
    <dgm:pt modelId="{6DEB7135-4D55-43A0-B5E8-DD4535546CFB}" type="parTrans" cxnId="{7F61D29D-CFE5-4E9E-8502-6FE1AFBF683A}">
      <dgm:prSet/>
      <dgm:spPr/>
      <dgm:t>
        <a:bodyPr/>
        <a:lstStyle/>
        <a:p>
          <a:endParaRPr lang="en-US"/>
        </a:p>
      </dgm:t>
    </dgm:pt>
    <dgm:pt modelId="{3F706A2F-0070-44EC-9986-2EA76AB2064F}" type="sibTrans" cxnId="{7F61D29D-CFE5-4E9E-8502-6FE1AFBF683A}">
      <dgm:prSet/>
      <dgm:spPr/>
      <dgm:t>
        <a:bodyPr/>
        <a:lstStyle/>
        <a:p>
          <a:endParaRPr lang="en-US"/>
        </a:p>
      </dgm:t>
    </dgm:pt>
    <dgm:pt modelId="{E230BF3E-730D-405E-B85F-DF736A51AE4B}" type="pres">
      <dgm:prSet presAssocID="{2E9398A5-3A72-4293-AE5F-65390AAA1F91}" presName="root" presStyleCnt="0">
        <dgm:presLayoutVars>
          <dgm:dir/>
          <dgm:resizeHandles val="exact"/>
        </dgm:presLayoutVars>
      </dgm:prSet>
      <dgm:spPr/>
    </dgm:pt>
    <dgm:pt modelId="{874425E8-E1E8-4D12-A0EC-BAAFD49C795D}" type="pres">
      <dgm:prSet presAssocID="{D4C8C805-D312-42CE-9E08-4E6B7CAFF913}" presName="compNode" presStyleCnt="0"/>
      <dgm:spPr/>
    </dgm:pt>
    <dgm:pt modelId="{21FE50EB-B480-4309-82AF-4FE61F37BD64}" type="pres">
      <dgm:prSet presAssocID="{D4C8C805-D312-42CE-9E08-4E6B7CAFF91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eciduous tree"/>
        </a:ext>
      </dgm:extLst>
    </dgm:pt>
    <dgm:pt modelId="{3AB5A293-D36A-4769-9CEF-C677747AC183}" type="pres">
      <dgm:prSet presAssocID="{D4C8C805-D312-42CE-9E08-4E6B7CAFF913}" presName="iconSpace" presStyleCnt="0"/>
      <dgm:spPr/>
    </dgm:pt>
    <dgm:pt modelId="{E6B92FC5-1187-4D8E-999C-259E853B8593}" type="pres">
      <dgm:prSet presAssocID="{D4C8C805-D312-42CE-9E08-4E6B7CAFF913}" presName="parTx" presStyleLbl="revTx" presStyleIdx="0" presStyleCnt="4">
        <dgm:presLayoutVars>
          <dgm:chMax val="0"/>
          <dgm:chPref val="0"/>
        </dgm:presLayoutVars>
      </dgm:prSet>
      <dgm:spPr/>
    </dgm:pt>
    <dgm:pt modelId="{E4AD2BE7-AC8B-4E38-9397-A78E171FFDAC}" type="pres">
      <dgm:prSet presAssocID="{D4C8C805-D312-42CE-9E08-4E6B7CAFF913}" presName="txSpace" presStyleCnt="0"/>
      <dgm:spPr/>
    </dgm:pt>
    <dgm:pt modelId="{1F701111-7E5B-44AC-93F8-F22DE574F0D4}" type="pres">
      <dgm:prSet presAssocID="{D4C8C805-D312-42CE-9E08-4E6B7CAFF913}" presName="desTx" presStyleLbl="revTx" presStyleIdx="1" presStyleCnt="4">
        <dgm:presLayoutVars/>
      </dgm:prSet>
      <dgm:spPr/>
    </dgm:pt>
    <dgm:pt modelId="{DDB1F949-79D6-491F-A114-69C47838573A}" type="pres">
      <dgm:prSet presAssocID="{EB7946EE-1339-4B1D-88D8-19C5BBE61FAD}" presName="sibTrans" presStyleCnt="0"/>
      <dgm:spPr/>
    </dgm:pt>
    <dgm:pt modelId="{86B6465A-30E9-4313-AFAA-9465E87DC203}" type="pres">
      <dgm:prSet presAssocID="{EE2C2439-880F-4A23-A092-E61AD5E68B32}" presName="compNode" presStyleCnt="0"/>
      <dgm:spPr/>
    </dgm:pt>
    <dgm:pt modelId="{E13EC72D-53FD-4000-AD37-C6416F0094DC}" type="pres">
      <dgm:prSet presAssocID="{EE2C2439-880F-4A23-A092-E61AD5E68B3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nk"/>
        </a:ext>
      </dgm:extLst>
    </dgm:pt>
    <dgm:pt modelId="{656568BD-E1D0-487C-8C56-628528F94536}" type="pres">
      <dgm:prSet presAssocID="{EE2C2439-880F-4A23-A092-E61AD5E68B32}" presName="iconSpace" presStyleCnt="0"/>
      <dgm:spPr/>
    </dgm:pt>
    <dgm:pt modelId="{8C7FC53C-1BEC-4F93-9D6F-105802295DAD}" type="pres">
      <dgm:prSet presAssocID="{EE2C2439-880F-4A23-A092-E61AD5E68B32}" presName="parTx" presStyleLbl="revTx" presStyleIdx="2" presStyleCnt="4">
        <dgm:presLayoutVars>
          <dgm:chMax val="0"/>
          <dgm:chPref val="0"/>
        </dgm:presLayoutVars>
      </dgm:prSet>
      <dgm:spPr/>
    </dgm:pt>
    <dgm:pt modelId="{1745A811-9346-48E7-8162-B06A243BAC44}" type="pres">
      <dgm:prSet presAssocID="{EE2C2439-880F-4A23-A092-E61AD5E68B32}" presName="txSpace" presStyleCnt="0"/>
      <dgm:spPr/>
    </dgm:pt>
    <dgm:pt modelId="{4C33D007-FE9D-40C5-9921-9F6F586DBE05}" type="pres">
      <dgm:prSet presAssocID="{EE2C2439-880F-4A23-A092-E61AD5E68B32}" presName="desTx" presStyleLbl="revTx" presStyleIdx="3" presStyleCnt="4">
        <dgm:presLayoutVars/>
      </dgm:prSet>
      <dgm:spPr/>
    </dgm:pt>
  </dgm:ptLst>
  <dgm:cxnLst>
    <dgm:cxn modelId="{0DCD0900-42E0-4034-BADF-EFA0340F6B56}" type="presOf" srcId="{34A20CD8-D07D-4BCD-822A-1EE3443E63A4}" destId="{4C33D007-FE9D-40C5-9921-9F6F586DBE05}" srcOrd="0" destOrd="3" presId="urn:microsoft.com/office/officeart/2018/5/layout/CenteredIconLabelDescriptionList"/>
    <dgm:cxn modelId="{C8821A01-4FFF-4C56-8426-02E29B383477}" srcId="{EE2C2439-880F-4A23-A092-E61AD5E68B32}" destId="{E42200AE-1533-4178-B4AD-C1C2A415D34E}" srcOrd="4" destOrd="0" parTransId="{8AAC5A75-CDB8-4DA4-B8A8-9BBE683D550F}" sibTransId="{F2BBD0C4-9D7D-4740-B479-CF2E708D7035}"/>
    <dgm:cxn modelId="{2FAF3A02-4489-446C-94B7-EFFBEBDCCC84}" srcId="{D4C8C805-D312-42CE-9E08-4E6B7CAFF913}" destId="{965B60F7-626F-4ACE-BFAD-2FCE97D02A81}" srcOrd="0" destOrd="0" parTransId="{F5E7B6BE-69AB-4ECA-AED2-35253328F97B}" sibTransId="{90FD1E72-DD08-4620-BB7E-DA976B72488A}"/>
    <dgm:cxn modelId="{5A581B0A-C03C-488C-BD68-76B15134B8EE}" srcId="{EE2C2439-880F-4A23-A092-E61AD5E68B32}" destId="{F18C9E7D-4BBA-4CAF-A812-DC4C54CD02FF}" srcOrd="1" destOrd="0" parTransId="{69FBD48E-B94B-475E-AF4F-5FBB9806D777}" sibTransId="{5522982B-223A-4B0F-8D8C-D94738B20B21}"/>
    <dgm:cxn modelId="{C0786A0B-2DFF-4149-9CBB-4990DC028F9A}" type="presOf" srcId="{2E9398A5-3A72-4293-AE5F-65390AAA1F91}" destId="{E230BF3E-730D-405E-B85F-DF736A51AE4B}" srcOrd="0" destOrd="0" presId="urn:microsoft.com/office/officeart/2018/5/layout/CenteredIconLabelDescriptionList"/>
    <dgm:cxn modelId="{B10EAD19-2E81-4A71-B911-FD85716FE893}" type="presOf" srcId="{F18C9E7D-4BBA-4CAF-A812-DC4C54CD02FF}" destId="{4C33D007-FE9D-40C5-9921-9F6F586DBE05}" srcOrd="0" destOrd="1" presId="urn:microsoft.com/office/officeart/2018/5/layout/CenteredIconLabelDescriptionList"/>
    <dgm:cxn modelId="{39573D1D-EBD7-43C6-BCC5-E47FAF34B793}" srcId="{2E9398A5-3A72-4293-AE5F-65390AAA1F91}" destId="{D4C8C805-D312-42CE-9E08-4E6B7CAFF913}" srcOrd="0" destOrd="0" parTransId="{24765AF9-DAFD-4CD6-89AC-2588A961B942}" sibTransId="{EB7946EE-1339-4B1D-88D8-19C5BBE61FAD}"/>
    <dgm:cxn modelId="{5F40E426-6DBB-462E-8363-5E8681BA281D}" type="presOf" srcId="{14115527-8D21-4E89-A414-7BA2A812EF27}" destId="{4C33D007-FE9D-40C5-9921-9F6F586DBE05}" srcOrd="0" destOrd="5" presId="urn:microsoft.com/office/officeart/2018/5/layout/CenteredIconLabelDescriptionList"/>
    <dgm:cxn modelId="{CB852229-1E6F-458B-A164-0EE3153B4151}" type="presOf" srcId="{D4C8C805-D312-42CE-9E08-4E6B7CAFF913}" destId="{E6B92FC5-1187-4D8E-999C-259E853B8593}" srcOrd="0" destOrd="0" presId="urn:microsoft.com/office/officeart/2018/5/layout/CenteredIconLabelDescriptionList"/>
    <dgm:cxn modelId="{4AB8635E-3F2F-4F10-B487-EFE748726095}" type="presOf" srcId="{965B60F7-626F-4ACE-BFAD-2FCE97D02A81}" destId="{1F701111-7E5B-44AC-93F8-F22DE574F0D4}" srcOrd="0" destOrd="0" presId="urn:microsoft.com/office/officeart/2018/5/layout/CenteredIconLabelDescriptionList"/>
    <dgm:cxn modelId="{1D758B66-E15B-462B-986D-B4B33153BC32}" srcId="{EE2C2439-880F-4A23-A092-E61AD5E68B32}" destId="{14115527-8D21-4E89-A414-7BA2A812EF27}" srcOrd="5" destOrd="0" parTransId="{05E0BC8D-5A65-4276-8242-739D4EFC6111}" sibTransId="{B4902F64-3678-4A22-B606-1F356573CC29}"/>
    <dgm:cxn modelId="{A5F4F167-151C-4A3A-B98D-D370A5B3469A}" srcId="{EE2C2439-880F-4A23-A092-E61AD5E68B32}" destId="{B8032D02-FA04-454E-BB77-F696E313F625}" srcOrd="2" destOrd="0" parTransId="{A6DC151B-F59A-437C-B59B-ED4ED1624483}" sibTransId="{9ABAD024-F098-45B9-9672-7F2580BCB1E2}"/>
    <dgm:cxn modelId="{A75F0648-F187-4CBC-B275-93B0F9548CB6}" srcId="{EE2C2439-880F-4A23-A092-E61AD5E68B32}" destId="{34A20CD8-D07D-4BCD-822A-1EE3443E63A4}" srcOrd="3" destOrd="0" parTransId="{A4A6C5ED-C510-4ED1-8546-8F8F9548E894}" sibTransId="{6D5CD519-AB53-4B44-A628-42B0903F4EC1}"/>
    <dgm:cxn modelId="{44F2F46D-62A9-44B4-B9A0-00C0CC6B2A3E}" type="presOf" srcId="{B8032D02-FA04-454E-BB77-F696E313F625}" destId="{4C33D007-FE9D-40C5-9921-9F6F586DBE05}" srcOrd="0" destOrd="2" presId="urn:microsoft.com/office/officeart/2018/5/layout/CenteredIconLabelDescriptionList"/>
    <dgm:cxn modelId="{E3F4DD6E-A5AE-45F0-B608-75AE0697C401}" srcId="{2E9398A5-3A72-4293-AE5F-65390AAA1F91}" destId="{EE2C2439-880F-4A23-A092-E61AD5E68B32}" srcOrd="1" destOrd="0" parTransId="{363F29FB-ACCB-40F8-B447-15BD0DCAEA2B}" sibTransId="{29B8D2C9-0320-4618-B8BE-1503ECEACC4F}"/>
    <dgm:cxn modelId="{BB62A650-A040-46E4-8D04-AFA418F7CE09}" type="presOf" srcId="{EE2C2439-880F-4A23-A092-E61AD5E68B32}" destId="{8C7FC53C-1BEC-4F93-9D6F-105802295DAD}" srcOrd="0" destOrd="0" presId="urn:microsoft.com/office/officeart/2018/5/layout/CenteredIconLabelDescriptionList"/>
    <dgm:cxn modelId="{7F61D29D-CFE5-4E9E-8502-6FE1AFBF683A}" srcId="{EE2C2439-880F-4A23-A092-E61AD5E68B32}" destId="{878E464E-E084-4EE8-8688-8C55D2034CF7}" srcOrd="6" destOrd="0" parTransId="{6DEB7135-4D55-43A0-B5E8-DD4535546CFB}" sibTransId="{3F706A2F-0070-44EC-9986-2EA76AB2064F}"/>
    <dgm:cxn modelId="{A79013CA-71CA-4EF3-8D8A-22CDC83D6DD2}" srcId="{EE2C2439-880F-4A23-A092-E61AD5E68B32}" destId="{3DE08779-0DEC-4991-B440-3939258FA1A6}" srcOrd="0" destOrd="0" parTransId="{CFF48B5A-0A35-43FD-A239-138FA3E72FF9}" sibTransId="{7FA5425E-C36E-4A2F-913B-D99D315E82A1}"/>
    <dgm:cxn modelId="{B0A5BECF-59CB-4F74-82AB-749D4A7584B5}" type="presOf" srcId="{E42200AE-1533-4178-B4AD-C1C2A415D34E}" destId="{4C33D007-FE9D-40C5-9921-9F6F586DBE05}" srcOrd="0" destOrd="4" presId="urn:microsoft.com/office/officeart/2018/5/layout/CenteredIconLabelDescriptionList"/>
    <dgm:cxn modelId="{700241E5-82BE-4895-A146-AB6BC2C5E241}" type="presOf" srcId="{3DE08779-0DEC-4991-B440-3939258FA1A6}" destId="{4C33D007-FE9D-40C5-9921-9F6F586DBE05}" srcOrd="0" destOrd="0" presId="urn:microsoft.com/office/officeart/2018/5/layout/CenteredIconLabelDescriptionList"/>
    <dgm:cxn modelId="{28B740F8-915E-41E6-A406-AA530098000F}" type="presOf" srcId="{878E464E-E084-4EE8-8688-8C55D2034CF7}" destId="{4C33D007-FE9D-40C5-9921-9F6F586DBE05}" srcOrd="0" destOrd="6" presId="urn:microsoft.com/office/officeart/2018/5/layout/CenteredIconLabelDescriptionList"/>
    <dgm:cxn modelId="{CF2BB744-3BD8-4623-AC7C-318C3F10BEC5}" type="presParOf" srcId="{E230BF3E-730D-405E-B85F-DF736A51AE4B}" destId="{874425E8-E1E8-4D12-A0EC-BAAFD49C795D}" srcOrd="0" destOrd="0" presId="urn:microsoft.com/office/officeart/2018/5/layout/CenteredIconLabelDescriptionList"/>
    <dgm:cxn modelId="{49049D3C-BEE5-4574-A2D6-9E74BFA40782}" type="presParOf" srcId="{874425E8-E1E8-4D12-A0EC-BAAFD49C795D}" destId="{21FE50EB-B480-4309-82AF-4FE61F37BD64}" srcOrd="0" destOrd="0" presId="urn:microsoft.com/office/officeart/2018/5/layout/CenteredIconLabelDescriptionList"/>
    <dgm:cxn modelId="{B1453A36-A58B-4CC7-A8BF-892F9B867776}" type="presParOf" srcId="{874425E8-E1E8-4D12-A0EC-BAAFD49C795D}" destId="{3AB5A293-D36A-4769-9CEF-C677747AC183}" srcOrd="1" destOrd="0" presId="urn:microsoft.com/office/officeart/2018/5/layout/CenteredIconLabelDescriptionList"/>
    <dgm:cxn modelId="{45193060-5ABC-4D08-A2DB-82D60AE87ACC}" type="presParOf" srcId="{874425E8-E1E8-4D12-A0EC-BAAFD49C795D}" destId="{E6B92FC5-1187-4D8E-999C-259E853B8593}" srcOrd="2" destOrd="0" presId="urn:microsoft.com/office/officeart/2018/5/layout/CenteredIconLabelDescriptionList"/>
    <dgm:cxn modelId="{585B53A6-02F7-4FEF-841A-C4B2E5ED3087}" type="presParOf" srcId="{874425E8-E1E8-4D12-A0EC-BAAFD49C795D}" destId="{E4AD2BE7-AC8B-4E38-9397-A78E171FFDAC}" srcOrd="3" destOrd="0" presId="urn:microsoft.com/office/officeart/2018/5/layout/CenteredIconLabelDescriptionList"/>
    <dgm:cxn modelId="{6B16A73A-EF5A-4009-974C-8570F54F535F}" type="presParOf" srcId="{874425E8-E1E8-4D12-A0EC-BAAFD49C795D}" destId="{1F701111-7E5B-44AC-93F8-F22DE574F0D4}" srcOrd="4" destOrd="0" presId="urn:microsoft.com/office/officeart/2018/5/layout/CenteredIconLabelDescriptionList"/>
    <dgm:cxn modelId="{72A16DA1-9E55-4E9C-8933-B19339CBF69E}" type="presParOf" srcId="{E230BF3E-730D-405E-B85F-DF736A51AE4B}" destId="{DDB1F949-79D6-491F-A114-69C47838573A}" srcOrd="1" destOrd="0" presId="urn:microsoft.com/office/officeart/2018/5/layout/CenteredIconLabelDescriptionList"/>
    <dgm:cxn modelId="{594DF005-01E2-457D-88D5-E0491C78BBF4}" type="presParOf" srcId="{E230BF3E-730D-405E-B85F-DF736A51AE4B}" destId="{86B6465A-30E9-4313-AFAA-9465E87DC203}" srcOrd="2" destOrd="0" presId="urn:microsoft.com/office/officeart/2018/5/layout/CenteredIconLabelDescriptionList"/>
    <dgm:cxn modelId="{3FB632FD-E7EB-41C3-BB32-CD56EC8947BE}" type="presParOf" srcId="{86B6465A-30E9-4313-AFAA-9465E87DC203}" destId="{E13EC72D-53FD-4000-AD37-C6416F0094DC}" srcOrd="0" destOrd="0" presId="urn:microsoft.com/office/officeart/2018/5/layout/CenteredIconLabelDescriptionList"/>
    <dgm:cxn modelId="{8A638230-0A6C-42E3-920F-D50F856D84D7}" type="presParOf" srcId="{86B6465A-30E9-4313-AFAA-9465E87DC203}" destId="{656568BD-E1D0-487C-8C56-628528F94536}" srcOrd="1" destOrd="0" presId="urn:microsoft.com/office/officeart/2018/5/layout/CenteredIconLabelDescriptionList"/>
    <dgm:cxn modelId="{3E5C8678-E260-4832-8E3A-B6EA562893D4}" type="presParOf" srcId="{86B6465A-30E9-4313-AFAA-9465E87DC203}" destId="{8C7FC53C-1BEC-4F93-9D6F-105802295DAD}" srcOrd="2" destOrd="0" presId="urn:microsoft.com/office/officeart/2018/5/layout/CenteredIconLabelDescriptionList"/>
    <dgm:cxn modelId="{6193245F-813F-476F-A8E0-0CC0A535A2DF}" type="presParOf" srcId="{86B6465A-30E9-4313-AFAA-9465E87DC203}" destId="{1745A811-9346-48E7-8162-B06A243BAC44}" srcOrd="3" destOrd="0" presId="urn:microsoft.com/office/officeart/2018/5/layout/CenteredIconLabelDescriptionList"/>
    <dgm:cxn modelId="{EADA2E72-4A65-4B14-8B0D-1711CEC1A6EE}" type="presParOf" srcId="{86B6465A-30E9-4313-AFAA-9465E87DC203}" destId="{4C33D007-FE9D-40C5-9921-9F6F586DBE05}"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5A8AF19-8435-4808-A26F-6B2EB2200D96}"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3B88470-F0A0-4E1A-A5B2-1E57C9106972}">
      <dgm:prSet/>
      <dgm:spPr/>
      <dgm:t>
        <a:bodyPr/>
        <a:lstStyle/>
        <a:p>
          <a:pPr>
            <a:lnSpc>
              <a:spcPct val="100000"/>
            </a:lnSpc>
          </a:pPr>
          <a:r>
            <a:rPr lang="en-US"/>
            <a:t>Unusual behavior found in the data (large dip in the 1980s)</a:t>
          </a:r>
        </a:p>
      </dgm:t>
    </dgm:pt>
    <dgm:pt modelId="{764C51BA-9953-44B0-B56F-06D92556BF46}" type="parTrans" cxnId="{B60620F7-14D3-427C-B044-25C3E6B174C8}">
      <dgm:prSet/>
      <dgm:spPr/>
      <dgm:t>
        <a:bodyPr/>
        <a:lstStyle/>
        <a:p>
          <a:endParaRPr lang="en-US"/>
        </a:p>
      </dgm:t>
    </dgm:pt>
    <dgm:pt modelId="{470370E8-7978-41BC-92C2-46674B8E4B38}" type="sibTrans" cxnId="{B60620F7-14D3-427C-B044-25C3E6B174C8}">
      <dgm:prSet/>
      <dgm:spPr/>
      <dgm:t>
        <a:bodyPr/>
        <a:lstStyle/>
        <a:p>
          <a:endParaRPr lang="en-US"/>
        </a:p>
      </dgm:t>
    </dgm:pt>
    <dgm:pt modelId="{87CB1998-C409-4817-87D5-4B4A6E8F64A8}">
      <dgm:prSet/>
      <dgm:spPr/>
      <dgm:t>
        <a:bodyPr/>
        <a:lstStyle/>
        <a:p>
          <a:pPr>
            <a:lnSpc>
              <a:spcPct val="100000"/>
            </a:lnSpc>
          </a:pPr>
          <a:r>
            <a:rPr lang="en-US" b="0">
              <a:latin typeface="Posterama"/>
            </a:rPr>
            <a:t>Explained by Polar</a:t>
          </a:r>
          <a:r>
            <a:rPr lang="en-US" b="0"/>
            <a:t> Vortex</a:t>
          </a:r>
        </a:p>
      </dgm:t>
    </dgm:pt>
    <dgm:pt modelId="{56C583CA-F63E-494C-9B5B-3B68C1A19D11}" type="parTrans" cxnId="{EF1A5AA0-16D3-4F8E-99FB-7332D99853C1}">
      <dgm:prSet/>
      <dgm:spPr/>
      <dgm:t>
        <a:bodyPr/>
        <a:lstStyle/>
        <a:p>
          <a:endParaRPr lang="en-US"/>
        </a:p>
      </dgm:t>
    </dgm:pt>
    <dgm:pt modelId="{CA5FCFB3-E8B6-41D3-884E-F7AA8B2F1E6B}" type="sibTrans" cxnId="{EF1A5AA0-16D3-4F8E-99FB-7332D99853C1}">
      <dgm:prSet/>
      <dgm:spPr/>
      <dgm:t>
        <a:bodyPr/>
        <a:lstStyle/>
        <a:p>
          <a:endParaRPr lang="en-US"/>
        </a:p>
      </dgm:t>
    </dgm:pt>
    <dgm:pt modelId="{A801352B-778E-4E11-8D14-4B16A61F74F5}">
      <dgm:prSet/>
      <dgm:spPr/>
      <dgm:t>
        <a:bodyPr/>
        <a:lstStyle/>
        <a:p>
          <a:pPr>
            <a:lnSpc>
              <a:spcPct val="100000"/>
            </a:lnSpc>
          </a:pPr>
          <a:r>
            <a:rPr lang="en-US"/>
            <a:t>Exponential trend in </a:t>
          </a:r>
          <a:r>
            <a:rPr lang="en-US">
              <a:latin typeface="Posterama"/>
            </a:rPr>
            <a:t>NA data</a:t>
          </a:r>
          <a:endParaRPr lang="en-US"/>
        </a:p>
      </dgm:t>
    </dgm:pt>
    <dgm:pt modelId="{4D4DB5DE-CF19-4E14-A578-A949F7553273}" type="parTrans" cxnId="{FF002320-81A9-4305-B36A-170B4D96782A}">
      <dgm:prSet/>
      <dgm:spPr/>
      <dgm:t>
        <a:bodyPr/>
        <a:lstStyle/>
        <a:p>
          <a:endParaRPr lang="en-US"/>
        </a:p>
      </dgm:t>
    </dgm:pt>
    <dgm:pt modelId="{B50CACBD-608A-4F0F-8A1E-2F59BCBA4EE3}" type="sibTrans" cxnId="{FF002320-81A9-4305-B36A-170B4D96782A}">
      <dgm:prSet/>
      <dgm:spPr/>
      <dgm:t>
        <a:bodyPr/>
        <a:lstStyle/>
        <a:p>
          <a:endParaRPr lang="en-US"/>
        </a:p>
      </dgm:t>
    </dgm:pt>
    <dgm:pt modelId="{5B568E37-2A96-47AB-B6F5-BEB1F8991F37}">
      <dgm:prSet/>
      <dgm:spPr/>
      <dgm:t>
        <a:bodyPr/>
        <a:lstStyle/>
        <a:p>
          <a:pPr>
            <a:lnSpc>
              <a:spcPct val="100000"/>
            </a:lnSpc>
          </a:pPr>
          <a:r>
            <a:rPr lang="en-US"/>
            <a:t>Temperatures rising exponentially</a:t>
          </a:r>
        </a:p>
      </dgm:t>
    </dgm:pt>
    <dgm:pt modelId="{4CFFD403-EC29-45EE-AA03-3DB19C26A7BC}" type="parTrans" cxnId="{2CAE12B0-7720-4C89-8882-8831B59FF1FC}">
      <dgm:prSet/>
      <dgm:spPr/>
      <dgm:t>
        <a:bodyPr/>
        <a:lstStyle/>
        <a:p>
          <a:endParaRPr lang="en-US"/>
        </a:p>
      </dgm:t>
    </dgm:pt>
    <dgm:pt modelId="{5CF32C50-7867-431D-94C4-A4BED6CD85C4}" type="sibTrans" cxnId="{2CAE12B0-7720-4C89-8882-8831B59FF1FC}">
      <dgm:prSet/>
      <dgm:spPr/>
      <dgm:t>
        <a:bodyPr/>
        <a:lstStyle/>
        <a:p>
          <a:endParaRPr lang="en-US"/>
        </a:p>
      </dgm:t>
    </dgm:pt>
    <dgm:pt modelId="{DE90C833-B80D-4494-97A8-991785819D9B}">
      <dgm:prSet/>
      <dgm:spPr/>
      <dgm:t>
        <a:bodyPr/>
        <a:lstStyle/>
        <a:p>
          <a:pPr>
            <a:lnSpc>
              <a:spcPct val="100000"/>
            </a:lnSpc>
          </a:pPr>
          <a:r>
            <a:rPr lang="en-US"/>
            <a:t>Exponential regression calculations suggest serious implications for the future</a:t>
          </a:r>
        </a:p>
      </dgm:t>
    </dgm:pt>
    <dgm:pt modelId="{256C8F13-F676-49F0-83EF-3A1B0A85884D}" type="parTrans" cxnId="{D0AA05BF-F06E-4BC6-A249-2B7867D1B107}">
      <dgm:prSet/>
      <dgm:spPr/>
      <dgm:t>
        <a:bodyPr/>
        <a:lstStyle/>
        <a:p>
          <a:endParaRPr lang="en-US"/>
        </a:p>
      </dgm:t>
    </dgm:pt>
    <dgm:pt modelId="{E44BE9C9-9C58-4E43-97AC-39709F6BF094}" type="sibTrans" cxnId="{D0AA05BF-F06E-4BC6-A249-2B7867D1B107}">
      <dgm:prSet/>
      <dgm:spPr/>
      <dgm:t>
        <a:bodyPr/>
        <a:lstStyle/>
        <a:p>
          <a:endParaRPr lang="en-US"/>
        </a:p>
      </dgm:t>
    </dgm:pt>
    <dgm:pt modelId="{FBFCAD84-1D14-4B34-A7E1-345DDF4C8E2E}">
      <dgm:prSet phldr="0"/>
      <dgm:spPr/>
      <dgm:t>
        <a:bodyPr/>
        <a:lstStyle/>
        <a:p>
          <a:pPr>
            <a:lnSpc>
              <a:spcPct val="100000"/>
            </a:lnSpc>
          </a:pPr>
          <a:r>
            <a:rPr lang="en-US">
              <a:latin typeface="Posterama"/>
            </a:rPr>
            <a:t>NA vs Global</a:t>
          </a:r>
        </a:p>
      </dgm:t>
    </dgm:pt>
    <dgm:pt modelId="{2EB114AB-E068-4843-9EEC-461DA8F01B66}" type="parTrans" cxnId="{04A405B6-F501-4A87-BB70-F48E36FFAF37}">
      <dgm:prSet/>
      <dgm:spPr/>
    </dgm:pt>
    <dgm:pt modelId="{0E00E6FA-01CC-4B0E-B4F7-84D681BF6CB7}" type="sibTrans" cxnId="{04A405B6-F501-4A87-BB70-F48E36FFAF37}">
      <dgm:prSet/>
      <dgm:spPr/>
    </dgm:pt>
    <dgm:pt modelId="{01B6C5EB-7673-4D2A-9EAF-3A270F55EC46}">
      <dgm:prSet phldr="0"/>
      <dgm:spPr/>
      <dgm:t>
        <a:bodyPr/>
        <a:lstStyle/>
        <a:p>
          <a:pPr>
            <a:lnSpc>
              <a:spcPct val="100000"/>
            </a:lnSpc>
          </a:pPr>
          <a:r>
            <a:rPr lang="en-US">
              <a:latin typeface="Posterama"/>
            </a:rPr>
            <a:t>Temperatures are noticeably lower than rest of the world</a:t>
          </a:r>
        </a:p>
      </dgm:t>
    </dgm:pt>
    <dgm:pt modelId="{8E8F121B-D352-4C8A-B943-7BE664DBA313}" type="parTrans" cxnId="{539D995E-FA45-47C6-ADFE-01F5398C8AA5}">
      <dgm:prSet/>
      <dgm:spPr/>
    </dgm:pt>
    <dgm:pt modelId="{DFDB8CB0-63CC-4E65-A0C4-885B008ACE28}" type="sibTrans" cxnId="{539D995E-FA45-47C6-ADFE-01F5398C8AA5}">
      <dgm:prSet/>
      <dgm:spPr/>
    </dgm:pt>
    <dgm:pt modelId="{1DD41260-69B9-49A3-95E3-22D19C0CA1DF}" type="pres">
      <dgm:prSet presAssocID="{E5A8AF19-8435-4808-A26F-6B2EB2200D96}" presName="root" presStyleCnt="0">
        <dgm:presLayoutVars>
          <dgm:dir/>
          <dgm:resizeHandles val="exact"/>
        </dgm:presLayoutVars>
      </dgm:prSet>
      <dgm:spPr/>
    </dgm:pt>
    <dgm:pt modelId="{F089AF6F-35C3-439D-9095-E640014F5593}" type="pres">
      <dgm:prSet presAssocID="{83B88470-F0A0-4E1A-A5B2-1E57C9106972}" presName="compNode" presStyleCnt="0"/>
      <dgm:spPr/>
    </dgm:pt>
    <dgm:pt modelId="{7DF1D68C-BF28-4071-AA9F-FDA906F3D589}" type="pres">
      <dgm:prSet presAssocID="{83B88470-F0A0-4E1A-A5B2-1E57C9106972}" presName="bgRect" presStyleLbl="bgShp" presStyleIdx="0" presStyleCnt="3"/>
      <dgm:spPr/>
    </dgm:pt>
    <dgm:pt modelId="{988059FD-ED42-4B08-9E1E-3871201AC50C}" type="pres">
      <dgm:prSet presAssocID="{83B88470-F0A0-4E1A-A5B2-1E57C910697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ow Temperature"/>
        </a:ext>
      </dgm:extLst>
    </dgm:pt>
    <dgm:pt modelId="{8290E6C6-78E8-4E7A-B92D-5A2CD3C5BFAF}" type="pres">
      <dgm:prSet presAssocID="{83B88470-F0A0-4E1A-A5B2-1E57C9106972}" presName="spaceRect" presStyleCnt="0"/>
      <dgm:spPr/>
    </dgm:pt>
    <dgm:pt modelId="{ECFD7620-18D5-42E8-B7D2-AEF7A3F0A5E1}" type="pres">
      <dgm:prSet presAssocID="{83B88470-F0A0-4E1A-A5B2-1E57C9106972}" presName="parTx" presStyleLbl="revTx" presStyleIdx="0" presStyleCnt="6">
        <dgm:presLayoutVars>
          <dgm:chMax val="0"/>
          <dgm:chPref val="0"/>
        </dgm:presLayoutVars>
      </dgm:prSet>
      <dgm:spPr/>
    </dgm:pt>
    <dgm:pt modelId="{5D6A6FC4-6117-454B-B050-6DFAB1EAB310}" type="pres">
      <dgm:prSet presAssocID="{83B88470-F0A0-4E1A-A5B2-1E57C9106972}" presName="desTx" presStyleLbl="revTx" presStyleIdx="1" presStyleCnt="6">
        <dgm:presLayoutVars/>
      </dgm:prSet>
      <dgm:spPr/>
    </dgm:pt>
    <dgm:pt modelId="{B49D41D8-3F2A-48FB-9618-96270883159C}" type="pres">
      <dgm:prSet presAssocID="{470370E8-7978-41BC-92C2-46674B8E4B38}" presName="sibTrans" presStyleCnt="0"/>
      <dgm:spPr/>
    </dgm:pt>
    <dgm:pt modelId="{E21F736C-C43B-4FF5-858C-5EA741DD9D9F}" type="pres">
      <dgm:prSet presAssocID="{A801352B-778E-4E11-8D14-4B16A61F74F5}" presName="compNode" presStyleCnt="0"/>
      <dgm:spPr/>
    </dgm:pt>
    <dgm:pt modelId="{15B28112-9ED6-42E2-9ED5-ABE69FA2F7CB}" type="pres">
      <dgm:prSet presAssocID="{A801352B-778E-4E11-8D14-4B16A61F74F5}" presName="bgRect" presStyleLbl="bgShp" presStyleIdx="1" presStyleCnt="3"/>
      <dgm:spPr/>
    </dgm:pt>
    <dgm:pt modelId="{65F6889E-3801-4086-9E5F-E23C0532B7ED}" type="pres">
      <dgm:prSet presAssocID="{A801352B-778E-4E11-8D14-4B16A61F74F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29831C78-3508-4D48-BFC5-61F1BA83AA6D}" type="pres">
      <dgm:prSet presAssocID="{A801352B-778E-4E11-8D14-4B16A61F74F5}" presName="spaceRect" presStyleCnt="0"/>
      <dgm:spPr/>
    </dgm:pt>
    <dgm:pt modelId="{9A1B04BC-DEF6-4067-B9E4-D9497DB7180F}" type="pres">
      <dgm:prSet presAssocID="{A801352B-778E-4E11-8D14-4B16A61F74F5}" presName="parTx" presStyleLbl="revTx" presStyleIdx="2" presStyleCnt="6">
        <dgm:presLayoutVars>
          <dgm:chMax val="0"/>
          <dgm:chPref val="0"/>
        </dgm:presLayoutVars>
      </dgm:prSet>
      <dgm:spPr/>
    </dgm:pt>
    <dgm:pt modelId="{D5E2B4D1-8AB0-4917-BDC6-0E1893442F69}" type="pres">
      <dgm:prSet presAssocID="{A801352B-778E-4E11-8D14-4B16A61F74F5}" presName="desTx" presStyleLbl="revTx" presStyleIdx="3" presStyleCnt="6">
        <dgm:presLayoutVars/>
      </dgm:prSet>
      <dgm:spPr/>
    </dgm:pt>
    <dgm:pt modelId="{569000CB-2F18-48B3-8258-F1F3E049B2DC}" type="pres">
      <dgm:prSet presAssocID="{B50CACBD-608A-4F0F-8A1E-2F59BCBA4EE3}" presName="sibTrans" presStyleCnt="0"/>
      <dgm:spPr/>
    </dgm:pt>
    <dgm:pt modelId="{190D211A-97B7-455C-B612-02F2BB3E8D8F}" type="pres">
      <dgm:prSet presAssocID="{FBFCAD84-1D14-4B34-A7E1-345DDF4C8E2E}" presName="compNode" presStyleCnt="0"/>
      <dgm:spPr/>
    </dgm:pt>
    <dgm:pt modelId="{2F010EE8-E7B4-470B-8A60-390E1E920C7C}" type="pres">
      <dgm:prSet presAssocID="{FBFCAD84-1D14-4B34-A7E1-345DDF4C8E2E}" presName="bgRect" presStyleLbl="bgShp" presStyleIdx="2" presStyleCnt="3"/>
      <dgm:spPr/>
    </dgm:pt>
    <dgm:pt modelId="{D71D547F-1A95-4819-813D-C4C70C2E86B4}" type="pres">
      <dgm:prSet presAssocID="{FBFCAD84-1D14-4B34-A7E1-345DDF4C8E2E}" presName="iconRect" presStyleLbl="node1" presStyleIdx="2" presStyleCnt="3"/>
      <dgm:spPr/>
    </dgm:pt>
    <dgm:pt modelId="{B161B56E-F3F1-45C1-BDD9-CC5FDA08E148}" type="pres">
      <dgm:prSet presAssocID="{FBFCAD84-1D14-4B34-A7E1-345DDF4C8E2E}" presName="spaceRect" presStyleCnt="0"/>
      <dgm:spPr/>
    </dgm:pt>
    <dgm:pt modelId="{7A0BC110-113E-49CA-8E92-3ABCE3C53560}" type="pres">
      <dgm:prSet presAssocID="{FBFCAD84-1D14-4B34-A7E1-345DDF4C8E2E}" presName="parTx" presStyleLbl="revTx" presStyleIdx="4" presStyleCnt="6">
        <dgm:presLayoutVars>
          <dgm:chMax val="0"/>
          <dgm:chPref val="0"/>
        </dgm:presLayoutVars>
      </dgm:prSet>
      <dgm:spPr/>
    </dgm:pt>
    <dgm:pt modelId="{CBDB4439-5D40-4641-91C7-449F7CAC681E}" type="pres">
      <dgm:prSet presAssocID="{FBFCAD84-1D14-4B34-A7E1-345DDF4C8E2E}" presName="desTx" presStyleLbl="revTx" presStyleIdx="5" presStyleCnt="6">
        <dgm:presLayoutVars/>
      </dgm:prSet>
      <dgm:spPr/>
    </dgm:pt>
  </dgm:ptLst>
  <dgm:cxnLst>
    <dgm:cxn modelId="{E88A230C-E40D-4DB1-86AC-57F6FC7490D7}" type="presOf" srcId="{5B568E37-2A96-47AB-B6F5-BEB1F8991F37}" destId="{D5E2B4D1-8AB0-4917-BDC6-0E1893442F69}" srcOrd="0" destOrd="0" presId="urn:microsoft.com/office/officeart/2018/2/layout/IconVerticalSolidList"/>
    <dgm:cxn modelId="{559EEF11-E202-4B81-950D-0DA3E41FA5FC}" type="presOf" srcId="{83B88470-F0A0-4E1A-A5B2-1E57C9106972}" destId="{ECFD7620-18D5-42E8-B7D2-AEF7A3F0A5E1}" srcOrd="0" destOrd="0" presId="urn:microsoft.com/office/officeart/2018/2/layout/IconVerticalSolidList"/>
    <dgm:cxn modelId="{FF002320-81A9-4305-B36A-170B4D96782A}" srcId="{E5A8AF19-8435-4808-A26F-6B2EB2200D96}" destId="{A801352B-778E-4E11-8D14-4B16A61F74F5}" srcOrd="1" destOrd="0" parTransId="{4D4DB5DE-CF19-4E14-A578-A949F7553273}" sibTransId="{B50CACBD-608A-4F0F-8A1E-2F59BCBA4EE3}"/>
    <dgm:cxn modelId="{539D995E-FA45-47C6-ADFE-01F5398C8AA5}" srcId="{FBFCAD84-1D14-4B34-A7E1-345DDF4C8E2E}" destId="{01B6C5EB-7673-4D2A-9EAF-3A270F55EC46}" srcOrd="0" destOrd="0" parTransId="{8E8F121B-D352-4C8A-B943-7BE664DBA313}" sibTransId="{DFDB8CB0-63CC-4E65-A0C4-885B008ACE28}"/>
    <dgm:cxn modelId="{0717F08A-6A8B-488F-AAE2-C7A6657EFF71}" type="presOf" srcId="{01B6C5EB-7673-4D2A-9EAF-3A270F55EC46}" destId="{CBDB4439-5D40-4641-91C7-449F7CAC681E}" srcOrd="0" destOrd="0" presId="urn:microsoft.com/office/officeart/2018/2/layout/IconVerticalSolidList"/>
    <dgm:cxn modelId="{36699792-FF98-46A3-871F-D5A1B9156077}" type="presOf" srcId="{E5A8AF19-8435-4808-A26F-6B2EB2200D96}" destId="{1DD41260-69B9-49A3-95E3-22D19C0CA1DF}" srcOrd="0" destOrd="0" presId="urn:microsoft.com/office/officeart/2018/2/layout/IconVerticalSolidList"/>
    <dgm:cxn modelId="{CA6D559F-C436-484B-A774-C9711EBE25BC}" type="presOf" srcId="{DE90C833-B80D-4494-97A8-991785819D9B}" destId="{D5E2B4D1-8AB0-4917-BDC6-0E1893442F69}" srcOrd="0" destOrd="1" presId="urn:microsoft.com/office/officeart/2018/2/layout/IconVerticalSolidList"/>
    <dgm:cxn modelId="{EF1A5AA0-16D3-4F8E-99FB-7332D99853C1}" srcId="{83B88470-F0A0-4E1A-A5B2-1E57C9106972}" destId="{87CB1998-C409-4817-87D5-4B4A6E8F64A8}" srcOrd="0" destOrd="0" parTransId="{56C583CA-F63E-494C-9B5B-3B68C1A19D11}" sibTransId="{CA5FCFB3-E8B6-41D3-884E-F7AA8B2F1E6B}"/>
    <dgm:cxn modelId="{2CAE12B0-7720-4C89-8882-8831B59FF1FC}" srcId="{A801352B-778E-4E11-8D14-4B16A61F74F5}" destId="{5B568E37-2A96-47AB-B6F5-BEB1F8991F37}" srcOrd="0" destOrd="0" parTransId="{4CFFD403-EC29-45EE-AA03-3DB19C26A7BC}" sibTransId="{5CF32C50-7867-431D-94C4-A4BED6CD85C4}"/>
    <dgm:cxn modelId="{04A405B6-F501-4A87-BB70-F48E36FFAF37}" srcId="{E5A8AF19-8435-4808-A26F-6B2EB2200D96}" destId="{FBFCAD84-1D14-4B34-A7E1-345DDF4C8E2E}" srcOrd="2" destOrd="0" parTransId="{2EB114AB-E068-4843-9EEC-461DA8F01B66}" sibTransId="{0E00E6FA-01CC-4B0E-B4F7-84D681BF6CB7}"/>
    <dgm:cxn modelId="{5E2903BB-459C-46B8-9022-5604F9C1DB55}" type="presOf" srcId="{87CB1998-C409-4817-87D5-4B4A6E8F64A8}" destId="{5D6A6FC4-6117-454B-B050-6DFAB1EAB310}" srcOrd="0" destOrd="0" presId="urn:microsoft.com/office/officeart/2018/2/layout/IconVerticalSolidList"/>
    <dgm:cxn modelId="{D0AA05BF-F06E-4BC6-A249-2B7867D1B107}" srcId="{A801352B-778E-4E11-8D14-4B16A61F74F5}" destId="{DE90C833-B80D-4494-97A8-991785819D9B}" srcOrd="1" destOrd="0" parTransId="{256C8F13-F676-49F0-83EF-3A1B0A85884D}" sibTransId="{E44BE9C9-9C58-4E43-97AC-39709F6BF094}"/>
    <dgm:cxn modelId="{1AA545C4-A965-452F-B5CD-04BDB9805907}" type="presOf" srcId="{A801352B-778E-4E11-8D14-4B16A61F74F5}" destId="{9A1B04BC-DEF6-4067-B9E4-D9497DB7180F}" srcOrd="0" destOrd="0" presId="urn:microsoft.com/office/officeart/2018/2/layout/IconVerticalSolidList"/>
    <dgm:cxn modelId="{E13E56DB-DE88-4AF2-B8B0-742147E8829B}" type="presOf" srcId="{FBFCAD84-1D14-4B34-A7E1-345DDF4C8E2E}" destId="{7A0BC110-113E-49CA-8E92-3ABCE3C53560}" srcOrd="0" destOrd="0" presId="urn:microsoft.com/office/officeart/2018/2/layout/IconVerticalSolidList"/>
    <dgm:cxn modelId="{B60620F7-14D3-427C-B044-25C3E6B174C8}" srcId="{E5A8AF19-8435-4808-A26F-6B2EB2200D96}" destId="{83B88470-F0A0-4E1A-A5B2-1E57C9106972}" srcOrd="0" destOrd="0" parTransId="{764C51BA-9953-44B0-B56F-06D92556BF46}" sibTransId="{470370E8-7978-41BC-92C2-46674B8E4B38}"/>
    <dgm:cxn modelId="{ECEF9B1A-C0C5-4961-8713-FDD6E2943851}" type="presParOf" srcId="{1DD41260-69B9-49A3-95E3-22D19C0CA1DF}" destId="{F089AF6F-35C3-439D-9095-E640014F5593}" srcOrd="0" destOrd="0" presId="urn:microsoft.com/office/officeart/2018/2/layout/IconVerticalSolidList"/>
    <dgm:cxn modelId="{180F7195-26AB-48F6-B8B3-15C6D2C481E0}" type="presParOf" srcId="{F089AF6F-35C3-439D-9095-E640014F5593}" destId="{7DF1D68C-BF28-4071-AA9F-FDA906F3D589}" srcOrd="0" destOrd="0" presId="urn:microsoft.com/office/officeart/2018/2/layout/IconVerticalSolidList"/>
    <dgm:cxn modelId="{66F1A666-6287-4511-BB8C-5E59F1106FA1}" type="presParOf" srcId="{F089AF6F-35C3-439D-9095-E640014F5593}" destId="{988059FD-ED42-4B08-9E1E-3871201AC50C}" srcOrd="1" destOrd="0" presId="urn:microsoft.com/office/officeart/2018/2/layout/IconVerticalSolidList"/>
    <dgm:cxn modelId="{179114AA-6B76-436E-868D-5FD013C8FF2F}" type="presParOf" srcId="{F089AF6F-35C3-439D-9095-E640014F5593}" destId="{8290E6C6-78E8-4E7A-B92D-5A2CD3C5BFAF}" srcOrd="2" destOrd="0" presId="urn:microsoft.com/office/officeart/2018/2/layout/IconVerticalSolidList"/>
    <dgm:cxn modelId="{C7666ABC-B614-4EB1-9DAC-85DADC267CF5}" type="presParOf" srcId="{F089AF6F-35C3-439D-9095-E640014F5593}" destId="{ECFD7620-18D5-42E8-B7D2-AEF7A3F0A5E1}" srcOrd="3" destOrd="0" presId="urn:microsoft.com/office/officeart/2018/2/layout/IconVerticalSolidList"/>
    <dgm:cxn modelId="{3AD079A3-DB99-4715-A263-B2D35298805C}" type="presParOf" srcId="{F089AF6F-35C3-439D-9095-E640014F5593}" destId="{5D6A6FC4-6117-454B-B050-6DFAB1EAB310}" srcOrd="4" destOrd="0" presId="urn:microsoft.com/office/officeart/2018/2/layout/IconVerticalSolidList"/>
    <dgm:cxn modelId="{80BC9A27-5CA0-45F7-933C-28556D6707B2}" type="presParOf" srcId="{1DD41260-69B9-49A3-95E3-22D19C0CA1DF}" destId="{B49D41D8-3F2A-48FB-9618-96270883159C}" srcOrd="1" destOrd="0" presId="urn:microsoft.com/office/officeart/2018/2/layout/IconVerticalSolidList"/>
    <dgm:cxn modelId="{C79C1821-435A-419A-A8F6-C67E2CAD54EF}" type="presParOf" srcId="{1DD41260-69B9-49A3-95E3-22D19C0CA1DF}" destId="{E21F736C-C43B-4FF5-858C-5EA741DD9D9F}" srcOrd="2" destOrd="0" presId="urn:microsoft.com/office/officeart/2018/2/layout/IconVerticalSolidList"/>
    <dgm:cxn modelId="{9A072304-76E3-4528-8A99-F82D351D243C}" type="presParOf" srcId="{E21F736C-C43B-4FF5-858C-5EA741DD9D9F}" destId="{15B28112-9ED6-42E2-9ED5-ABE69FA2F7CB}" srcOrd="0" destOrd="0" presId="urn:microsoft.com/office/officeart/2018/2/layout/IconVerticalSolidList"/>
    <dgm:cxn modelId="{E2868D7D-F804-40AC-BC52-74CFB09C3E4D}" type="presParOf" srcId="{E21F736C-C43B-4FF5-858C-5EA741DD9D9F}" destId="{65F6889E-3801-4086-9E5F-E23C0532B7ED}" srcOrd="1" destOrd="0" presId="urn:microsoft.com/office/officeart/2018/2/layout/IconVerticalSolidList"/>
    <dgm:cxn modelId="{BB043023-FFC9-4EBE-B96C-7E1A5F980368}" type="presParOf" srcId="{E21F736C-C43B-4FF5-858C-5EA741DD9D9F}" destId="{29831C78-3508-4D48-BFC5-61F1BA83AA6D}" srcOrd="2" destOrd="0" presId="urn:microsoft.com/office/officeart/2018/2/layout/IconVerticalSolidList"/>
    <dgm:cxn modelId="{90A16E8E-7C59-4897-9C82-132C236038A5}" type="presParOf" srcId="{E21F736C-C43B-4FF5-858C-5EA741DD9D9F}" destId="{9A1B04BC-DEF6-4067-B9E4-D9497DB7180F}" srcOrd="3" destOrd="0" presId="urn:microsoft.com/office/officeart/2018/2/layout/IconVerticalSolidList"/>
    <dgm:cxn modelId="{FB2B226F-408B-48BF-9B82-4DCEB2995C2F}" type="presParOf" srcId="{E21F736C-C43B-4FF5-858C-5EA741DD9D9F}" destId="{D5E2B4D1-8AB0-4917-BDC6-0E1893442F69}" srcOrd="4" destOrd="0" presId="urn:microsoft.com/office/officeart/2018/2/layout/IconVerticalSolidList"/>
    <dgm:cxn modelId="{1240D461-97AD-4975-A8A6-76628867C493}" type="presParOf" srcId="{1DD41260-69B9-49A3-95E3-22D19C0CA1DF}" destId="{569000CB-2F18-48B3-8258-F1F3E049B2DC}" srcOrd="3" destOrd="0" presId="urn:microsoft.com/office/officeart/2018/2/layout/IconVerticalSolidList"/>
    <dgm:cxn modelId="{917EA631-6B27-4B1C-A172-DC72DB9AE252}" type="presParOf" srcId="{1DD41260-69B9-49A3-95E3-22D19C0CA1DF}" destId="{190D211A-97B7-455C-B612-02F2BB3E8D8F}" srcOrd="4" destOrd="0" presId="urn:microsoft.com/office/officeart/2018/2/layout/IconVerticalSolidList"/>
    <dgm:cxn modelId="{F677E8A7-9ADF-4F09-A43E-4F9CED77D55B}" type="presParOf" srcId="{190D211A-97B7-455C-B612-02F2BB3E8D8F}" destId="{2F010EE8-E7B4-470B-8A60-390E1E920C7C}" srcOrd="0" destOrd="0" presId="urn:microsoft.com/office/officeart/2018/2/layout/IconVerticalSolidList"/>
    <dgm:cxn modelId="{99149A01-BB02-4FF0-A7A7-14D6C04DB6E6}" type="presParOf" srcId="{190D211A-97B7-455C-B612-02F2BB3E8D8F}" destId="{D71D547F-1A95-4819-813D-C4C70C2E86B4}" srcOrd="1" destOrd="0" presId="urn:microsoft.com/office/officeart/2018/2/layout/IconVerticalSolidList"/>
    <dgm:cxn modelId="{11619E1F-8A8D-4C04-8C35-9D096CE34ED2}" type="presParOf" srcId="{190D211A-97B7-455C-B612-02F2BB3E8D8F}" destId="{B161B56E-F3F1-45C1-BDD9-CC5FDA08E148}" srcOrd="2" destOrd="0" presId="urn:microsoft.com/office/officeart/2018/2/layout/IconVerticalSolidList"/>
    <dgm:cxn modelId="{92BA0FAB-AEF8-4167-9CF8-12F4AF3C9A17}" type="presParOf" srcId="{190D211A-97B7-455C-B612-02F2BB3E8D8F}" destId="{7A0BC110-113E-49CA-8E92-3ABCE3C53560}" srcOrd="3" destOrd="0" presId="urn:microsoft.com/office/officeart/2018/2/layout/IconVerticalSolidList"/>
    <dgm:cxn modelId="{368B20B9-ADED-4830-829F-F125D4EB9E8F}" type="presParOf" srcId="{190D211A-97B7-455C-B612-02F2BB3E8D8F}" destId="{CBDB4439-5D40-4641-91C7-449F7CAC681E}"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7953049-F5D9-4DEE-9F99-4C1D1557EB58}" type="doc">
      <dgm:prSet loTypeId="urn:microsoft.com/office/officeart/2005/8/layout/hProcess9" loCatId="process" qsTypeId="urn:microsoft.com/office/officeart/2005/8/quickstyle/simple5" qsCatId="simple" csTypeId="urn:microsoft.com/office/officeart/2005/8/colors/colorful1" csCatId="colorful" phldr="1"/>
      <dgm:spPr/>
      <dgm:t>
        <a:bodyPr/>
        <a:lstStyle/>
        <a:p>
          <a:endParaRPr lang="en-US"/>
        </a:p>
      </dgm:t>
    </dgm:pt>
    <dgm:pt modelId="{E5E3F2DE-668B-4D19-AB92-54FF5817D468}">
      <dgm:prSet/>
      <dgm:spPr/>
      <dgm:t>
        <a:bodyPr/>
        <a:lstStyle/>
        <a:p>
          <a:r>
            <a:rPr lang="en-US"/>
            <a:t>Temporal Changes: Clear rise in global land surface temperatures post-1980, with exponential trend indicating potential long-term implications</a:t>
          </a:r>
        </a:p>
      </dgm:t>
    </dgm:pt>
    <dgm:pt modelId="{FD70D864-5AB1-46CC-A8D5-103CDC6C7BFA}" type="parTrans" cxnId="{6EA9CBBA-4DBE-4703-A667-328E1AAE36F0}">
      <dgm:prSet/>
      <dgm:spPr/>
      <dgm:t>
        <a:bodyPr/>
        <a:lstStyle/>
        <a:p>
          <a:endParaRPr lang="en-US"/>
        </a:p>
      </dgm:t>
    </dgm:pt>
    <dgm:pt modelId="{B17C9AFE-D00A-4AEF-8834-33B37318363C}" type="sibTrans" cxnId="{6EA9CBBA-4DBE-4703-A667-328E1AAE36F0}">
      <dgm:prSet/>
      <dgm:spPr/>
      <dgm:t>
        <a:bodyPr/>
        <a:lstStyle/>
        <a:p>
          <a:endParaRPr lang="en-US"/>
        </a:p>
      </dgm:t>
    </dgm:pt>
    <dgm:pt modelId="{64C3FD2A-E9B8-4B4C-B28C-76D0ACBB6FA0}">
      <dgm:prSet/>
      <dgm:spPr/>
      <dgm:t>
        <a:bodyPr/>
        <a:lstStyle/>
        <a:p>
          <a:r>
            <a:rPr lang="en-US"/>
            <a:t>Emerging Patterns: Correlations with extreme weather events highlights emerging temperature trends</a:t>
          </a:r>
        </a:p>
      </dgm:t>
    </dgm:pt>
    <dgm:pt modelId="{DC116DEA-304C-4D6E-99FC-9EF7F864DA39}" type="parTrans" cxnId="{8DA48775-0EF4-45C1-AF4C-E768B0168FEB}">
      <dgm:prSet/>
      <dgm:spPr/>
      <dgm:t>
        <a:bodyPr/>
        <a:lstStyle/>
        <a:p>
          <a:endParaRPr lang="en-US"/>
        </a:p>
      </dgm:t>
    </dgm:pt>
    <dgm:pt modelId="{69384B7C-93A3-4CAC-80D4-15C91F9A19D7}" type="sibTrans" cxnId="{8DA48775-0EF4-45C1-AF4C-E768B0168FEB}">
      <dgm:prSet/>
      <dgm:spPr/>
      <dgm:t>
        <a:bodyPr/>
        <a:lstStyle/>
        <a:p>
          <a:endParaRPr lang="en-US"/>
        </a:p>
      </dgm:t>
    </dgm:pt>
    <dgm:pt modelId="{A7EC980E-B275-40E8-9D3B-6037ED48B174}">
      <dgm:prSet/>
      <dgm:spPr/>
      <dgm:t>
        <a:bodyPr/>
        <a:lstStyle/>
        <a:p>
          <a:pPr rtl="0"/>
          <a:r>
            <a:rPr lang="en-US"/>
            <a:t>Policy and Action:</a:t>
          </a:r>
          <a:r>
            <a:rPr lang="en-US">
              <a:latin typeface="Posterama"/>
            </a:rPr>
            <a:t> </a:t>
          </a:r>
          <a:br>
            <a:rPr lang="en-US">
              <a:latin typeface="Posterama"/>
            </a:rPr>
          </a:br>
          <a:r>
            <a:rPr lang="en-US"/>
            <a:t>The exponential temperature rise necessitates urgent climate change mitigation and adaptation strategies</a:t>
          </a:r>
          <a:endParaRPr lang="en-US">
            <a:latin typeface="Posterama"/>
          </a:endParaRPr>
        </a:p>
      </dgm:t>
    </dgm:pt>
    <dgm:pt modelId="{1D44D8DC-CEBB-42F3-8F42-CCC0DB51CD39}" type="parTrans" cxnId="{AFD27B47-600A-42A1-BC77-F123654E798B}">
      <dgm:prSet/>
      <dgm:spPr/>
      <dgm:t>
        <a:bodyPr/>
        <a:lstStyle/>
        <a:p>
          <a:endParaRPr lang="en-US"/>
        </a:p>
      </dgm:t>
    </dgm:pt>
    <dgm:pt modelId="{BD034244-6E97-4316-8178-EE13F2A395F5}" type="sibTrans" cxnId="{AFD27B47-600A-42A1-BC77-F123654E798B}">
      <dgm:prSet/>
      <dgm:spPr/>
      <dgm:t>
        <a:bodyPr/>
        <a:lstStyle/>
        <a:p>
          <a:endParaRPr lang="en-US"/>
        </a:p>
      </dgm:t>
    </dgm:pt>
    <dgm:pt modelId="{F5900974-D3D8-401F-AE39-4C4BE1722984}" type="pres">
      <dgm:prSet presAssocID="{67953049-F5D9-4DEE-9F99-4C1D1557EB58}" presName="CompostProcess" presStyleCnt="0">
        <dgm:presLayoutVars>
          <dgm:dir/>
          <dgm:resizeHandles val="exact"/>
        </dgm:presLayoutVars>
      </dgm:prSet>
      <dgm:spPr/>
    </dgm:pt>
    <dgm:pt modelId="{65B38B28-7915-44E0-9584-C68DE7082F9D}" type="pres">
      <dgm:prSet presAssocID="{67953049-F5D9-4DEE-9F99-4C1D1557EB58}" presName="arrow" presStyleLbl="bgShp" presStyleIdx="0" presStyleCnt="1"/>
      <dgm:spPr/>
    </dgm:pt>
    <dgm:pt modelId="{B67DA484-BF13-436D-8077-41C9613295B6}" type="pres">
      <dgm:prSet presAssocID="{67953049-F5D9-4DEE-9F99-4C1D1557EB58}" presName="linearProcess" presStyleCnt="0"/>
      <dgm:spPr/>
    </dgm:pt>
    <dgm:pt modelId="{C4531F50-07A3-47B7-B157-DE2B332A6707}" type="pres">
      <dgm:prSet presAssocID="{E5E3F2DE-668B-4D19-AB92-54FF5817D468}" presName="textNode" presStyleLbl="node1" presStyleIdx="0" presStyleCnt="3">
        <dgm:presLayoutVars>
          <dgm:bulletEnabled val="1"/>
        </dgm:presLayoutVars>
      </dgm:prSet>
      <dgm:spPr/>
    </dgm:pt>
    <dgm:pt modelId="{F6DCBB70-894E-41E8-A8FF-0943BE1D06E1}" type="pres">
      <dgm:prSet presAssocID="{B17C9AFE-D00A-4AEF-8834-33B37318363C}" presName="sibTrans" presStyleCnt="0"/>
      <dgm:spPr/>
    </dgm:pt>
    <dgm:pt modelId="{0DBBB326-F6C7-47AC-92A1-C64CFDB703AC}" type="pres">
      <dgm:prSet presAssocID="{64C3FD2A-E9B8-4B4C-B28C-76D0ACBB6FA0}" presName="textNode" presStyleLbl="node1" presStyleIdx="1" presStyleCnt="3">
        <dgm:presLayoutVars>
          <dgm:bulletEnabled val="1"/>
        </dgm:presLayoutVars>
      </dgm:prSet>
      <dgm:spPr/>
    </dgm:pt>
    <dgm:pt modelId="{F305C04B-741F-4420-A1AC-E8B510338FBD}" type="pres">
      <dgm:prSet presAssocID="{69384B7C-93A3-4CAC-80D4-15C91F9A19D7}" presName="sibTrans" presStyleCnt="0"/>
      <dgm:spPr/>
    </dgm:pt>
    <dgm:pt modelId="{65128C2B-069C-4E63-871E-22B0C62ADF18}" type="pres">
      <dgm:prSet presAssocID="{A7EC980E-B275-40E8-9D3B-6037ED48B174}" presName="textNode" presStyleLbl="node1" presStyleIdx="2" presStyleCnt="3">
        <dgm:presLayoutVars>
          <dgm:bulletEnabled val="1"/>
        </dgm:presLayoutVars>
      </dgm:prSet>
      <dgm:spPr/>
    </dgm:pt>
  </dgm:ptLst>
  <dgm:cxnLst>
    <dgm:cxn modelId="{BC589237-48CB-4E6F-8C70-ED5BEBB326B9}" type="presOf" srcId="{A7EC980E-B275-40E8-9D3B-6037ED48B174}" destId="{65128C2B-069C-4E63-871E-22B0C62ADF18}" srcOrd="0" destOrd="0" presId="urn:microsoft.com/office/officeart/2005/8/layout/hProcess9"/>
    <dgm:cxn modelId="{AFD27B47-600A-42A1-BC77-F123654E798B}" srcId="{67953049-F5D9-4DEE-9F99-4C1D1557EB58}" destId="{A7EC980E-B275-40E8-9D3B-6037ED48B174}" srcOrd="2" destOrd="0" parTransId="{1D44D8DC-CEBB-42F3-8F42-CCC0DB51CD39}" sibTransId="{BD034244-6E97-4316-8178-EE13F2A395F5}"/>
    <dgm:cxn modelId="{8DA48775-0EF4-45C1-AF4C-E768B0168FEB}" srcId="{67953049-F5D9-4DEE-9F99-4C1D1557EB58}" destId="{64C3FD2A-E9B8-4B4C-B28C-76D0ACBB6FA0}" srcOrd="1" destOrd="0" parTransId="{DC116DEA-304C-4D6E-99FC-9EF7F864DA39}" sibTransId="{69384B7C-93A3-4CAC-80D4-15C91F9A19D7}"/>
    <dgm:cxn modelId="{09F4D0B8-13D5-48FC-82F0-E3F5F1218AAA}" type="presOf" srcId="{E5E3F2DE-668B-4D19-AB92-54FF5817D468}" destId="{C4531F50-07A3-47B7-B157-DE2B332A6707}" srcOrd="0" destOrd="0" presId="urn:microsoft.com/office/officeart/2005/8/layout/hProcess9"/>
    <dgm:cxn modelId="{6EA9CBBA-4DBE-4703-A667-328E1AAE36F0}" srcId="{67953049-F5D9-4DEE-9F99-4C1D1557EB58}" destId="{E5E3F2DE-668B-4D19-AB92-54FF5817D468}" srcOrd="0" destOrd="0" parTransId="{FD70D864-5AB1-46CC-A8D5-103CDC6C7BFA}" sibTransId="{B17C9AFE-D00A-4AEF-8834-33B37318363C}"/>
    <dgm:cxn modelId="{DEC3EAF1-B3DE-4965-9F95-DDC7090C1E31}" type="presOf" srcId="{64C3FD2A-E9B8-4B4C-B28C-76D0ACBB6FA0}" destId="{0DBBB326-F6C7-47AC-92A1-C64CFDB703AC}" srcOrd="0" destOrd="0" presId="urn:microsoft.com/office/officeart/2005/8/layout/hProcess9"/>
    <dgm:cxn modelId="{F42041F2-5182-468F-8D2D-95069621CF05}" type="presOf" srcId="{67953049-F5D9-4DEE-9F99-4C1D1557EB58}" destId="{F5900974-D3D8-401F-AE39-4C4BE1722984}" srcOrd="0" destOrd="0" presId="urn:microsoft.com/office/officeart/2005/8/layout/hProcess9"/>
    <dgm:cxn modelId="{8BE84C7D-4EA6-43AC-B56C-69DD5049B64D}" type="presParOf" srcId="{F5900974-D3D8-401F-AE39-4C4BE1722984}" destId="{65B38B28-7915-44E0-9584-C68DE7082F9D}" srcOrd="0" destOrd="0" presId="urn:microsoft.com/office/officeart/2005/8/layout/hProcess9"/>
    <dgm:cxn modelId="{825D1717-2E95-4270-A1AB-3672470D46E7}" type="presParOf" srcId="{F5900974-D3D8-401F-AE39-4C4BE1722984}" destId="{B67DA484-BF13-436D-8077-41C9613295B6}" srcOrd="1" destOrd="0" presId="urn:microsoft.com/office/officeart/2005/8/layout/hProcess9"/>
    <dgm:cxn modelId="{61C23FB1-924A-4398-8098-FEBEFFB0359C}" type="presParOf" srcId="{B67DA484-BF13-436D-8077-41C9613295B6}" destId="{C4531F50-07A3-47B7-B157-DE2B332A6707}" srcOrd="0" destOrd="0" presId="urn:microsoft.com/office/officeart/2005/8/layout/hProcess9"/>
    <dgm:cxn modelId="{9EEFB3E1-F3D2-4FCB-BA17-953C75A34FC2}" type="presParOf" srcId="{B67DA484-BF13-436D-8077-41C9613295B6}" destId="{F6DCBB70-894E-41E8-A8FF-0943BE1D06E1}" srcOrd="1" destOrd="0" presId="urn:microsoft.com/office/officeart/2005/8/layout/hProcess9"/>
    <dgm:cxn modelId="{DA28FCE8-0264-4878-B77A-42F750C550C1}" type="presParOf" srcId="{B67DA484-BF13-436D-8077-41C9613295B6}" destId="{0DBBB326-F6C7-47AC-92A1-C64CFDB703AC}" srcOrd="2" destOrd="0" presId="urn:microsoft.com/office/officeart/2005/8/layout/hProcess9"/>
    <dgm:cxn modelId="{131C5BEF-B9A1-4CA6-874D-3D027D07DD80}" type="presParOf" srcId="{B67DA484-BF13-436D-8077-41C9613295B6}" destId="{F305C04B-741F-4420-A1AC-E8B510338FBD}" srcOrd="3" destOrd="0" presId="urn:microsoft.com/office/officeart/2005/8/layout/hProcess9"/>
    <dgm:cxn modelId="{FD430622-7931-40E3-AE07-8181175CF628}" type="presParOf" srcId="{B67DA484-BF13-436D-8077-41C9613295B6}" destId="{65128C2B-069C-4E63-871E-22B0C62ADF18}" srcOrd="4"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4F8963-D11A-40C7-BF4C-4C978BBB602E}">
      <dsp:nvSpPr>
        <dsp:cNvPr id="0" name=""/>
        <dsp:cNvSpPr/>
      </dsp:nvSpPr>
      <dsp:spPr>
        <a:xfrm>
          <a:off x="750855" y="802583"/>
          <a:ext cx="596063" cy="7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8C14602-1156-4403-ABA6-4CF8566B3D5C}">
      <dsp:nvSpPr>
        <dsp:cNvPr id="0" name=""/>
        <dsp:cNvSpPr/>
      </dsp:nvSpPr>
      <dsp:spPr>
        <a:xfrm>
          <a:off x="1382682" y="752549"/>
          <a:ext cx="68547" cy="128747"/>
        </a:xfrm>
        <a:prstGeom prst="chevron">
          <a:avLst>
            <a:gd name="adj" fmla="val 9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A3559DF-54FA-43D9-8E3B-CEC2EECBCF6D}">
      <dsp:nvSpPr>
        <dsp:cNvPr id="0" name=""/>
        <dsp:cNvSpPr/>
      </dsp:nvSpPr>
      <dsp:spPr>
        <a:xfrm>
          <a:off x="401507" y="527779"/>
          <a:ext cx="549678" cy="549678"/>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1" tIns="21331" rIns="21331" bIns="21331" numCol="1" spcCol="1270" anchor="ctr" anchorCtr="0">
          <a:noAutofit/>
        </a:bodyPr>
        <a:lstStyle/>
        <a:p>
          <a:pPr marL="0" lvl="0" indent="0" algn="ctr" defTabSz="1066800">
            <a:lnSpc>
              <a:spcPct val="90000"/>
            </a:lnSpc>
            <a:spcBef>
              <a:spcPct val="0"/>
            </a:spcBef>
            <a:spcAft>
              <a:spcPct val="35000"/>
            </a:spcAft>
            <a:buNone/>
          </a:pPr>
          <a:r>
            <a:rPr lang="en-US" sz="2400" kern="1200"/>
            <a:t>1</a:t>
          </a:r>
        </a:p>
      </dsp:txBody>
      <dsp:txXfrm>
        <a:off x="482005" y="608277"/>
        <a:ext cx="388682" cy="388682"/>
      </dsp:txXfrm>
    </dsp:sp>
    <dsp:sp modelId="{0505E366-015F-4482-99FD-A32AD457805B}">
      <dsp:nvSpPr>
        <dsp:cNvPr id="0" name=""/>
        <dsp:cNvSpPr/>
      </dsp:nvSpPr>
      <dsp:spPr>
        <a:xfrm>
          <a:off x="5775" y="1243055"/>
          <a:ext cx="1341142" cy="1965600"/>
        </a:xfrm>
        <a:prstGeom prst="upArrowCallout">
          <a:avLst>
            <a:gd name="adj1" fmla="val 50000"/>
            <a:gd name="adj2" fmla="val 20000"/>
            <a:gd name="adj3" fmla="val 20000"/>
            <a:gd name="adj4" fmla="val 10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5791" tIns="165100" rIns="105791" bIns="165100" numCol="1" spcCol="1270" anchor="t" anchorCtr="0">
          <a:noAutofit/>
        </a:bodyPr>
        <a:lstStyle/>
        <a:p>
          <a:pPr marL="0" lvl="0" indent="0" algn="l" defTabSz="488950">
            <a:lnSpc>
              <a:spcPct val="90000"/>
            </a:lnSpc>
            <a:spcBef>
              <a:spcPct val="0"/>
            </a:spcBef>
            <a:spcAft>
              <a:spcPct val="35000"/>
            </a:spcAft>
            <a:buNone/>
          </a:pPr>
          <a:r>
            <a:rPr lang="en-US" sz="1100" kern="1200"/>
            <a:t>How has the global average land surface temperature changed over time?</a:t>
          </a:r>
        </a:p>
      </dsp:txBody>
      <dsp:txXfrm>
        <a:off x="5775" y="1511283"/>
        <a:ext cx="1341142" cy="1697372"/>
      </dsp:txXfrm>
    </dsp:sp>
    <dsp:sp modelId="{52699033-5C63-4AF4-8110-28C91F1FD687}">
      <dsp:nvSpPr>
        <dsp:cNvPr id="0" name=""/>
        <dsp:cNvSpPr/>
      </dsp:nvSpPr>
      <dsp:spPr>
        <a:xfrm>
          <a:off x="1495934" y="802588"/>
          <a:ext cx="1341142" cy="72"/>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BAF70E3-07F5-4062-AC00-CED75BF352B5}">
      <dsp:nvSpPr>
        <dsp:cNvPr id="0" name=""/>
        <dsp:cNvSpPr/>
      </dsp:nvSpPr>
      <dsp:spPr>
        <a:xfrm>
          <a:off x="2872840" y="752553"/>
          <a:ext cx="68547" cy="128751"/>
        </a:xfrm>
        <a:prstGeom prst="chevron">
          <a:avLst>
            <a:gd name="adj" fmla="val 90000"/>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3A97119-FEE7-44E7-87E5-118D13DFE19C}">
      <dsp:nvSpPr>
        <dsp:cNvPr id="0" name=""/>
        <dsp:cNvSpPr/>
      </dsp:nvSpPr>
      <dsp:spPr>
        <a:xfrm>
          <a:off x="1891665" y="527784"/>
          <a:ext cx="549678" cy="549678"/>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1" tIns="21331" rIns="21331" bIns="21331" numCol="1" spcCol="1270" anchor="ctr" anchorCtr="0">
          <a:noAutofit/>
        </a:bodyPr>
        <a:lstStyle/>
        <a:p>
          <a:pPr marL="0" lvl="0" indent="0" algn="ctr" defTabSz="1066800">
            <a:lnSpc>
              <a:spcPct val="90000"/>
            </a:lnSpc>
            <a:spcBef>
              <a:spcPct val="0"/>
            </a:spcBef>
            <a:spcAft>
              <a:spcPct val="35000"/>
            </a:spcAft>
            <a:buNone/>
          </a:pPr>
          <a:r>
            <a:rPr lang="en-US" sz="2400" kern="1200"/>
            <a:t>2</a:t>
          </a:r>
        </a:p>
      </dsp:txBody>
      <dsp:txXfrm>
        <a:off x="1972163" y="608282"/>
        <a:ext cx="388682" cy="388682"/>
      </dsp:txXfrm>
    </dsp:sp>
    <dsp:sp modelId="{9179B886-0607-4EF8-B738-7AE30B9B8086}">
      <dsp:nvSpPr>
        <dsp:cNvPr id="0" name=""/>
        <dsp:cNvSpPr/>
      </dsp:nvSpPr>
      <dsp:spPr>
        <a:xfrm>
          <a:off x="1495934" y="1243068"/>
          <a:ext cx="1341142" cy="1965600"/>
        </a:xfrm>
        <a:prstGeom prst="upArrowCallout">
          <a:avLst>
            <a:gd name="adj1" fmla="val 50000"/>
            <a:gd name="adj2" fmla="val 20000"/>
            <a:gd name="adj3" fmla="val 20000"/>
            <a:gd name="adj4" fmla="val 10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5791" tIns="165100" rIns="105791" bIns="165100" numCol="1" spcCol="1270" anchor="t" anchorCtr="0">
          <a:noAutofit/>
        </a:bodyPr>
        <a:lstStyle/>
        <a:p>
          <a:pPr marL="0" lvl="0" indent="0" algn="l" defTabSz="488950">
            <a:lnSpc>
              <a:spcPct val="90000"/>
            </a:lnSpc>
            <a:spcBef>
              <a:spcPct val="0"/>
            </a:spcBef>
            <a:spcAft>
              <a:spcPct val="35000"/>
            </a:spcAft>
            <a:buNone/>
          </a:pPr>
          <a:r>
            <a:rPr lang="en-US" sz="1100" kern="1200"/>
            <a:t>What are the regional and seasonal variations in land surface temperatures across different cities?</a:t>
          </a:r>
        </a:p>
      </dsp:txBody>
      <dsp:txXfrm>
        <a:off x="1495934" y="1511296"/>
        <a:ext cx="1341142" cy="1697372"/>
      </dsp:txXfrm>
    </dsp:sp>
    <dsp:sp modelId="{1100C304-1CBC-4483-8C51-62C637D7344F}">
      <dsp:nvSpPr>
        <dsp:cNvPr id="0" name=""/>
        <dsp:cNvSpPr/>
      </dsp:nvSpPr>
      <dsp:spPr>
        <a:xfrm>
          <a:off x="2986092" y="802588"/>
          <a:ext cx="1341142" cy="72"/>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053685C-F092-4806-BF7F-D16FEBB9EC7E}">
      <dsp:nvSpPr>
        <dsp:cNvPr id="0" name=""/>
        <dsp:cNvSpPr/>
      </dsp:nvSpPr>
      <dsp:spPr>
        <a:xfrm>
          <a:off x="4362998" y="752553"/>
          <a:ext cx="68547" cy="128751"/>
        </a:xfrm>
        <a:prstGeom prst="chevron">
          <a:avLst>
            <a:gd name="adj" fmla="val 9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0E52B1-FBBF-49CC-A264-11550271C4BC}">
      <dsp:nvSpPr>
        <dsp:cNvPr id="0" name=""/>
        <dsp:cNvSpPr/>
      </dsp:nvSpPr>
      <dsp:spPr>
        <a:xfrm>
          <a:off x="3381824" y="527784"/>
          <a:ext cx="549678" cy="549678"/>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1" tIns="21331" rIns="21331" bIns="21331" numCol="1" spcCol="1270" anchor="ctr" anchorCtr="0">
          <a:noAutofit/>
        </a:bodyPr>
        <a:lstStyle/>
        <a:p>
          <a:pPr marL="0" lvl="0" indent="0" algn="ctr" defTabSz="1066800">
            <a:lnSpc>
              <a:spcPct val="90000"/>
            </a:lnSpc>
            <a:spcBef>
              <a:spcPct val="0"/>
            </a:spcBef>
            <a:spcAft>
              <a:spcPct val="35000"/>
            </a:spcAft>
            <a:buNone/>
          </a:pPr>
          <a:r>
            <a:rPr lang="en-US" sz="2400" kern="1200"/>
            <a:t>3</a:t>
          </a:r>
        </a:p>
      </dsp:txBody>
      <dsp:txXfrm>
        <a:off x="3462322" y="608282"/>
        <a:ext cx="388682" cy="388682"/>
      </dsp:txXfrm>
    </dsp:sp>
    <dsp:sp modelId="{9CF07D50-4180-4317-B2B6-F9507D67EE68}">
      <dsp:nvSpPr>
        <dsp:cNvPr id="0" name=""/>
        <dsp:cNvSpPr/>
      </dsp:nvSpPr>
      <dsp:spPr>
        <a:xfrm>
          <a:off x="2986092" y="1243068"/>
          <a:ext cx="1341142" cy="1965600"/>
        </a:xfrm>
        <a:prstGeom prst="upArrowCallout">
          <a:avLst>
            <a:gd name="adj1" fmla="val 50000"/>
            <a:gd name="adj2" fmla="val 20000"/>
            <a:gd name="adj3" fmla="val 20000"/>
            <a:gd name="adj4" fmla="val 100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5791" tIns="165100" rIns="105791" bIns="165100" numCol="1" spcCol="1270" anchor="t" anchorCtr="0">
          <a:noAutofit/>
        </a:bodyPr>
        <a:lstStyle/>
        <a:p>
          <a:pPr marL="0" lvl="0" indent="0" algn="l" defTabSz="488950">
            <a:lnSpc>
              <a:spcPct val="90000"/>
            </a:lnSpc>
            <a:spcBef>
              <a:spcPct val="0"/>
            </a:spcBef>
            <a:spcAft>
              <a:spcPct val="35000"/>
            </a:spcAft>
            <a:buNone/>
          </a:pPr>
          <a:r>
            <a:rPr lang="en-US" sz="1100" kern="1200"/>
            <a:t>Are there any emerging trends or patterns in temperature and extreme weather events?</a:t>
          </a:r>
        </a:p>
      </dsp:txBody>
      <dsp:txXfrm>
        <a:off x="2986092" y="1511296"/>
        <a:ext cx="1341142" cy="1697372"/>
      </dsp:txXfrm>
    </dsp:sp>
    <dsp:sp modelId="{8DC3EA1B-5F7C-4C5D-88BA-51A4D17E270F}">
      <dsp:nvSpPr>
        <dsp:cNvPr id="0" name=""/>
        <dsp:cNvSpPr/>
      </dsp:nvSpPr>
      <dsp:spPr>
        <a:xfrm>
          <a:off x="4476250" y="802588"/>
          <a:ext cx="1341142" cy="72"/>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347C423-EE54-4E4A-A4EA-E927A8CC7FD0}">
      <dsp:nvSpPr>
        <dsp:cNvPr id="0" name=""/>
        <dsp:cNvSpPr/>
      </dsp:nvSpPr>
      <dsp:spPr>
        <a:xfrm>
          <a:off x="5853157" y="752553"/>
          <a:ext cx="68547" cy="128751"/>
        </a:xfrm>
        <a:prstGeom prst="chevron">
          <a:avLst>
            <a:gd name="adj" fmla="val 9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4FEC875-E943-4CFD-8A50-177DB1ABA4D5}">
      <dsp:nvSpPr>
        <dsp:cNvPr id="0" name=""/>
        <dsp:cNvSpPr/>
      </dsp:nvSpPr>
      <dsp:spPr>
        <a:xfrm>
          <a:off x="4871982" y="527784"/>
          <a:ext cx="549678" cy="549678"/>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1" tIns="21331" rIns="21331" bIns="21331" numCol="1" spcCol="1270" anchor="ctr" anchorCtr="0">
          <a:noAutofit/>
        </a:bodyPr>
        <a:lstStyle/>
        <a:p>
          <a:pPr marL="0" lvl="0" indent="0" algn="ctr" defTabSz="1066800">
            <a:lnSpc>
              <a:spcPct val="90000"/>
            </a:lnSpc>
            <a:spcBef>
              <a:spcPct val="0"/>
            </a:spcBef>
            <a:spcAft>
              <a:spcPct val="35000"/>
            </a:spcAft>
            <a:buNone/>
          </a:pPr>
          <a:r>
            <a:rPr lang="en-US" sz="2400" kern="1200"/>
            <a:t>4</a:t>
          </a:r>
        </a:p>
      </dsp:txBody>
      <dsp:txXfrm>
        <a:off x="4952480" y="608282"/>
        <a:ext cx="388682" cy="388682"/>
      </dsp:txXfrm>
    </dsp:sp>
    <dsp:sp modelId="{35C7B371-620B-4070-95E3-504F3DA5C154}">
      <dsp:nvSpPr>
        <dsp:cNvPr id="0" name=""/>
        <dsp:cNvSpPr/>
      </dsp:nvSpPr>
      <dsp:spPr>
        <a:xfrm>
          <a:off x="4476250" y="1243068"/>
          <a:ext cx="1341142" cy="1965600"/>
        </a:xfrm>
        <a:prstGeom prst="upArrowCallout">
          <a:avLst>
            <a:gd name="adj1" fmla="val 50000"/>
            <a:gd name="adj2" fmla="val 20000"/>
            <a:gd name="adj3" fmla="val 20000"/>
            <a:gd name="adj4" fmla="val 10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5791" tIns="165100" rIns="105791" bIns="165100" numCol="1" spcCol="1270" anchor="t" anchorCtr="0">
          <a:noAutofit/>
        </a:bodyPr>
        <a:lstStyle/>
        <a:p>
          <a:pPr marL="0" lvl="0" indent="0" algn="l" defTabSz="488950">
            <a:lnSpc>
              <a:spcPct val="90000"/>
            </a:lnSpc>
            <a:spcBef>
              <a:spcPct val="0"/>
            </a:spcBef>
            <a:spcAft>
              <a:spcPct val="35000"/>
            </a:spcAft>
            <a:buNone/>
          </a:pPr>
          <a:r>
            <a:rPr lang="en-US" sz="1100" kern="1200"/>
            <a:t>Are there differences in temperature trends between urban and rural areas?</a:t>
          </a:r>
        </a:p>
      </dsp:txBody>
      <dsp:txXfrm>
        <a:off x="4476250" y="1511296"/>
        <a:ext cx="1341142" cy="1697372"/>
      </dsp:txXfrm>
    </dsp:sp>
    <dsp:sp modelId="{07F97AEB-B758-4CCB-89FA-6C284A0545AB}">
      <dsp:nvSpPr>
        <dsp:cNvPr id="0" name=""/>
        <dsp:cNvSpPr/>
      </dsp:nvSpPr>
      <dsp:spPr>
        <a:xfrm>
          <a:off x="5966409" y="802588"/>
          <a:ext cx="1341142" cy="72"/>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AE31CA5-2D29-4E3F-B62E-45353176126B}">
      <dsp:nvSpPr>
        <dsp:cNvPr id="0" name=""/>
        <dsp:cNvSpPr/>
      </dsp:nvSpPr>
      <dsp:spPr>
        <a:xfrm>
          <a:off x="7343315" y="752553"/>
          <a:ext cx="68547" cy="128751"/>
        </a:xfrm>
        <a:prstGeom prst="chevron">
          <a:avLst>
            <a:gd name="adj" fmla="val 90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BB97D5D-CC5D-4CBF-AD79-3F7589C4D1E8}">
      <dsp:nvSpPr>
        <dsp:cNvPr id="0" name=""/>
        <dsp:cNvSpPr/>
      </dsp:nvSpPr>
      <dsp:spPr>
        <a:xfrm>
          <a:off x="6362141" y="527784"/>
          <a:ext cx="549678" cy="549678"/>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1" tIns="21331" rIns="21331" bIns="21331" numCol="1" spcCol="1270" anchor="ctr" anchorCtr="0">
          <a:noAutofit/>
        </a:bodyPr>
        <a:lstStyle/>
        <a:p>
          <a:pPr marL="0" lvl="0" indent="0" algn="ctr" defTabSz="1066800">
            <a:lnSpc>
              <a:spcPct val="90000"/>
            </a:lnSpc>
            <a:spcBef>
              <a:spcPct val="0"/>
            </a:spcBef>
            <a:spcAft>
              <a:spcPct val="35000"/>
            </a:spcAft>
            <a:buNone/>
          </a:pPr>
          <a:r>
            <a:rPr lang="en-US" sz="2400" kern="1200"/>
            <a:t>5</a:t>
          </a:r>
        </a:p>
      </dsp:txBody>
      <dsp:txXfrm>
        <a:off x="6442639" y="608282"/>
        <a:ext cx="388682" cy="388682"/>
      </dsp:txXfrm>
    </dsp:sp>
    <dsp:sp modelId="{A2037BAA-425C-4BD4-B5B5-C21C32A2EA6B}">
      <dsp:nvSpPr>
        <dsp:cNvPr id="0" name=""/>
        <dsp:cNvSpPr/>
      </dsp:nvSpPr>
      <dsp:spPr>
        <a:xfrm>
          <a:off x="5966409" y="1243068"/>
          <a:ext cx="1341142" cy="1965600"/>
        </a:xfrm>
        <a:prstGeom prst="upArrowCallout">
          <a:avLst>
            <a:gd name="adj1" fmla="val 50000"/>
            <a:gd name="adj2" fmla="val 20000"/>
            <a:gd name="adj3" fmla="val 20000"/>
            <a:gd name="adj4" fmla="val 100000"/>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5791" tIns="165100" rIns="105791" bIns="165100" numCol="1" spcCol="1270" anchor="t" anchorCtr="0">
          <a:noAutofit/>
        </a:bodyPr>
        <a:lstStyle/>
        <a:p>
          <a:pPr marL="0" lvl="0" indent="0" algn="l" defTabSz="488950">
            <a:lnSpc>
              <a:spcPct val="90000"/>
            </a:lnSpc>
            <a:spcBef>
              <a:spcPct val="0"/>
            </a:spcBef>
            <a:spcAft>
              <a:spcPct val="35000"/>
            </a:spcAft>
            <a:buNone/>
          </a:pPr>
          <a:r>
            <a:rPr lang="en-US" sz="1100" kern="1200"/>
            <a:t>How have temperature trends varied between different latitudes and longitudes?</a:t>
          </a:r>
        </a:p>
      </dsp:txBody>
      <dsp:txXfrm>
        <a:off x="5966409" y="1511296"/>
        <a:ext cx="1341142" cy="1697372"/>
      </dsp:txXfrm>
    </dsp:sp>
    <dsp:sp modelId="{55FDD6EA-C654-4B0F-9D01-1C86264F352A}">
      <dsp:nvSpPr>
        <dsp:cNvPr id="0" name=""/>
        <dsp:cNvSpPr/>
      </dsp:nvSpPr>
      <dsp:spPr>
        <a:xfrm>
          <a:off x="7456567" y="802588"/>
          <a:ext cx="1341142" cy="72"/>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770E682-A9B3-415B-9AFF-654932534ECF}">
      <dsp:nvSpPr>
        <dsp:cNvPr id="0" name=""/>
        <dsp:cNvSpPr/>
      </dsp:nvSpPr>
      <dsp:spPr>
        <a:xfrm>
          <a:off x="8833473" y="752553"/>
          <a:ext cx="68547" cy="128751"/>
        </a:xfrm>
        <a:prstGeom prst="chevron">
          <a:avLst>
            <a:gd name="adj" fmla="val 9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BDB44F5-BEA9-4234-8635-D2799DB69B4E}">
      <dsp:nvSpPr>
        <dsp:cNvPr id="0" name=""/>
        <dsp:cNvSpPr/>
      </dsp:nvSpPr>
      <dsp:spPr>
        <a:xfrm>
          <a:off x="7852299" y="527784"/>
          <a:ext cx="549678" cy="549678"/>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1" tIns="21331" rIns="21331" bIns="21331" numCol="1" spcCol="1270" anchor="ctr" anchorCtr="0">
          <a:noAutofit/>
        </a:bodyPr>
        <a:lstStyle/>
        <a:p>
          <a:pPr marL="0" lvl="0" indent="0" algn="ctr" defTabSz="1066800">
            <a:lnSpc>
              <a:spcPct val="90000"/>
            </a:lnSpc>
            <a:spcBef>
              <a:spcPct val="0"/>
            </a:spcBef>
            <a:spcAft>
              <a:spcPct val="35000"/>
            </a:spcAft>
            <a:buNone/>
          </a:pPr>
          <a:r>
            <a:rPr lang="en-US" sz="2400" kern="1200"/>
            <a:t>6</a:t>
          </a:r>
        </a:p>
      </dsp:txBody>
      <dsp:txXfrm>
        <a:off x="7932797" y="608282"/>
        <a:ext cx="388682" cy="388682"/>
      </dsp:txXfrm>
    </dsp:sp>
    <dsp:sp modelId="{8C1077C5-0D16-4858-977F-144481CE25E5}">
      <dsp:nvSpPr>
        <dsp:cNvPr id="0" name=""/>
        <dsp:cNvSpPr/>
      </dsp:nvSpPr>
      <dsp:spPr>
        <a:xfrm>
          <a:off x="7456567" y="1243068"/>
          <a:ext cx="1341142" cy="1965600"/>
        </a:xfrm>
        <a:prstGeom prst="upArrowCallout">
          <a:avLst>
            <a:gd name="adj1" fmla="val 50000"/>
            <a:gd name="adj2" fmla="val 20000"/>
            <a:gd name="adj3" fmla="val 20000"/>
            <a:gd name="adj4" fmla="val 10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5791" tIns="165100" rIns="105791" bIns="165100" numCol="1" spcCol="1270" anchor="t" anchorCtr="0">
          <a:noAutofit/>
        </a:bodyPr>
        <a:lstStyle/>
        <a:p>
          <a:pPr marL="0" lvl="0" indent="0" algn="l" defTabSz="488950">
            <a:lnSpc>
              <a:spcPct val="90000"/>
            </a:lnSpc>
            <a:spcBef>
              <a:spcPct val="0"/>
            </a:spcBef>
            <a:spcAft>
              <a:spcPct val="35000"/>
            </a:spcAft>
            <a:buNone/>
          </a:pPr>
          <a:r>
            <a:rPr lang="en-US" sz="1100" kern="1200"/>
            <a:t>Are there any specific years or periods that show a more significant increase in temperature?</a:t>
          </a:r>
        </a:p>
      </dsp:txBody>
      <dsp:txXfrm>
        <a:off x="7456567" y="1511296"/>
        <a:ext cx="1341142" cy="1697372"/>
      </dsp:txXfrm>
    </dsp:sp>
    <dsp:sp modelId="{DD650F88-2A55-40A6-8393-03080253999B}">
      <dsp:nvSpPr>
        <dsp:cNvPr id="0" name=""/>
        <dsp:cNvSpPr/>
      </dsp:nvSpPr>
      <dsp:spPr>
        <a:xfrm>
          <a:off x="8946725" y="802588"/>
          <a:ext cx="1341142" cy="72"/>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096AF1-4A96-4F78-B798-75CF24B84235}">
      <dsp:nvSpPr>
        <dsp:cNvPr id="0" name=""/>
        <dsp:cNvSpPr/>
      </dsp:nvSpPr>
      <dsp:spPr>
        <a:xfrm>
          <a:off x="10323632" y="752553"/>
          <a:ext cx="68547" cy="128751"/>
        </a:xfrm>
        <a:prstGeom prst="chevron">
          <a:avLst>
            <a:gd name="adj" fmla="val 90000"/>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8CB3ABA-A3AC-4DA6-9810-670F410E87FA}">
      <dsp:nvSpPr>
        <dsp:cNvPr id="0" name=""/>
        <dsp:cNvSpPr/>
      </dsp:nvSpPr>
      <dsp:spPr>
        <a:xfrm>
          <a:off x="9342457" y="527784"/>
          <a:ext cx="549678" cy="549678"/>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1" tIns="21331" rIns="21331" bIns="21331" numCol="1" spcCol="1270" anchor="ctr" anchorCtr="0">
          <a:noAutofit/>
        </a:bodyPr>
        <a:lstStyle/>
        <a:p>
          <a:pPr marL="0" lvl="0" indent="0" algn="ctr" defTabSz="1066800">
            <a:lnSpc>
              <a:spcPct val="90000"/>
            </a:lnSpc>
            <a:spcBef>
              <a:spcPct val="0"/>
            </a:spcBef>
            <a:spcAft>
              <a:spcPct val="35000"/>
            </a:spcAft>
            <a:buNone/>
          </a:pPr>
          <a:r>
            <a:rPr lang="en-US" sz="2400" kern="1200"/>
            <a:t>7</a:t>
          </a:r>
        </a:p>
      </dsp:txBody>
      <dsp:txXfrm>
        <a:off x="9422955" y="608282"/>
        <a:ext cx="388682" cy="388682"/>
      </dsp:txXfrm>
    </dsp:sp>
    <dsp:sp modelId="{431F4785-1CE3-4533-896E-F65091B72AEA}">
      <dsp:nvSpPr>
        <dsp:cNvPr id="0" name=""/>
        <dsp:cNvSpPr/>
      </dsp:nvSpPr>
      <dsp:spPr>
        <a:xfrm>
          <a:off x="8946725" y="1243068"/>
          <a:ext cx="1341233" cy="1965600"/>
        </a:xfrm>
        <a:prstGeom prst="upArrowCallout">
          <a:avLst>
            <a:gd name="adj1" fmla="val 50000"/>
            <a:gd name="adj2" fmla="val 20000"/>
            <a:gd name="adj3" fmla="val 20000"/>
            <a:gd name="adj4" fmla="val 10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5798" tIns="165100" rIns="105798" bIns="165100" numCol="1" spcCol="1270" anchor="t" anchorCtr="0">
          <a:noAutofit/>
        </a:bodyPr>
        <a:lstStyle/>
        <a:p>
          <a:pPr marL="0" lvl="0" indent="0" algn="l" defTabSz="488950">
            <a:lnSpc>
              <a:spcPct val="90000"/>
            </a:lnSpc>
            <a:spcBef>
              <a:spcPct val="0"/>
            </a:spcBef>
            <a:spcAft>
              <a:spcPct val="35000"/>
            </a:spcAft>
            <a:buNone/>
          </a:pPr>
          <a:r>
            <a:rPr lang="en-US" sz="1100" kern="1200"/>
            <a:t>How does the temperature change in cities with higher levels of industrialization compared to places with lower levels?</a:t>
          </a:r>
        </a:p>
      </dsp:txBody>
      <dsp:txXfrm>
        <a:off x="8946725" y="1511315"/>
        <a:ext cx="1341233" cy="1697353"/>
      </dsp:txXfrm>
    </dsp:sp>
    <dsp:sp modelId="{D6DAAA60-999E-47E6-A82B-E9C83CF0E96F}">
      <dsp:nvSpPr>
        <dsp:cNvPr id="0" name=""/>
        <dsp:cNvSpPr/>
      </dsp:nvSpPr>
      <dsp:spPr>
        <a:xfrm>
          <a:off x="10436985" y="802588"/>
          <a:ext cx="670571" cy="72"/>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210F011-BC44-4823-B3F9-0C03C3426AAC}">
      <dsp:nvSpPr>
        <dsp:cNvPr id="0" name=""/>
        <dsp:cNvSpPr/>
      </dsp:nvSpPr>
      <dsp:spPr>
        <a:xfrm>
          <a:off x="10832717" y="527784"/>
          <a:ext cx="549678" cy="549678"/>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1" tIns="21331" rIns="21331" bIns="21331" numCol="1" spcCol="1270" anchor="ctr" anchorCtr="0">
          <a:noAutofit/>
        </a:bodyPr>
        <a:lstStyle/>
        <a:p>
          <a:pPr marL="0" lvl="0" indent="0" algn="ctr" defTabSz="1066800">
            <a:lnSpc>
              <a:spcPct val="90000"/>
            </a:lnSpc>
            <a:spcBef>
              <a:spcPct val="0"/>
            </a:spcBef>
            <a:spcAft>
              <a:spcPct val="35000"/>
            </a:spcAft>
            <a:buNone/>
          </a:pPr>
          <a:r>
            <a:rPr lang="en-US" sz="2400" kern="1200"/>
            <a:t>8</a:t>
          </a:r>
        </a:p>
      </dsp:txBody>
      <dsp:txXfrm>
        <a:off x="10913215" y="608282"/>
        <a:ext cx="388682" cy="388682"/>
      </dsp:txXfrm>
    </dsp:sp>
    <dsp:sp modelId="{3A5930E7-7251-41A5-85CA-18CA73604594}">
      <dsp:nvSpPr>
        <dsp:cNvPr id="0" name=""/>
        <dsp:cNvSpPr/>
      </dsp:nvSpPr>
      <dsp:spPr>
        <a:xfrm>
          <a:off x="10436985" y="1243068"/>
          <a:ext cx="1341142" cy="1965600"/>
        </a:xfrm>
        <a:prstGeom prst="upArrowCallout">
          <a:avLst>
            <a:gd name="adj1" fmla="val 50000"/>
            <a:gd name="adj2" fmla="val 20000"/>
            <a:gd name="adj3" fmla="val 20000"/>
            <a:gd name="adj4" fmla="val 100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5791" tIns="165100" rIns="105791" bIns="165100" numCol="1" spcCol="1270" anchor="t" anchorCtr="0">
          <a:noAutofit/>
        </a:bodyPr>
        <a:lstStyle/>
        <a:p>
          <a:pPr marL="0" lvl="0" indent="0" algn="l" defTabSz="488950">
            <a:lnSpc>
              <a:spcPct val="90000"/>
            </a:lnSpc>
            <a:spcBef>
              <a:spcPct val="0"/>
            </a:spcBef>
            <a:spcAft>
              <a:spcPct val="35000"/>
            </a:spcAft>
            <a:buNone/>
          </a:pPr>
          <a:r>
            <a:rPr lang="en-US" sz="1100" kern="1200"/>
            <a:t>Are certain regions experiencing more significant changes in temperature than others?</a:t>
          </a:r>
        </a:p>
      </dsp:txBody>
      <dsp:txXfrm>
        <a:off x="10436985" y="1511296"/>
        <a:ext cx="1341142" cy="16973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FE50EB-B480-4309-82AF-4FE61F37BD64}">
      <dsp:nvSpPr>
        <dsp:cNvPr id="0" name=""/>
        <dsp:cNvSpPr/>
      </dsp:nvSpPr>
      <dsp:spPr>
        <a:xfrm>
          <a:off x="2198830" y="0"/>
          <a:ext cx="1509048" cy="14980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6B92FC5-1187-4D8E-999C-259E853B8593}">
      <dsp:nvSpPr>
        <dsp:cNvPr id="0" name=""/>
        <dsp:cNvSpPr/>
      </dsp:nvSpPr>
      <dsp:spPr>
        <a:xfrm>
          <a:off x="797571" y="1635291"/>
          <a:ext cx="4311566" cy="6420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defRPr b="1"/>
          </a:pPr>
          <a:r>
            <a:rPr lang="en-US" sz="1900" kern="1200"/>
            <a:t>Target Entity:</a:t>
          </a:r>
          <a:r>
            <a:rPr lang="en-US" sz="1900" kern="1200">
              <a:latin typeface="Posterama"/>
            </a:rPr>
            <a:t> </a:t>
          </a:r>
          <a:r>
            <a:rPr lang="en-US" sz="1900" kern="1200"/>
            <a:t>Environmental Defense Fund (EDF) </a:t>
          </a:r>
          <a:endParaRPr lang="en-US" sz="1900" kern="1200">
            <a:latin typeface="Posterama"/>
          </a:endParaRPr>
        </a:p>
      </dsp:txBody>
      <dsp:txXfrm>
        <a:off x="797571" y="1635291"/>
        <a:ext cx="4311566" cy="642020"/>
      </dsp:txXfrm>
    </dsp:sp>
    <dsp:sp modelId="{1F701111-7E5B-44AC-93F8-F22DE574F0D4}">
      <dsp:nvSpPr>
        <dsp:cNvPr id="0" name=""/>
        <dsp:cNvSpPr/>
      </dsp:nvSpPr>
      <dsp:spPr>
        <a:xfrm>
          <a:off x="797571" y="2341146"/>
          <a:ext cx="4311566" cy="8771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United States based nonprofit environmental advocacy group that is known for its work on issues including global warming, human health, oceans, and etc.</a:t>
          </a:r>
        </a:p>
      </dsp:txBody>
      <dsp:txXfrm>
        <a:off x="797571" y="2341146"/>
        <a:ext cx="4311566" cy="877141"/>
      </dsp:txXfrm>
    </dsp:sp>
    <dsp:sp modelId="{E13EC72D-53FD-4000-AD37-C6416F0094DC}">
      <dsp:nvSpPr>
        <dsp:cNvPr id="0" name=""/>
        <dsp:cNvSpPr/>
      </dsp:nvSpPr>
      <dsp:spPr>
        <a:xfrm>
          <a:off x="7264921" y="0"/>
          <a:ext cx="1509048" cy="14980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7FC53C-1BEC-4F93-9D6F-105802295DAD}">
      <dsp:nvSpPr>
        <dsp:cNvPr id="0" name=""/>
        <dsp:cNvSpPr/>
      </dsp:nvSpPr>
      <dsp:spPr>
        <a:xfrm>
          <a:off x="5863662" y="1635291"/>
          <a:ext cx="4311566" cy="6420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defRPr b="1"/>
          </a:pPr>
          <a:r>
            <a:rPr lang="en-US" sz="1900" kern="1200"/>
            <a:t>Targeted Audiences:</a:t>
          </a:r>
        </a:p>
      </dsp:txBody>
      <dsp:txXfrm>
        <a:off x="5863662" y="1635291"/>
        <a:ext cx="4311566" cy="642020"/>
      </dsp:txXfrm>
    </dsp:sp>
    <dsp:sp modelId="{4C33D007-FE9D-40C5-9921-9F6F586DBE05}">
      <dsp:nvSpPr>
        <dsp:cNvPr id="0" name=""/>
        <dsp:cNvSpPr/>
      </dsp:nvSpPr>
      <dsp:spPr>
        <a:xfrm>
          <a:off x="5863662" y="2341146"/>
          <a:ext cx="4311566" cy="8771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Environmental policymakers</a:t>
          </a:r>
        </a:p>
        <a:p>
          <a:pPr marL="0" lvl="0" indent="0" algn="ctr" defTabSz="622300">
            <a:lnSpc>
              <a:spcPct val="100000"/>
            </a:lnSpc>
            <a:spcBef>
              <a:spcPct val="0"/>
            </a:spcBef>
            <a:spcAft>
              <a:spcPct val="35000"/>
            </a:spcAft>
            <a:buNone/>
          </a:pPr>
          <a:r>
            <a:rPr lang="en-US" sz="1400" kern="1200"/>
            <a:t>Researchers</a:t>
          </a:r>
        </a:p>
        <a:p>
          <a:pPr marL="0" lvl="0" indent="0" algn="ctr" defTabSz="622300">
            <a:lnSpc>
              <a:spcPct val="100000"/>
            </a:lnSpc>
            <a:spcBef>
              <a:spcPct val="0"/>
            </a:spcBef>
            <a:spcAft>
              <a:spcPct val="35000"/>
            </a:spcAft>
            <a:buNone/>
          </a:pPr>
          <a:r>
            <a:rPr lang="en-US" sz="1400" kern="1200"/>
            <a:t>Donors/Funders</a:t>
          </a:r>
        </a:p>
        <a:p>
          <a:pPr marL="0" lvl="0" indent="0" algn="ctr" defTabSz="622300">
            <a:lnSpc>
              <a:spcPct val="100000"/>
            </a:lnSpc>
            <a:spcBef>
              <a:spcPct val="0"/>
            </a:spcBef>
            <a:spcAft>
              <a:spcPct val="35000"/>
            </a:spcAft>
            <a:buNone/>
          </a:pPr>
          <a:r>
            <a:rPr lang="en-US" sz="1400" kern="1200"/>
            <a:t>Governmental Agencies</a:t>
          </a:r>
        </a:p>
        <a:p>
          <a:pPr marL="0" lvl="0" indent="0" algn="ctr" defTabSz="622300">
            <a:lnSpc>
              <a:spcPct val="100000"/>
            </a:lnSpc>
            <a:spcBef>
              <a:spcPct val="0"/>
            </a:spcBef>
            <a:spcAft>
              <a:spcPct val="35000"/>
            </a:spcAft>
            <a:buNone/>
          </a:pPr>
          <a:r>
            <a:rPr lang="en-US" sz="1400" kern="1200"/>
            <a:t>Corporations</a:t>
          </a:r>
        </a:p>
        <a:p>
          <a:pPr marL="0" lvl="0" indent="0" algn="ctr" defTabSz="622300">
            <a:lnSpc>
              <a:spcPct val="100000"/>
            </a:lnSpc>
            <a:spcBef>
              <a:spcPct val="0"/>
            </a:spcBef>
            <a:spcAft>
              <a:spcPct val="35000"/>
            </a:spcAft>
            <a:buNone/>
          </a:pPr>
          <a:r>
            <a:rPr lang="en-US" sz="1400" kern="1200"/>
            <a:t>Media Outlets</a:t>
          </a:r>
        </a:p>
        <a:p>
          <a:pPr marL="0" lvl="0" indent="0" algn="ctr" defTabSz="622300">
            <a:lnSpc>
              <a:spcPct val="100000"/>
            </a:lnSpc>
            <a:spcBef>
              <a:spcPct val="0"/>
            </a:spcBef>
            <a:spcAft>
              <a:spcPct val="35000"/>
            </a:spcAft>
            <a:buNone/>
          </a:pPr>
          <a:r>
            <a:rPr lang="en-US" sz="1400" kern="1200"/>
            <a:t>The general public that are concerned with environmental conservation and protection.</a:t>
          </a:r>
        </a:p>
      </dsp:txBody>
      <dsp:txXfrm>
        <a:off x="5863662" y="2341146"/>
        <a:ext cx="4311566" cy="87714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F1D68C-BF28-4071-AA9F-FDA906F3D589}">
      <dsp:nvSpPr>
        <dsp:cNvPr id="0" name=""/>
        <dsp:cNvSpPr/>
      </dsp:nvSpPr>
      <dsp:spPr>
        <a:xfrm>
          <a:off x="0" y="2099"/>
          <a:ext cx="6059364" cy="98164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8059FD-ED42-4B08-9E1E-3871201AC50C}">
      <dsp:nvSpPr>
        <dsp:cNvPr id="0" name=""/>
        <dsp:cNvSpPr/>
      </dsp:nvSpPr>
      <dsp:spPr>
        <a:xfrm>
          <a:off x="296948" y="222969"/>
          <a:ext cx="539906" cy="5399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FD7620-18D5-42E8-B7D2-AEF7A3F0A5E1}">
      <dsp:nvSpPr>
        <dsp:cNvPr id="0" name=""/>
        <dsp:cNvSpPr/>
      </dsp:nvSpPr>
      <dsp:spPr>
        <a:xfrm>
          <a:off x="1133802" y="2099"/>
          <a:ext cx="2726713" cy="981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91" tIns="103891" rIns="103891" bIns="103891" numCol="1" spcCol="1270" anchor="ctr" anchorCtr="0">
          <a:noAutofit/>
        </a:bodyPr>
        <a:lstStyle/>
        <a:p>
          <a:pPr marL="0" lvl="0" indent="0" algn="l" defTabSz="711200">
            <a:lnSpc>
              <a:spcPct val="100000"/>
            </a:lnSpc>
            <a:spcBef>
              <a:spcPct val="0"/>
            </a:spcBef>
            <a:spcAft>
              <a:spcPct val="35000"/>
            </a:spcAft>
            <a:buNone/>
          </a:pPr>
          <a:r>
            <a:rPr lang="en-US" sz="1600" kern="1200"/>
            <a:t>Unusual behavior found in the data (large dip in the 1980s)</a:t>
          </a:r>
        </a:p>
      </dsp:txBody>
      <dsp:txXfrm>
        <a:off x="1133802" y="2099"/>
        <a:ext cx="2726713" cy="981647"/>
      </dsp:txXfrm>
    </dsp:sp>
    <dsp:sp modelId="{5D6A6FC4-6117-454B-B050-6DFAB1EAB310}">
      <dsp:nvSpPr>
        <dsp:cNvPr id="0" name=""/>
        <dsp:cNvSpPr/>
      </dsp:nvSpPr>
      <dsp:spPr>
        <a:xfrm>
          <a:off x="3860516" y="2099"/>
          <a:ext cx="2197739" cy="981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91" tIns="103891" rIns="103891" bIns="103891" numCol="1" spcCol="1270" anchor="ctr" anchorCtr="0">
          <a:noAutofit/>
        </a:bodyPr>
        <a:lstStyle/>
        <a:p>
          <a:pPr marL="0" lvl="0" indent="0" algn="l" defTabSz="488950">
            <a:lnSpc>
              <a:spcPct val="100000"/>
            </a:lnSpc>
            <a:spcBef>
              <a:spcPct val="0"/>
            </a:spcBef>
            <a:spcAft>
              <a:spcPct val="35000"/>
            </a:spcAft>
            <a:buNone/>
          </a:pPr>
          <a:r>
            <a:rPr lang="en-US" sz="1100" b="0" kern="1200">
              <a:latin typeface="Posterama"/>
            </a:rPr>
            <a:t>Explained by Polar</a:t>
          </a:r>
          <a:r>
            <a:rPr lang="en-US" sz="1100" b="0" kern="1200"/>
            <a:t> Vortex</a:t>
          </a:r>
        </a:p>
      </dsp:txBody>
      <dsp:txXfrm>
        <a:off x="3860516" y="2099"/>
        <a:ext cx="2197739" cy="981647"/>
      </dsp:txXfrm>
    </dsp:sp>
    <dsp:sp modelId="{15B28112-9ED6-42E2-9ED5-ABE69FA2F7CB}">
      <dsp:nvSpPr>
        <dsp:cNvPr id="0" name=""/>
        <dsp:cNvSpPr/>
      </dsp:nvSpPr>
      <dsp:spPr>
        <a:xfrm>
          <a:off x="0" y="1229158"/>
          <a:ext cx="6059364" cy="98164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F6889E-3801-4086-9E5F-E23C0532B7ED}">
      <dsp:nvSpPr>
        <dsp:cNvPr id="0" name=""/>
        <dsp:cNvSpPr/>
      </dsp:nvSpPr>
      <dsp:spPr>
        <a:xfrm>
          <a:off x="296948" y="1450028"/>
          <a:ext cx="539906" cy="5399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1B04BC-DEF6-4067-B9E4-D9497DB7180F}">
      <dsp:nvSpPr>
        <dsp:cNvPr id="0" name=""/>
        <dsp:cNvSpPr/>
      </dsp:nvSpPr>
      <dsp:spPr>
        <a:xfrm>
          <a:off x="1133802" y="1229158"/>
          <a:ext cx="2726713" cy="981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91" tIns="103891" rIns="103891" bIns="103891" numCol="1" spcCol="1270" anchor="ctr" anchorCtr="0">
          <a:noAutofit/>
        </a:bodyPr>
        <a:lstStyle/>
        <a:p>
          <a:pPr marL="0" lvl="0" indent="0" algn="l" defTabSz="711200">
            <a:lnSpc>
              <a:spcPct val="100000"/>
            </a:lnSpc>
            <a:spcBef>
              <a:spcPct val="0"/>
            </a:spcBef>
            <a:spcAft>
              <a:spcPct val="35000"/>
            </a:spcAft>
            <a:buNone/>
          </a:pPr>
          <a:r>
            <a:rPr lang="en-US" sz="1600" kern="1200"/>
            <a:t>Exponential trend in </a:t>
          </a:r>
          <a:r>
            <a:rPr lang="en-US" sz="1600" kern="1200">
              <a:latin typeface="Posterama"/>
            </a:rPr>
            <a:t>NA data</a:t>
          </a:r>
          <a:endParaRPr lang="en-US" sz="1600" kern="1200"/>
        </a:p>
      </dsp:txBody>
      <dsp:txXfrm>
        <a:off x="1133802" y="1229158"/>
        <a:ext cx="2726713" cy="981647"/>
      </dsp:txXfrm>
    </dsp:sp>
    <dsp:sp modelId="{D5E2B4D1-8AB0-4917-BDC6-0E1893442F69}">
      <dsp:nvSpPr>
        <dsp:cNvPr id="0" name=""/>
        <dsp:cNvSpPr/>
      </dsp:nvSpPr>
      <dsp:spPr>
        <a:xfrm>
          <a:off x="3860516" y="1229158"/>
          <a:ext cx="2197739" cy="981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91" tIns="103891" rIns="103891" bIns="103891" numCol="1" spcCol="1270" anchor="ctr" anchorCtr="0">
          <a:noAutofit/>
        </a:bodyPr>
        <a:lstStyle/>
        <a:p>
          <a:pPr marL="0" lvl="0" indent="0" algn="l" defTabSz="488950">
            <a:lnSpc>
              <a:spcPct val="100000"/>
            </a:lnSpc>
            <a:spcBef>
              <a:spcPct val="0"/>
            </a:spcBef>
            <a:spcAft>
              <a:spcPct val="35000"/>
            </a:spcAft>
            <a:buNone/>
          </a:pPr>
          <a:r>
            <a:rPr lang="en-US" sz="1100" kern="1200"/>
            <a:t>Temperatures rising exponentially</a:t>
          </a:r>
        </a:p>
        <a:p>
          <a:pPr marL="0" lvl="0" indent="0" algn="l" defTabSz="488950">
            <a:lnSpc>
              <a:spcPct val="100000"/>
            </a:lnSpc>
            <a:spcBef>
              <a:spcPct val="0"/>
            </a:spcBef>
            <a:spcAft>
              <a:spcPct val="35000"/>
            </a:spcAft>
            <a:buNone/>
          </a:pPr>
          <a:r>
            <a:rPr lang="en-US" sz="1100" kern="1200"/>
            <a:t>Exponential regression calculations suggest serious implications for the future</a:t>
          </a:r>
        </a:p>
      </dsp:txBody>
      <dsp:txXfrm>
        <a:off x="3860516" y="1229158"/>
        <a:ext cx="2197739" cy="981647"/>
      </dsp:txXfrm>
    </dsp:sp>
    <dsp:sp modelId="{2F010EE8-E7B4-470B-8A60-390E1E920C7C}">
      <dsp:nvSpPr>
        <dsp:cNvPr id="0" name=""/>
        <dsp:cNvSpPr/>
      </dsp:nvSpPr>
      <dsp:spPr>
        <a:xfrm>
          <a:off x="0" y="2456217"/>
          <a:ext cx="6059364" cy="98164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1D547F-1A95-4819-813D-C4C70C2E86B4}">
      <dsp:nvSpPr>
        <dsp:cNvPr id="0" name=""/>
        <dsp:cNvSpPr/>
      </dsp:nvSpPr>
      <dsp:spPr>
        <a:xfrm>
          <a:off x="296948" y="2677088"/>
          <a:ext cx="539906" cy="53990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0BC110-113E-49CA-8E92-3ABCE3C53560}">
      <dsp:nvSpPr>
        <dsp:cNvPr id="0" name=""/>
        <dsp:cNvSpPr/>
      </dsp:nvSpPr>
      <dsp:spPr>
        <a:xfrm>
          <a:off x="1133802" y="2456217"/>
          <a:ext cx="2726713" cy="981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91" tIns="103891" rIns="103891" bIns="103891" numCol="1" spcCol="1270" anchor="ctr" anchorCtr="0">
          <a:noAutofit/>
        </a:bodyPr>
        <a:lstStyle/>
        <a:p>
          <a:pPr marL="0" lvl="0" indent="0" algn="l" defTabSz="711200">
            <a:lnSpc>
              <a:spcPct val="100000"/>
            </a:lnSpc>
            <a:spcBef>
              <a:spcPct val="0"/>
            </a:spcBef>
            <a:spcAft>
              <a:spcPct val="35000"/>
            </a:spcAft>
            <a:buNone/>
          </a:pPr>
          <a:r>
            <a:rPr lang="en-US" sz="1600" kern="1200">
              <a:latin typeface="Posterama"/>
            </a:rPr>
            <a:t>NA vs Global</a:t>
          </a:r>
        </a:p>
      </dsp:txBody>
      <dsp:txXfrm>
        <a:off x="1133802" y="2456217"/>
        <a:ext cx="2726713" cy="981647"/>
      </dsp:txXfrm>
    </dsp:sp>
    <dsp:sp modelId="{CBDB4439-5D40-4641-91C7-449F7CAC681E}">
      <dsp:nvSpPr>
        <dsp:cNvPr id="0" name=""/>
        <dsp:cNvSpPr/>
      </dsp:nvSpPr>
      <dsp:spPr>
        <a:xfrm>
          <a:off x="3860516" y="2456217"/>
          <a:ext cx="2197739" cy="981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91" tIns="103891" rIns="103891" bIns="103891" numCol="1" spcCol="1270" anchor="ctr" anchorCtr="0">
          <a:noAutofit/>
        </a:bodyPr>
        <a:lstStyle/>
        <a:p>
          <a:pPr marL="0" lvl="0" indent="0" algn="l" defTabSz="488950">
            <a:lnSpc>
              <a:spcPct val="100000"/>
            </a:lnSpc>
            <a:spcBef>
              <a:spcPct val="0"/>
            </a:spcBef>
            <a:spcAft>
              <a:spcPct val="35000"/>
            </a:spcAft>
            <a:buNone/>
          </a:pPr>
          <a:r>
            <a:rPr lang="en-US" sz="1100" kern="1200">
              <a:latin typeface="Posterama"/>
            </a:rPr>
            <a:t>Temperatures are noticeably lower than rest of the world</a:t>
          </a:r>
        </a:p>
      </dsp:txBody>
      <dsp:txXfrm>
        <a:off x="3860516" y="2456217"/>
        <a:ext cx="2197739" cy="98164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B38B28-7915-44E0-9584-C68DE7082F9D}">
      <dsp:nvSpPr>
        <dsp:cNvPr id="0" name=""/>
        <dsp:cNvSpPr/>
      </dsp:nvSpPr>
      <dsp:spPr>
        <a:xfrm>
          <a:off x="484024" y="0"/>
          <a:ext cx="5485611" cy="3845348"/>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C4531F50-07A3-47B7-B157-DE2B332A6707}">
      <dsp:nvSpPr>
        <dsp:cNvPr id="0" name=""/>
        <dsp:cNvSpPr/>
      </dsp:nvSpPr>
      <dsp:spPr>
        <a:xfrm>
          <a:off x="218693" y="1153604"/>
          <a:ext cx="1936098" cy="1538139"/>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Temporal Changes: Clear rise in global land surface temperatures post-1980, with exponential trend indicating potential long-term implications</a:t>
          </a:r>
        </a:p>
      </dsp:txBody>
      <dsp:txXfrm>
        <a:off x="293779" y="1228690"/>
        <a:ext cx="1785926" cy="1387967"/>
      </dsp:txXfrm>
    </dsp:sp>
    <dsp:sp modelId="{0DBBB326-F6C7-47AC-92A1-C64CFDB703AC}">
      <dsp:nvSpPr>
        <dsp:cNvPr id="0" name=""/>
        <dsp:cNvSpPr/>
      </dsp:nvSpPr>
      <dsp:spPr>
        <a:xfrm>
          <a:off x="2258781" y="1153604"/>
          <a:ext cx="1936098" cy="1538139"/>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Emerging Patterns: Correlations with extreme weather events highlights emerging temperature trends</a:t>
          </a:r>
        </a:p>
      </dsp:txBody>
      <dsp:txXfrm>
        <a:off x="2333867" y="1228690"/>
        <a:ext cx="1785926" cy="1387967"/>
      </dsp:txXfrm>
    </dsp:sp>
    <dsp:sp modelId="{65128C2B-069C-4E63-871E-22B0C62ADF18}">
      <dsp:nvSpPr>
        <dsp:cNvPr id="0" name=""/>
        <dsp:cNvSpPr/>
      </dsp:nvSpPr>
      <dsp:spPr>
        <a:xfrm>
          <a:off x="4298868" y="1153604"/>
          <a:ext cx="1936098" cy="1538139"/>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a:t>Policy and Action:</a:t>
          </a:r>
          <a:r>
            <a:rPr lang="en-US" sz="1200" kern="1200">
              <a:latin typeface="Posterama"/>
            </a:rPr>
            <a:t> </a:t>
          </a:r>
          <a:br>
            <a:rPr lang="en-US" sz="1200" kern="1200">
              <a:latin typeface="Posterama"/>
            </a:rPr>
          </a:br>
          <a:r>
            <a:rPr lang="en-US" sz="1200" kern="1200"/>
            <a:t>The exponential temperature rise necessitates urgent climate change mitigation and adaptation strategies</a:t>
          </a:r>
          <a:endParaRPr lang="en-US" sz="1200" kern="1200">
            <a:latin typeface="Posterama"/>
          </a:endParaRPr>
        </a:p>
      </dsp:txBody>
      <dsp:txXfrm>
        <a:off x="4373954" y="1228690"/>
        <a:ext cx="1785926" cy="1387967"/>
      </dsp:txXfrm>
    </dsp:sp>
  </dsp:spTree>
</dsp:drawing>
</file>

<file path=ppt/diagrams/layout1.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4/25/2024</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061323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4/25/2024</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258709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4/25/2024</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747991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4/25/2024</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922589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4/25/2024</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754031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4/25/2024</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830484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4/25/2024</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111911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4/25/2024</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653474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4/25/2024</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59660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4/25/2024</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545593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4/25/2024</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396768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4/25/2024</a:t>
            </a:fld>
            <a:endParaRPr lang="en-US"/>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187215757"/>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19" r:id="rId6"/>
    <p:sldLayoutId id="2147483915" r:id="rId7"/>
    <p:sldLayoutId id="2147483916" r:id="rId8"/>
    <p:sldLayoutId id="2147483917" r:id="rId9"/>
    <p:sldLayoutId id="2147483918" r:id="rId10"/>
    <p:sldLayoutId id="2147483920"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Layout" Target="../diagrams/layout3.xml"/><Relationship Id="rId7" Type="http://schemas.openxmlformats.org/officeDocument/2006/relationships/image" Target="../media/image19.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 Id="rId9" Type="http://schemas.openxmlformats.org/officeDocument/2006/relationships/image" Target="../media/image21.svg"/></Relationships>
</file>

<file path=ppt/slides/_rels/slide12.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hyperlink" Target="http://fabiusmaximus.com/2012/10/14/climate-global-warming-44028" TargetMode="External"/><Relationship Id="rId7" Type="http://schemas.openxmlformats.org/officeDocument/2006/relationships/diagramColors" Target="../diagrams/colors4.xml"/><Relationship Id="rId2" Type="http://schemas.openxmlformats.org/officeDocument/2006/relationships/image" Target="../media/image22.jpeg"/><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8"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limate alarmists can't get an accurate measurement of Earth's ...">
            <a:extLst>
              <a:ext uri="{FF2B5EF4-FFF2-40B4-BE49-F238E27FC236}">
                <a16:creationId xmlns:a16="http://schemas.microsoft.com/office/drawing/2014/main" id="{638423BF-A37E-2687-FD7E-7CE8E29CB3D2}"/>
              </a:ext>
            </a:extLst>
          </p:cNvPr>
          <p:cNvPicPr>
            <a:picLocks noChangeAspect="1"/>
          </p:cNvPicPr>
          <p:nvPr/>
        </p:nvPicPr>
        <p:blipFill rotWithShape="1">
          <a:blip r:embed="rId2">
            <a:alphaModFix/>
          </a:blip>
          <a:srcRect t="2549" r="1" b="8710"/>
          <a:stretch/>
        </p:blipFill>
        <p:spPr>
          <a:xfrm>
            <a:off x="-74645" y="10"/>
            <a:ext cx="12266645" cy="6857990"/>
          </a:xfrm>
          <a:prstGeom prst="rect">
            <a:avLst/>
          </a:prstGeom>
        </p:spPr>
      </p:pic>
      <p:sp>
        <p:nvSpPr>
          <p:cNvPr id="100" name="Rectangle 99">
            <a:extLst>
              <a:ext uri="{FF2B5EF4-FFF2-40B4-BE49-F238E27FC236}">
                <a16:creationId xmlns:a16="http://schemas.microsoft.com/office/drawing/2014/main" id="{F4EC6B62-8D18-47C6-815A-17919789F1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50443" y="-1383557"/>
            <a:ext cx="6858000" cy="9625112"/>
          </a:xfrm>
          <a:prstGeom prst="rect">
            <a:avLst/>
          </a:prstGeom>
          <a:gradFill>
            <a:gsLst>
              <a:gs pos="100000">
                <a:srgbClr val="000000">
                  <a:alpha val="0"/>
                </a:srgbClr>
              </a:gs>
              <a:gs pos="0">
                <a:schemeClr val="tx1"/>
              </a:gs>
              <a:gs pos="55000">
                <a:srgbClr val="000000">
                  <a:alpha val="46000"/>
                </a:srgbClr>
              </a:gs>
              <a:gs pos="0">
                <a:srgbClr val="000000">
                  <a:alpha val="62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94742" y="663960"/>
            <a:ext cx="6787658" cy="3594112"/>
          </a:xfrm>
        </p:spPr>
        <p:txBody>
          <a:bodyPr anchor="t">
            <a:normAutofit/>
          </a:bodyPr>
          <a:lstStyle/>
          <a:p>
            <a:pPr algn="r"/>
            <a:r>
              <a:rPr lang="en-US">
                <a:solidFill>
                  <a:srgbClr val="FFFFFF"/>
                </a:solidFill>
              </a:rPr>
              <a:t>Global Temperature Analysis</a:t>
            </a:r>
          </a:p>
        </p:txBody>
      </p:sp>
      <p:sp>
        <p:nvSpPr>
          <p:cNvPr id="3" name="Subtitle 2"/>
          <p:cNvSpPr>
            <a:spLocks noGrp="1"/>
          </p:cNvSpPr>
          <p:nvPr>
            <p:ph type="subTitle" idx="1"/>
          </p:nvPr>
        </p:nvSpPr>
        <p:spPr>
          <a:xfrm>
            <a:off x="4794742" y="5205048"/>
            <a:ext cx="6787658" cy="659920"/>
          </a:xfrm>
        </p:spPr>
        <p:txBody>
          <a:bodyPr vert="horz" lIns="91440" tIns="45720" rIns="91440" bIns="45720" rtlCol="0" anchor="ctr">
            <a:normAutofit/>
          </a:bodyPr>
          <a:lstStyle/>
          <a:p>
            <a:pPr algn="r">
              <a:lnSpc>
                <a:spcPct val="100000"/>
              </a:lnSpc>
            </a:pPr>
            <a:r>
              <a:rPr lang="en-US" sz="1700">
                <a:solidFill>
                  <a:srgbClr val="FFFFFF"/>
                </a:solidFill>
              </a:rPr>
              <a:t>Bharadwaj Munugoor, Hemanth Vadlamani, Angela Long, Brendon Peters</a:t>
            </a:r>
          </a:p>
        </p:txBody>
      </p:sp>
      <p:sp useBgFill="1">
        <p:nvSpPr>
          <p:cNvPr id="102" name="Freeform: Shape 101">
            <a:extLst>
              <a:ext uri="{FF2B5EF4-FFF2-40B4-BE49-F238E27FC236}">
                <a16:creationId xmlns:a16="http://schemas.microsoft.com/office/drawing/2014/main" id="{0EE1950E-A750-4EB6-943D-2FE814B8F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32630" cy="2848482"/>
          </a:xfrm>
          <a:custGeom>
            <a:avLst/>
            <a:gdLst>
              <a:gd name="connsiteX0" fmla="*/ 1193013 w 2432630"/>
              <a:gd name="connsiteY0" fmla="*/ 1609830 h 2848482"/>
              <a:gd name="connsiteX1" fmla="*/ 1452520 w 2432630"/>
              <a:gd name="connsiteY1" fmla="*/ 1771993 h 2848482"/>
              <a:gd name="connsiteX2" fmla="*/ 1333256 w 2432630"/>
              <a:gd name="connsiteY2" fmla="*/ 2217094 h 2848482"/>
              <a:gd name="connsiteX3" fmla="*/ 888154 w 2432630"/>
              <a:gd name="connsiteY3" fmla="*/ 2097829 h 2848482"/>
              <a:gd name="connsiteX4" fmla="*/ 1007419 w 2432630"/>
              <a:gd name="connsiteY4" fmla="*/ 1652728 h 2848482"/>
              <a:gd name="connsiteX5" fmla="*/ 1193013 w 2432630"/>
              <a:gd name="connsiteY5" fmla="*/ 1609830 h 2848482"/>
              <a:gd name="connsiteX6" fmla="*/ 1721013 w 2432630"/>
              <a:gd name="connsiteY6" fmla="*/ 1345937 h 2848482"/>
              <a:gd name="connsiteX7" fmla="*/ 1880524 w 2432630"/>
              <a:gd name="connsiteY7" fmla="*/ 1425334 h 2848482"/>
              <a:gd name="connsiteX8" fmla="*/ 1821528 w 2432630"/>
              <a:gd name="connsiteY8" fmla="*/ 1645511 h 2848482"/>
              <a:gd name="connsiteX9" fmla="*/ 1601350 w 2432630"/>
              <a:gd name="connsiteY9" fmla="*/ 1586514 h 2848482"/>
              <a:gd name="connsiteX10" fmla="*/ 1660347 w 2432630"/>
              <a:gd name="connsiteY10" fmla="*/ 1366337 h 2848482"/>
              <a:gd name="connsiteX11" fmla="*/ 1721013 w 2432630"/>
              <a:gd name="connsiteY11" fmla="*/ 1345937 h 2848482"/>
              <a:gd name="connsiteX12" fmla="*/ 0 w 2432630"/>
              <a:gd name="connsiteY12" fmla="*/ 0 h 2848482"/>
              <a:gd name="connsiteX13" fmla="*/ 2420476 w 2432630"/>
              <a:gd name="connsiteY13" fmla="*/ 0 h 2848482"/>
              <a:gd name="connsiteX14" fmla="*/ 2431096 w 2432630"/>
              <a:gd name="connsiteY14" fmla="*/ 94052 h 2848482"/>
              <a:gd name="connsiteX15" fmla="*/ 2426545 w 2432630"/>
              <a:gd name="connsiteY15" fmla="*/ 261706 h 2848482"/>
              <a:gd name="connsiteX16" fmla="*/ 1347411 w 2432630"/>
              <a:gd name="connsiteY16" fmla="*/ 1289202 h 2848482"/>
              <a:gd name="connsiteX17" fmla="*/ 678423 w 2432630"/>
              <a:gd name="connsiteY17" fmla="*/ 1606118 h 2848482"/>
              <a:gd name="connsiteX18" fmla="*/ 284014 w 2432630"/>
              <a:gd name="connsiteY18" fmla="*/ 2398976 h 2848482"/>
              <a:gd name="connsiteX19" fmla="*/ 97407 w 2432630"/>
              <a:gd name="connsiteY19" fmla="*/ 2742323 h 2848482"/>
              <a:gd name="connsiteX20" fmla="*/ 0 w 2432630"/>
              <a:gd name="connsiteY20" fmla="*/ 2848482 h 2848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432630" h="2848482">
                <a:moveTo>
                  <a:pt x="1193013" y="1609830"/>
                </a:moveTo>
                <a:cubicBezTo>
                  <a:pt x="1297352" y="1617205"/>
                  <a:pt x="1396284" y="1674588"/>
                  <a:pt x="1452520" y="1771993"/>
                </a:cubicBezTo>
                <a:cubicBezTo>
                  <a:pt x="1542498" y="1927838"/>
                  <a:pt x="1489101" y="2127117"/>
                  <a:pt x="1333256" y="2217094"/>
                </a:cubicBezTo>
                <a:cubicBezTo>
                  <a:pt x="1177410" y="2307071"/>
                  <a:pt x="978131" y="2253675"/>
                  <a:pt x="888154" y="2097829"/>
                </a:cubicBezTo>
                <a:cubicBezTo>
                  <a:pt x="798176" y="1941984"/>
                  <a:pt x="851572" y="1742705"/>
                  <a:pt x="1007419" y="1652728"/>
                </a:cubicBezTo>
                <a:cubicBezTo>
                  <a:pt x="1065861" y="1618986"/>
                  <a:pt x="1130410" y="1605406"/>
                  <a:pt x="1193013" y="1609830"/>
                </a:cubicBezTo>
                <a:close/>
                <a:moveTo>
                  <a:pt x="1721013" y="1345937"/>
                </a:moveTo>
                <a:cubicBezTo>
                  <a:pt x="1783347" y="1338202"/>
                  <a:pt x="1847142" y="1367515"/>
                  <a:pt x="1880524" y="1425334"/>
                </a:cubicBezTo>
                <a:cubicBezTo>
                  <a:pt x="1925033" y="1502425"/>
                  <a:pt x="1898619" y="1601002"/>
                  <a:pt x="1821528" y="1645511"/>
                </a:cubicBezTo>
                <a:cubicBezTo>
                  <a:pt x="1744436" y="1690020"/>
                  <a:pt x="1645859" y="1663606"/>
                  <a:pt x="1601350" y="1586514"/>
                </a:cubicBezTo>
                <a:cubicBezTo>
                  <a:pt x="1556841" y="1509423"/>
                  <a:pt x="1583254" y="1410846"/>
                  <a:pt x="1660347" y="1366337"/>
                </a:cubicBezTo>
                <a:cubicBezTo>
                  <a:pt x="1679620" y="1355210"/>
                  <a:pt x="1700235" y="1348515"/>
                  <a:pt x="1721013" y="1345937"/>
                </a:cubicBezTo>
                <a:close/>
                <a:moveTo>
                  <a:pt x="0" y="0"/>
                </a:moveTo>
                <a:lnTo>
                  <a:pt x="2420476" y="0"/>
                </a:lnTo>
                <a:lnTo>
                  <a:pt x="2431096" y="94052"/>
                </a:lnTo>
                <a:cubicBezTo>
                  <a:pt x="2434004" y="150699"/>
                  <a:pt x="2432933" y="206775"/>
                  <a:pt x="2426545" y="261706"/>
                </a:cubicBezTo>
                <a:cubicBezTo>
                  <a:pt x="2360669" y="828256"/>
                  <a:pt x="1972176" y="1172577"/>
                  <a:pt x="1347411" y="1289202"/>
                </a:cubicBezTo>
                <a:cubicBezTo>
                  <a:pt x="1096744" y="1336043"/>
                  <a:pt x="825156" y="1376752"/>
                  <a:pt x="678423" y="1606118"/>
                </a:cubicBezTo>
                <a:cubicBezTo>
                  <a:pt x="520257" y="1853673"/>
                  <a:pt x="394149" y="2125038"/>
                  <a:pt x="284014" y="2398976"/>
                </a:cubicBezTo>
                <a:cubicBezTo>
                  <a:pt x="233465" y="2524954"/>
                  <a:pt x="173906" y="2641107"/>
                  <a:pt x="97407" y="2742323"/>
                </a:cubicBezTo>
                <a:lnTo>
                  <a:pt x="0" y="284848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F3A6F-8757-C261-C30C-912EAF53DCFD}"/>
              </a:ext>
            </a:extLst>
          </p:cNvPr>
          <p:cNvSpPr>
            <a:spLocks noGrp="1"/>
          </p:cNvSpPr>
          <p:nvPr>
            <p:ph type="title"/>
          </p:nvPr>
        </p:nvSpPr>
        <p:spPr/>
        <p:txBody>
          <a:bodyPr>
            <a:normAutofit fontScale="90000"/>
          </a:bodyPr>
          <a:lstStyle/>
          <a:p>
            <a:r>
              <a:rPr lang="en-US">
                <a:cs typeface="Posterama"/>
              </a:rPr>
              <a:t>Comparing NA to Global Temperatures(˚C)</a:t>
            </a:r>
            <a:endParaRPr lang="en-US"/>
          </a:p>
        </p:txBody>
      </p:sp>
      <p:pic>
        <p:nvPicPr>
          <p:cNvPr id="5" name="Picture 4" descr="A graph of data showing the average of the average of the average of the average of the average of the average of the average of the average of the average of the average of the average of the&#10;&#10;Description automatically generated">
            <a:extLst>
              <a:ext uri="{FF2B5EF4-FFF2-40B4-BE49-F238E27FC236}">
                <a16:creationId xmlns:a16="http://schemas.microsoft.com/office/drawing/2014/main" id="{5F768CE4-7859-0DB6-5D3C-97D59219FA22}"/>
              </a:ext>
            </a:extLst>
          </p:cNvPr>
          <p:cNvPicPr>
            <a:picLocks noChangeAspect="1"/>
          </p:cNvPicPr>
          <p:nvPr/>
        </p:nvPicPr>
        <p:blipFill>
          <a:blip r:embed="rId2"/>
          <a:stretch>
            <a:fillRect/>
          </a:stretch>
        </p:blipFill>
        <p:spPr>
          <a:xfrm>
            <a:off x="1778000" y="2154767"/>
            <a:ext cx="7457129" cy="4461854"/>
          </a:xfrm>
          <a:prstGeom prst="rect">
            <a:avLst/>
          </a:prstGeom>
        </p:spPr>
      </p:pic>
    </p:spTree>
    <p:extLst>
      <p:ext uri="{BB962C8B-B14F-4D97-AF65-F5344CB8AC3E}">
        <p14:creationId xmlns:p14="http://schemas.microsoft.com/office/powerpoint/2010/main" val="414447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1552522C-7A44-8A45-6C1A-8B20A5BF5784}"/>
              </a:ext>
            </a:extLst>
          </p:cNvPr>
          <p:cNvSpPr>
            <a:spLocks noGrp="1"/>
          </p:cNvSpPr>
          <p:nvPr>
            <p:ph type="title"/>
          </p:nvPr>
        </p:nvSpPr>
        <p:spPr>
          <a:xfrm>
            <a:off x="609600" y="19382"/>
            <a:ext cx="5369169" cy="1591902"/>
          </a:xfrm>
        </p:spPr>
        <p:txBody>
          <a:bodyPr>
            <a:normAutofit/>
          </a:bodyPr>
          <a:lstStyle/>
          <a:p>
            <a:r>
              <a:rPr lang="en-US">
                <a:cs typeface="Posterama"/>
              </a:rPr>
              <a:t>Key Insights</a:t>
            </a:r>
            <a:endParaRPr lang="en-US"/>
          </a:p>
        </p:txBody>
      </p:sp>
      <p:graphicFrame>
        <p:nvGraphicFramePr>
          <p:cNvPr id="32" name="Content Placeholder 2">
            <a:extLst>
              <a:ext uri="{FF2B5EF4-FFF2-40B4-BE49-F238E27FC236}">
                <a16:creationId xmlns:a16="http://schemas.microsoft.com/office/drawing/2014/main" id="{4AB57230-05BE-3E58-1F72-33CB2A076304}"/>
              </a:ext>
            </a:extLst>
          </p:cNvPr>
          <p:cNvGraphicFramePr>
            <a:graphicFrameLocks noGrp="1"/>
          </p:cNvGraphicFramePr>
          <p:nvPr>
            <p:ph idx="1"/>
            <p:extLst>
              <p:ext uri="{D42A27DB-BD31-4B8C-83A1-F6EECF244321}">
                <p14:modId xmlns:p14="http://schemas.microsoft.com/office/powerpoint/2010/main" val="1253044472"/>
              </p:ext>
            </p:extLst>
          </p:nvPr>
        </p:nvGraphicFramePr>
        <p:xfrm>
          <a:off x="524854" y="2309699"/>
          <a:ext cx="6059364" cy="34399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55" name="Picture 154" descr="Insight Data Visualisation · Free image on Pixabay">
            <a:extLst>
              <a:ext uri="{FF2B5EF4-FFF2-40B4-BE49-F238E27FC236}">
                <a16:creationId xmlns:a16="http://schemas.microsoft.com/office/drawing/2014/main" id="{A8147042-8048-0701-EC0E-8AA9A4651261}"/>
              </a:ext>
            </a:extLst>
          </p:cNvPr>
          <p:cNvPicPr>
            <a:picLocks noChangeAspect="1"/>
          </p:cNvPicPr>
          <p:nvPr/>
        </p:nvPicPr>
        <p:blipFill>
          <a:blip r:embed="rId7"/>
          <a:stretch>
            <a:fillRect/>
          </a:stretch>
        </p:blipFill>
        <p:spPr>
          <a:xfrm>
            <a:off x="4861560" y="1539240"/>
            <a:ext cx="9144000" cy="4572000"/>
          </a:xfrm>
          <a:prstGeom prst="rect">
            <a:avLst/>
          </a:prstGeom>
        </p:spPr>
      </p:pic>
      <p:pic>
        <p:nvPicPr>
          <p:cNvPr id="1204" name="Graphic 1203" descr="Fire with solid fill">
            <a:extLst>
              <a:ext uri="{FF2B5EF4-FFF2-40B4-BE49-F238E27FC236}">
                <a16:creationId xmlns:a16="http://schemas.microsoft.com/office/drawing/2014/main" id="{0FB21643-EE93-23D2-83C3-11590C86BDE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52208" y="5022642"/>
            <a:ext cx="481584" cy="438912"/>
          </a:xfrm>
          <a:prstGeom prst="rect">
            <a:avLst/>
          </a:prstGeom>
        </p:spPr>
      </p:pic>
    </p:spTree>
    <p:extLst>
      <p:ext uri="{BB962C8B-B14F-4D97-AF65-F5344CB8AC3E}">
        <p14:creationId xmlns:p14="http://schemas.microsoft.com/office/powerpoint/2010/main" val="661998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7"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F77ECC12-7B2D-37BE-15AB-57B8A4046FCC}"/>
              </a:ext>
            </a:extLst>
          </p:cNvPr>
          <p:cNvSpPr>
            <a:spLocks noGrp="1"/>
          </p:cNvSpPr>
          <p:nvPr>
            <p:ph type="title"/>
          </p:nvPr>
        </p:nvSpPr>
        <p:spPr>
          <a:xfrm>
            <a:off x="609600" y="552782"/>
            <a:ext cx="5486400" cy="1154711"/>
          </a:xfrm>
        </p:spPr>
        <p:txBody>
          <a:bodyPr>
            <a:normAutofit/>
          </a:bodyPr>
          <a:lstStyle/>
          <a:p>
            <a:r>
              <a:rPr lang="en-US">
                <a:cs typeface="Posterama"/>
              </a:rPr>
              <a:t>Conclusion</a:t>
            </a:r>
            <a:endParaRPr lang="en-US"/>
          </a:p>
        </p:txBody>
      </p:sp>
      <p:pic>
        <p:nvPicPr>
          <p:cNvPr id="22" name="Picture 21" descr="A hand holding a globe on fire&#10;&#10;Description automatically generated">
            <a:extLst>
              <a:ext uri="{FF2B5EF4-FFF2-40B4-BE49-F238E27FC236}">
                <a16:creationId xmlns:a16="http://schemas.microsoft.com/office/drawing/2014/main" id="{B7BDDD9D-AB22-8398-261B-A863535515C1}"/>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3346" r="10750" b="-1"/>
          <a:stretch/>
        </p:blipFill>
        <p:spPr>
          <a:xfrm>
            <a:off x="6990724" y="211090"/>
            <a:ext cx="5201276" cy="6646910"/>
          </a:xfrm>
          <a:custGeom>
            <a:avLst/>
            <a:gdLst/>
            <a:ahLst/>
            <a:cxnLst/>
            <a:rect l="l" t="t" r="r" b="b"/>
            <a:pathLst>
              <a:path w="5201276" h="6646910">
                <a:moveTo>
                  <a:pt x="764203" y="685250"/>
                </a:moveTo>
                <a:cubicBezTo>
                  <a:pt x="818649" y="688659"/>
                  <a:pt x="872180" y="700903"/>
                  <a:pt x="922673" y="721515"/>
                </a:cubicBezTo>
                <a:cubicBezTo>
                  <a:pt x="1135698" y="807918"/>
                  <a:pt x="1267587" y="1039231"/>
                  <a:pt x="1237521" y="1273177"/>
                </a:cubicBezTo>
                <a:cubicBezTo>
                  <a:pt x="1193894" y="1615922"/>
                  <a:pt x="852079" y="1820733"/>
                  <a:pt x="542267" y="1690856"/>
                </a:cubicBezTo>
                <a:cubicBezTo>
                  <a:pt x="327228" y="1600813"/>
                  <a:pt x="198127" y="1363456"/>
                  <a:pt x="234703" y="1126951"/>
                </a:cubicBezTo>
                <a:cubicBezTo>
                  <a:pt x="277169" y="852320"/>
                  <a:pt x="512123" y="670215"/>
                  <a:pt x="764203" y="685250"/>
                </a:cubicBezTo>
                <a:close/>
                <a:moveTo>
                  <a:pt x="2784174" y="352577"/>
                </a:moveTo>
                <a:cubicBezTo>
                  <a:pt x="2807825" y="353973"/>
                  <a:pt x="2831088" y="359242"/>
                  <a:pt x="2853064" y="368075"/>
                </a:cubicBezTo>
                <a:cubicBezTo>
                  <a:pt x="2946054" y="405659"/>
                  <a:pt x="3003243" y="506165"/>
                  <a:pt x="2990147" y="608299"/>
                </a:cubicBezTo>
                <a:cubicBezTo>
                  <a:pt x="2971006" y="757470"/>
                  <a:pt x="2822378" y="846585"/>
                  <a:pt x="2687620" y="790095"/>
                </a:cubicBezTo>
                <a:cubicBezTo>
                  <a:pt x="2594010" y="750884"/>
                  <a:pt x="2537829" y="647665"/>
                  <a:pt x="2553792" y="544679"/>
                </a:cubicBezTo>
                <a:cubicBezTo>
                  <a:pt x="2572235" y="425187"/>
                  <a:pt x="2674524" y="345991"/>
                  <a:pt x="2784174" y="352577"/>
                </a:cubicBezTo>
                <a:close/>
                <a:moveTo>
                  <a:pt x="5201276" y="72600"/>
                </a:moveTo>
                <a:lnTo>
                  <a:pt x="5201276" y="6646910"/>
                </a:lnTo>
                <a:lnTo>
                  <a:pt x="2895444" y="6646910"/>
                </a:lnTo>
                <a:lnTo>
                  <a:pt x="2545196" y="6646910"/>
                </a:lnTo>
                <a:lnTo>
                  <a:pt x="2176660" y="6646910"/>
                </a:lnTo>
                <a:lnTo>
                  <a:pt x="1071390" y="6646910"/>
                </a:lnTo>
                <a:lnTo>
                  <a:pt x="1035339" y="6598516"/>
                </a:lnTo>
                <a:cubicBezTo>
                  <a:pt x="830001" y="6260683"/>
                  <a:pt x="1173986" y="5769070"/>
                  <a:pt x="868428" y="5385343"/>
                </a:cubicBezTo>
                <a:cubicBezTo>
                  <a:pt x="677876" y="5146281"/>
                  <a:pt x="475933" y="5253608"/>
                  <a:pt x="262754" y="4965183"/>
                </a:cubicBezTo>
                <a:cubicBezTo>
                  <a:pt x="105136" y="4752005"/>
                  <a:pt x="-25514" y="4556184"/>
                  <a:pt x="38649" y="4272564"/>
                </a:cubicBezTo>
                <a:cubicBezTo>
                  <a:pt x="124509" y="3893242"/>
                  <a:pt x="452762" y="3745236"/>
                  <a:pt x="449354" y="3471378"/>
                </a:cubicBezTo>
                <a:cubicBezTo>
                  <a:pt x="445479" y="3142194"/>
                  <a:pt x="42523" y="3076251"/>
                  <a:pt x="3080" y="2700958"/>
                </a:cubicBezTo>
                <a:cubicBezTo>
                  <a:pt x="-22647" y="2456164"/>
                  <a:pt x="115055" y="2163013"/>
                  <a:pt x="332652" y="2027402"/>
                </a:cubicBezTo>
                <a:cubicBezTo>
                  <a:pt x="733670" y="1777182"/>
                  <a:pt x="1185756" y="2199435"/>
                  <a:pt x="1493242" y="1948439"/>
                </a:cubicBezTo>
                <a:cubicBezTo>
                  <a:pt x="1676897" y="1798492"/>
                  <a:pt x="1706809" y="1492245"/>
                  <a:pt x="1671085" y="1299370"/>
                </a:cubicBezTo>
                <a:cubicBezTo>
                  <a:pt x="1602970" y="932136"/>
                  <a:pt x="1301838" y="872003"/>
                  <a:pt x="1312997" y="592260"/>
                </a:cubicBezTo>
                <a:cubicBezTo>
                  <a:pt x="1321210" y="384349"/>
                  <a:pt x="1497582" y="166056"/>
                  <a:pt x="1715953" y="117624"/>
                </a:cubicBezTo>
                <a:cubicBezTo>
                  <a:pt x="1746484" y="110804"/>
                  <a:pt x="1777667" y="107395"/>
                  <a:pt x="1808943" y="107395"/>
                </a:cubicBezTo>
                <a:cubicBezTo>
                  <a:pt x="2020029" y="107395"/>
                  <a:pt x="2186171" y="262378"/>
                  <a:pt x="2237471" y="310500"/>
                </a:cubicBezTo>
                <a:cubicBezTo>
                  <a:pt x="2480329" y="537317"/>
                  <a:pt x="2288150" y="815280"/>
                  <a:pt x="2485909" y="1155778"/>
                </a:cubicBezTo>
                <a:cubicBezTo>
                  <a:pt x="2516634" y="1206225"/>
                  <a:pt x="2551885" y="1253804"/>
                  <a:pt x="2591220" y="1297896"/>
                </a:cubicBezTo>
                <a:cubicBezTo>
                  <a:pt x="2668711" y="1386005"/>
                  <a:pt x="2813078" y="1370507"/>
                  <a:pt x="2868562" y="1267985"/>
                </a:cubicBezTo>
                <a:cubicBezTo>
                  <a:pt x="2960234" y="1098510"/>
                  <a:pt x="3047877" y="908501"/>
                  <a:pt x="3225565" y="859062"/>
                </a:cubicBezTo>
                <a:cubicBezTo>
                  <a:pt x="3571023" y="762896"/>
                  <a:pt x="3776685" y="1334008"/>
                  <a:pt x="4134696" y="1265738"/>
                </a:cubicBezTo>
                <a:cubicBezTo>
                  <a:pt x="4283325" y="1237377"/>
                  <a:pt x="4369495" y="1115560"/>
                  <a:pt x="4447839" y="964607"/>
                </a:cubicBezTo>
                <a:cubicBezTo>
                  <a:pt x="4469614" y="922528"/>
                  <a:pt x="4490847" y="878203"/>
                  <a:pt x="4512622" y="832871"/>
                </a:cubicBezTo>
                <a:cubicBezTo>
                  <a:pt x="4571477" y="623285"/>
                  <a:pt x="4654776" y="228711"/>
                  <a:pt x="5152490" y="84231"/>
                </a:cubicBezTo>
                <a:close/>
                <a:moveTo>
                  <a:pt x="4034655" y="767"/>
                </a:moveTo>
                <a:cubicBezTo>
                  <a:pt x="4083638" y="3866"/>
                  <a:pt x="4131798" y="14871"/>
                  <a:pt x="4177240" y="33390"/>
                </a:cubicBezTo>
                <a:cubicBezTo>
                  <a:pt x="4368954" y="110882"/>
                  <a:pt x="4487671" y="319025"/>
                  <a:pt x="4460626" y="529879"/>
                </a:cubicBezTo>
                <a:cubicBezTo>
                  <a:pt x="4421028" y="837830"/>
                  <a:pt x="4113774" y="1021795"/>
                  <a:pt x="3834960" y="905558"/>
                </a:cubicBezTo>
                <a:cubicBezTo>
                  <a:pt x="3641231" y="824502"/>
                  <a:pt x="3524994" y="611090"/>
                  <a:pt x="3558160" y="398066"/>
                </a:cubicBezTo>
                <a:cubicBezTo>
                  <a:pt x="3596363" y="150946"/>
                  <a:pt x="3807838" y="-12639"/>
                  <a:pt x="4034655" y="767"/>
                </a:cubicBezTo>
                <a:close/>
              </a:path>
            </a:pathLst>
          </a:custGeom>
        </p:spPr>
      </p:pic>
      <p:graphicFrame>
        <p:nvGraphicFramePr>
          <p:cNvPr id="65" name="Content Placeholder 2">
            <a:extLst>
              <a:ext uri="{FF2B5EF4-FFF2-40B4-BE49-F238E27FC236}">
                <a16:creationId xmlns:a16="http://schemas.microsoft.com/office/drawing/2014/main" id="{610BBA3C-BFDF-B10F-9160-8421E53BCA90}"/>
              </a:ext>
            </a:extLst>
          </p:cNvPr>
          <p:cNvGraphicFramePr>
            <a:graphicFrameLocks noGrp="1"/>
          </p:cNvGraphicFramePr>
          <p:nvPr>
            <p:ph idx="1"/>
            <p:extLst>
              <p:ext uri="{D42A27DB-BD31-4B8C-83A1-F6EECF244321}">
                <p14:modId xmlns:p14="http://schemas.microsoft.com/office/powerpoint/2010/main" val="984132250"/>
              </p:ext>
            </p:extLst>
          </p:nvPr>
        </p:nvGraphicFramePr>
        <p:xfrm>
          <a:off x="122518" y="1940891"/>
          <a:ext cx="6453660" cy="384534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67070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1CF0B275-7997-1FBD-B0DC-2DB34F92EB8F}"/>
              </a:ext>
            </a:extLst>
          </p:cNvPr>
          <p:cNvSpPr>
            <a:spLocks noGrp="1"/>
          </p:cNvSpPr>
          <p:nvPr>
            <p:ph type="title"/>
          </p:nvPr>
        </p:nvSpPr>
        <p:spPr>
          <a:xfrm>
            <a:off x="5748752" y="552782"/>
            <a:ext cx="5919373" cy="1611920"/>
          </a:xfrm>
        </p:spPr>
        <p:txBody>
          <a:bodyPr>
            <a:normAutofit/>
          </a:bodyPr>
          <a:lstStyle/>
          <a:p>
            <a:r>
              <a:rPr lang="en-US">
                <a:cs typeface="Posterama"/>
              </a:rPr>
              <a:t>Introduction</a:t>
            </a:r>
            <a:endParaRPr lang="en-US"/>
          </a:p>
        </p:txBody>
      </p:sp>
      <p:pic>
        <p:nvPicPr>
          <p:cNvPr id="5" name="Picture 4" descr="Graph on document with pen">
            <a:extLst>
              <a:ext uri="{FF2B5EF4-FFF2-40B4-BE49-F238E27FC236}">
                <a16:creationId xmlns:a16="http://schemas.microsoft.com/office/drawing/2014/main" id="{D85A9BBE-DF37-193C-F9AE-04DF018FB332}"/>
              </a:ext>
            </a:extLst>
          </p:cNvPr>
          <p:cNvPicPr>
            <a:picLocks noChangeAspect="1"/>
          </p:cNvPicPr>
          <p:nvPr/>
        </p:nvPicPr>
        <p:blipFill rotWithShape="1">
          <a:blip r:embed="rId2"/>
          <a:srcRect l="29275" r="15223" b="-3"/>
          <a:stretch/>
        </p:blipFill>
        <p:spPr>
          <a:xfrm>
            <a:off x="20" y="10"/>
            <a:ext cx="5710632" cy="6857990"/>
          </a:xfrm>
          <a:custGeom>
            <a:avLst/>
            <a:gdLst/>
            <a:ahLst/>
            <a:cxnLst/>
            <a:rect l="l" t="t" r="r" b="b"/>
            <a:pathLst>
              <a:path w="5710652" h="6858000">
                <a:moveTo>
                  <a:pt x="4831301" y="0"/>
                </a:moveTo>
                <a:lnTo>
                  <a:pt x="5696109" y="0"/>
                </a:lnTo>
                <a:lnTo>
                  <a:pt x="5706418" y="42969"/>
                </a:lnTo>
                <a:cubicBezTo>
                  <a:pt x="5714414" y="100391"/>
                  <a:pt x="5711283" y="160329"/>
                  <a:pt x="5695333" y="219852"/>
                </a:cubicBezTo>
                <a:cubicBezTo>
                  <a:pt x="5631536" y="457945"/>
                  <a:pt x="5386806" y="599240"/>
                  <a:pt x="5148712" y="535443"/>
                </a:cubicBezTo>
                <a:cubicBezTo>
                  <a:pt x="4940381" y="479621"/>
                  <a:pt x="4806160" y="285271"/>
                  <a:pt x="4818599" y="78052"/>
                </a:cubicBezTo>
                <a:close/>
                <a:moveTo>
                  <a:pt x="0" y="0"/>
                </a:moveTo>
                <a:lnTo>
                  <a:pt x="545808" y="0"/>
                </a:lnTo>
                <a:lnTo>
                  <a:pt x="4212872" y="0"/>
                </a:lnTo>
                <a:lnTo>
                  <a:pt x="4204748" y="184996"/>
                </a:lnTo>
                <a:cubicBezTo>
                  <a:pt x="4203390" y="263520"/>
                  <a:pt x="4204263" y="341910"/>
                  <a:pt x="4207775" y="419995"/>
                </a:cubicBezTo>
                <a:cubicBezTo>
                  <a:pt x="4220964" y="709488"/>
                  <a:pt x="4449625" y="891535"/>
                  <a:pt x="4655737" y="1068099"/>
                </a:cubicBezTo>
                <a:cubicBezTo>
                  <a:pt x="5169527" y="1508061"/>
                  <a:pt x="5344373" y="2032158"/>
                  <a:pt x="5103604" y="2589405"/>
                </a:cubicBezTo>
                <a:cubicBezTo>
                  <a:pt x="5010230" y="2805523"/>
                  <a:pt x="4828675" y="2993264"/>
                  <a:pt x="4657611" y="3164269"/>
                </a:cubicBezTo>
                <a:cubicBezTo>
                  <a:pt x="4198817" y="3622744"/>
                  <a:pt x="4217616" y="4154456"/>
                  <a:pt x="4499219" y="4641255"/>
                </a:cubicBezTo>
                <a:cubicBezTo>
                  <a:pt x="4699839" y="4986832"/>
                  <a:pt x="4940395" y="5311556"/>
                  <a:pt x="5110950" y="5670858"/>
                </a:cubicBezTo>
                <a:cubicBezTo>
                  <a:pt x="5277001" y="6019042"/>
                  <a:pt x="5375520" y="6366409"/>
                  <a:pt x="5396522" y="6707670"/>
                </a:cubicBezTo>
                <a:lnTo>
                  <a:pt x="5398895" y="6858000"/>
                </a:lnTo>
                <a:lnTo>
                  <a:pt x="0" y="6858000"/>
                </a:lnTo>
                <a:close/>
              </a:path>
            </a:pathLst>
          </a:custGeom>
        </p:spPr>
      </p:pic>
      <p:sp>
        <p:nvSpPr>
          <p:cNvPr id="3" name="Content Placeholder 2">
            <a:extLst>
              <a:ext uri="{FF2B5EF4-FFF2-40B4-BE49-F238E27FC236}">
                <a16:creationId xmlns:a16="http://schemas.microsoft.com/office/drawing/2014/main" id="{3DD16232-3A9A-A46E-2F4A-B1D4DB59613D}"/>
              </a:ext>
            </a:extLst>
          </p:cNvPr>
          <p:cNvSpPr>
            <a:spLocks noGrp="1"/>
          </p:cNvSpPr>
          <p:nvPr>
            <p:ph idx="1"/>
          </p:nvPr>
        </p:nvSpPr>
        <p:spPr>
          <a:xfrm>
            <a:off x="5745083" y="2391995"/>
            <a:ext cx="5904056" cy="3174788"/>
          </a:xfrm>
        </p:spPr>
        <p:txBody>
          <a:bodyPr vert="horz" lIns="91440" tIns="45720" rIns="91440" bIns="45720" rtlCol="0" anchor="t">
            <a:normAutofit/>
          </a:bodyPr>
          <a:lstStyle/>
          <a:p>
            <a:pPr marL="342900" indent="-342900">
              <a:lnSpc>
                <a:spcPct val="100000"/>
              </a:lnSpc>
              <a:buFont typeface="Calibri" panose="020B0504020202020204" pitchFamily="34" charset="0"/>
              <a:buChar char="-"/>
            </a:pPr>
            <a:r>
              <a:rPr lang="en-US" sz="1600"/>
              <a:t>Data describes Average Temperature for countries around the world with dates ranging from year 1743 to 2013</a:t>
            </a:r>
          </a:p>
          <a:p>
            <a:pPr marL="342900" indent="-342900">
              <a:lnSpc>
                <a:spcPct val="100000"/>
              </a:lnSpc>
              <a:buFont typeface="Calibri" panose="020B0504020202020204" pitchFamily="34" charset="0"/>
              <a:buChar char="-"/>
            </a:pPr>
            <a:r>
              <a:rPr lang="en-US" sz="1600"/>
              <a:t>There are a total of 243 countries represented in the data set</a:t>
            </a:r>
          </a:p>
          <a:p>
            <a:pPr marL="342900" indent="-342900">
              <a:lnSpc>
                <a:spcPct val="100000"/>
              </a:lnSpc>
              <a:buFont typeface="Calibri" panose="020B0504020202020204" pitchFamily="34" charset="0"/>
              <a:buChar char="-"/>
            </a:pPr>
            <a:r>
              <a:rPr lang="en-US" sz="1600"/>
              <a:t>There are total of 577,462 entries in the data set</a:t>
            </a:r>
          </a:p>
          <a:p>
            <a:pPr marL="342900" indent="-342900">
              <a:lnSpc>
                <a:spcPct val="100000"/>
              </a:lnSpc>
              <a:buFont typeface="Calibri" panose="020B0504020202020204" pitchFamily="34" charset="0"/>
              <a:buChar char="-"/>
            </a:pPr>
            <a:r>
              <a:rPr lang="en-US" sz="1600"/>
              <a:t>The Average Temperature is measured in Celsius</a:t>
            </a:r>
          </a:p>
          <a:p>
            <a:pPr marL="342900" indent="-342900">
              <a:lnSpc>
                <a:spcPct val="100000"/>
              </a:lnSpc>
              <a:buFont typeface="Calibri" panose="020B0504020202020204" pitchFamily="34" charset="0"/>
              <a:buChar char="-"/>
            </a:pPr>
            <a:r>
              <a:rPr lang="en-US" sz="1600"/>
              <a:t>There is a column describing the Uncertainty in Average Temperature which is also measured in Celsius</a:t>
            </a:r>
          </a:p>
        </p:txBody>
      </p:sp>
    </p:spTree>
    <p:extLst>
      <p:ext uri="{BB962C8B-B14F-4D97-AF65-F5344CB8AC3E}">
        <p14:creationId xmlns:p14="http://schemas.microsoft.com/office/powerpoint/2010/main" val="2221760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2"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A46C5F3-4EAC-473B-BD72-1219E833DB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12231725-D083-4E0F-9428-1C2635189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2140699"/>
            <a:ext cx="12192000" cy="4717301"/>
          </a:xfrm>
          <a:custGeom>
            <a:avLst/>
            <a:gdLst>
              <a:gd name="connsiteX0" fmla="*/ 8930642 w 12192000"/>
              <a:gd name="connsiteY0" fmla="*/ 4273734 h 4717301"/>
              <a:gd name="connsiteX1" fmla="*/ 9143134 w 12192000"/>
              <a:gd name="connsiteY1" fmla="*/ 4396362 h 4717301"/>
              <a:gd name="connsiteX2" fmla="*/ 9043549 w 12192000"/>
              <a:gd name="connsiteY2" fmla="*/ 4693978 h 4717301"/>
              <a:gd name="connsiteX3" fmla="*/ 8745984 w 12192000"/>
              <a:gd name="connsiteY3" fmla="*/ 4594249 h 4717301"/>
              <a:gd name="connsiteX4" fmla="*/ 8845568 w 12192000"/>
              <a:gd name="connsiteY4" fmla="*/ 4296634 h 4717301"/>
              <a:gd name="connsiteX5" fmla="*/ 8930642 w 12192000"/>
              <a:gd name="connsiteY5" fmla="*/ 4273734 h 4717301"/>
              <a:gd name="connsiteX6" fmla="*/ 9842642 w 12192000"/>
              <a:gd name="connsiteY6" fmla="*/ 3718743 h 4717301"/>
              <a:gd name="connsiteX7" fmla="*/ 10272210 w 12192000"/>
              <a:gd name="connsiteY7" fmla="*/ 3966645 h 4717301"/>
              <a:gd name="connsiteX8" fmla="*/ 10070896 w 12192000"/>
              <a:gd name="connsiteY8" fmla="*/ 4568292 h 4717301"/>
              <a:gd name="connsiteX9" fmla="*/ 9469346 w 12192000"/>
              <a:gd name="connsiteY9" fmla="*/ 4366686 h 4717301"/>
              <a:gd name="connsiteX10" fmla="*/ 9670660 w 12192000"/>
              <a:gd name="connsiteY10" fmla="*/ 3765038 h 4717301"/>
              <a:gd name="connsiteX11" fmla="*/ 9842642 w 12192000"/>
              <a:gd name="connsiteY11" fmla="*/ 3718743 h 4717301"/>
              <a:gd name="connsiteX12" fmla="*/ 0 w 12192000"/>
              <a:gd name="connsiteY12" fmla="*/ 0 h 4717301"/>
              <a:gd name="connsiteX13" fmla="*/ 12192000 w 12192000"/>
              <a:gd name="connsiteY13" fmla="*/ 0 h 4717301"/>
              <a:gd name="connsiteX14" fmla="*/ 12192000 w 12192000"/>
              <a:gd name="connsiteY14" fmla="*/ 3369891 h 4717301"/>
              <a:gd name="connsiteX15" fmla="*/ 12124015 w 12192000"/>
              <a:gd name="connsiteY15" fmla="*/ 3410713 h 4717301"/>
              <a:gd name="connsiteX16" fmla="*/ 11077457 w 12192000"/>
              <a:gd name="connsiteY16" fmla="*/ 3501725 h 4717301"/>
              <a:gd name="connsiteX17" fmla="*/ 9867246 w 12192000"/>
              <a:gd name="connsiteY17" fmla="*/ 3351592 h 4717301"/>
              <a:gd name="connsiteX18" fmla="*/ 8994802 w 12192000"/>
              <a:gd name="connsiteY18" fmla="*/ 3878378 h 4717301"/>
              <a:gd name="connsiteX19" fmla="*/ 6994655 w 12192000"/>
              <a:gd name="connsiteY19" fmla="*/ 4335637 h 4717301"/>
              <a:gd name="connsiteX20" fmla="*/ 6287534 w 12192000"/>
              <a:gd name="connsiteY20" fmla="*/ 3714199 h 4717301"/>
              <a:gd name="connsiteX21" fmla="*/ 4392596 w 12192000"/>
              <a:gd name="connsiteY21" fmla="*/ 3392344 h 4717301"/>
              <a:gd name="connsiteX22" fmla="*/ 3014500 w 12192000"/>
              <a:gd name="connsiteY22" fmla="*/ 4100222 h 4717301"/>
              <a:gd name="connsiteX23" fmla="*/ 86414 w 12192000"/>
              <a:gd name="connsiteY23" fmla="*/ 3903305 h 4717301"/>
              <a:gd name="connsiteX24" fmla="*/ 0 w 12192000"/>
              <a:gd name="connsiteY24" fmla="*/ 3840566 h 4717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192000" h="4717301">
                <a:moveTo>
                  <a:pt x="8930642" y="4273734"/>
                </a:moveTo>
                <a:cubicBezTo>
                  <a:pt x="9016941" y="4268381"/>
                  <a:pt x="9102130" y="4314070"/>
                  <a:pt x="9143134" y="4396362"/>
                </a:cubicBezTo>
                <a:cubicBezTo>
                  <a:pt x="9197806" y="4506087"/>
                  <a:pt x="9153221" y="4639333"/>
                  <a:pt x="9043549" y="4693978"/>
                </a:cubicBezTo>
                <a:cubicBezTo>
                  <a:pt x="8933879" y="4748622"/>
                  <a:pt x="8800655" y="4703973"/>
                  <a:pt x="8745984" y="4594249"/>
                </a:cubicBezTo>
                <a:cubicBezTo>
                  <a:pt x="8691311" y="4484525"/>
                  <a:pt x="8735897" y="4351279"/>
                  <a:pt x="8845568" y="4296634"/>
                </a:cubicBezTo>
                <a:cubicBezTo>
                  <a:pt x="8872986" y="4282973"/>
                  <a:pt x="8901875" y="4275517"/>
                  <a:pt x="8930642" y="4273734"/>
                </a:cubicBezTo>
                <a:close/>
                <a:moveTo>
                  <a:pt x="9842642" y="3718743"/>
                </a:moveTo>
                <a:cubicBezTo>
                  <a:pt x="10017101" y="3707923"/>
                  <a:pt x="10189318" y="3800286"/>
                  <a:pt x="10272210" y="3966645"/>
                </a:cubicBezTo>
                <a:cubicBezTo>
                  <a:pt x="10382732" y="4188458"/>
                  <a:pt x="10292600" y="4457825"/>
                  <a:pt x="10070896" y="4568292"/>
                </a:cubicBezTo>
                <a:cubicBezTo>
                  <a:pt x="9849191" y="4678760"/>
                  <a:pt x="9579867" y="4588498"/>
                  <a:pt x="9469346" y="4366686"/>
                </a:cubicBezTo>
                <a:cubicBezTo>
                  <a:pt x="9358824" y="4144873"/>
                  <a:pt x="9448956" y="3875506"/>
                  <a:pt x="9670660" y="3765038"/>
                </a:cubicBezTo>
                <a:cubicBezTo>
                  <a:pt x="9726087" y="3737421"/>
                  <a:pt x="9784490" y="3722349"/>
                  <a:pt x="9842642" y="3718743"/>
                </a:cubicBezTo>
                <a:close/>
                <a:moveTo>
                  <a:pt x="0" y="0"/>
                </a:moveTo>
                <a:lnTo>
                  <a:pt x="12192000" y="0"/>
                </a:lnTo>
                <a:lnTo>
                  <a:pt x="12192000" y="3369891"/>
                </a:lnTo>
                <a:lnTo>
                  <a:pt x="12124015" y="3410713"/>
                </a:lnTo>
                <a:cubicBezTo>
                  <a:pt x="11792041" y="3581538"/>
                  <a:pt x="11443617" y="3577252"/>
                  <a:pt x="11077457" y="3501725"/>
                </a:cubicBezTo>
                <a:cubicBezTo>
                  <a:pt x="10679189" y="3419860"/>
                  <a:pt x="10271734" y="3358281"/>
                  <a:pt x="9867246" y="3351592"/>
                </a:cubicBezTo>
                <a:cubicBezTo>
                  <a:pt x="9492336" y="3345611"/>
                  <a:pt x="9239136" y="3626329"/>
                  <a:pt x="8994802" y="3878378"/>
                </a:cubicBezTo>
                <a:cubicBezTo>
                  <a:pt x="8385954" y="4506678"/>
                  <a:pt x="7695268" y="4690742"/>
                  <a:pt x="6994655" y="4335637"/>
                </a:cubicBezTo>
                <a:cubicBezTo>
                  <a:pt x="6722938" y="4197922"/>
                  <a:pt x="6494843" y="3948626"/>
                  <a:pt x="6287534" y="3714199"/>
                </a:cubicBezTo>
                <a:cubicBezTo>
                  <a:pt x="5731733" y="3085491"/>
                  <a:pt x="5043559" y="3067499"/>
                  <a:pt x="4392596" y="3392344"/>
                </a:cubicBezTo>
                <a:cubicBezTo>
                  <a:pt x="3930423" y="3623867"/>
                  <a:pt x="3492022" y="3908604"/>
                  <a:pt x="3014500" y="4100222"/>
                </a:cubicBezTo>
                <a:cubicBezTo>
                  <a:pt x="1977820" y="4518409"/>
                  <a:pt x="973242" y="4499486"/>
                  <a:pt x="86414" y="3903305"/>
                </a:cubicBezTo>
                <a:lnTo>
                  <a:pt x="0" y="384056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377430-E09D-7677-F0D5-8785B8B23004}"/>
              </a:ext>
            </a:extLst>
          </p:cNvPr>
          <p:cNvSpPr>
            <a:spLocks noGrp="1"/>
          </p:cNvSpPr>
          <p:nvPr>
            <p:ph type="title"/>
          </p:nvPr>
        </p:nvSpPr>
        <p:spPr>
          <a:xfrm>
            <a:off x="609600" y="557784"/>
            <a:ext cx="10972800" cy="1446390"/>
          </a:xfrm>
        </p:spPr>
        <p:txBody>
          <a:bodyPr>
            <a:normAutofit/>
          </a:bodyPr>
          <a:lstStyle/>
          <a:p>
            <a:r>
              <a:rPr lang="en-US">
                <a:cs typeface="Posterama"/>
              </a:rPr>
              <a:t>Questions The Data Can Address</a:t>
            </a:r>
            <a:endParaRPr lang="en-US"/>
          </a:p>
        </p:txBody>
      </p:sp>
      <p:graphicFrame>
        <p:nvGraphicFramePr>
          <p:cNvPr id="5" name="Content Placeholder 2">
            <a:extLst>
              <a:ext uri="{FF2B5EF4-FFF2-40B4-BE49-F238E27FC236}">
                <a16:creationId xmlns:a16="http://schemas.microsoft.com/office/drawing/2014/main" id="{77FCADBD-9A6F-10E2-D4C0-0EF54DEA228A}"/>
              </a:ext>
            </a:extLst>
          </p:cNvPr>
          <p:cNvGraphicFramePr>
            <a:graphicFrameLocks noGrp="1"/>
          </p:cNvGraphicFramePr>
          <p:nvPr>
            <p:ph idx="1"/>
            <p:extLst>
              <p:ext uri="{D42A27DB-BD31-4B8C-83A1-F6EECF244321}">
                <p14:modId xmlns:p14="http://schemas.microsoft.com/office/powerpoint/2010/main" val="935089886"/>
              </p:ext>
            </p:extLst>
          </p:nvPr>
        </p:nvGraphicFramePr>
        <p:xfrm>
          <a:off x="257764" y="2361734"/>
          <a:ext cx="11932920" cy="37364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81064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A46C5F3-4EAC-473B-BD72-1219E833DB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12231725-D083-4E0F-9428-1C2635189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2140699"/>
            <a:ext cx="12192000" cy="4717301"/>
          </a:xfrm>
          <a:custGeom>
            <a:avLst/>
            <a:gdLst>
              <a:gd name="connsiteX0" fmla="*/ 8930642 w 12192000"/>
              <a:gd name="connsiteY0" fmla="*/ 4273734 h 4717301"/>
              <a:gd name="connsiteX1" fmla="*/ 9143134 w 12192000"/>
              <a:gd name="connsiteY1" fmla="*/ 4396362 h 4717301"/>
              <a:gd name="connsiteX2" fmla="*/ 9043549 w 12192000"/>
              <a:gd name="connsiteY2" fmla="*/ 4693978 h 4717301"/>
              <a:gd name="connsiteX3" fmla="*/ 8745984 w 12192000"/>
              <a:gd name="connsiteY3" fmla="*/ 4594249 h 4717301"/>
              <a:gd name="connsiteX4" fmla="*/ 8845568 w 12192000"/>
              <a:gd name="connsiteY4" fmla="*/ 4296634 h 4717301"/>
              <a:gd name="connsiteX5" fmla="*/ 8930642 w 12192000"/>
              <a:gd name="connsiteY5" fmla="*/ 4273734 h 4717301"/>
              <a:gd name="connsiteX6" fmla="*/ 9842642 w 12192000"/>
              <a:gd name="connsiteY6" fmla="*/ 3718743 h 4717301"/>
              <a:gd name="connsiteX7" fmla="*/ 10272210 w 12192000"/>
              <a:gd name="connsiteY7" fmla="*/ 3966645 h 4717301"/>
              <a:gd name="connsiteX8" fmla="*/ 10070896 w 12192000"/>
              <a:gd name="connsiteY8" fmla="*/ 4568292 h 4717301"/>
              <a:gd name="connsiteX9" fmla="*/ 9469346 w 12192000"/>
              <a:gd name="connsiteY9" fmla="*/ 4366686 h 4717301"/>
              <a:gd name="connsiteX10" fmla="*/ 9670660 w 12192000"/>
              <a:gd name="connsiteY10" fmla="*/ 3765038 h 4717301"/>
              <a:gd name="connsiteX11" fmla="*/ 9842642 w 12192000"/>
              <a:gd name="connsiteY11" fmla="*/ 3718743 h 4717301"/>
              <a:gd name="connsiteX12" fmla="*/ 0 w 12192000"/>
              <a:gd name="connsiteY12" fmla="*/ 0 h 4717301"/>
              <a:gd name="connsiteX13" fmla="*/ 12192000 w 12192000"/>
              <a:gd name="connsiteY13" fmla="*/ 0 h 4717301"/>
              <a:gd name="connsiteX14" fmla="*/ 12192000 w 12192000"/>
              <a:gd name="connsiteY14" fmla="*/ 3369891 h 4717301"/>
              <a:gd name="connsiteX15" fmla="*/ 12124015 w 12192000"/>
              <a:gd name="connsiteY15" fmla="*/ 3410713 h 4717301"/>
              <a:gd name="connsiteX16" fmla="*/ 11077457 w 12192000"/>
              <a:gd name="connsiteY16" fmla="*/ 3501725 h 4717301"/>
              <a:gd name="connsiteX17" fmla="*/ 9867246 w 12192000"/>
              <a:gd name="connsiteY17" fmla="*/ 3351592 h 4717301"/>
              <a:gd name="connsiteX18" fmla="*/ 8994802 w 12192000"/>
              <a:gd name="connsiteY18" fmla="*/ 3878378 h 4717301"/>
              <a:gd name="connsiteX19" fmla="*/ 6994655 w 12192000"/>
              <a:gd name="connsiteY19" fmla="*/ 4335637 h 4717301"/>
              <a:gd name="connsiteX20" fmla="*/ 6287534 w 12192000"/>
              <a:gd name="connsiteY20" fmla="*/ 3714199 h 4717301"/>
              <a:gd name="connsiteX21" fmla="*/ 4392596 w 12192000"/>
              <a:gd name="connsiteY21" fmla="*/ 3392344 h 4717301"/>
              <a:gd name="connsiteX22" fmla="*/ 3014500 w 12192000"/>
              <a:gd name="connsiteY22" fmla="*/ 4100222 h 4717301"/>
              <a:gd name="connsiteX23" fmla="*/ 86414 w 12192000"/>
              <a:gd name="connsiteY23" fmla="*/ 3903305 h 4717301"/>
              <a:gd name="connsiteX24" fmla="*/ 0 w 12192000"/>
              <a:gd name="connsiteY24" fmla="*/ 3840566 h 4717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192000" h="4717301">
                <a:moveTo>
                  <a:pt x="8930642" y="4273734"/>
                </a:moveTo>
                <a:cubicBezTo>
                  <a:pt x="9016941" y="4268381"/>
                  <a:pt x="9102130" y="4314070"/>
                  <a:pt x="9143134" y="4396362"/>
                </a:cubicBezTo>
                <a:cubicBezTo>
                  <a:pt x="9197806" y="4506087"/>
                  <a:pt x="9153221" y="4639333"/>
                  <a:pt x="9043549" y="4693978"/>
                </a:cubicBezTo>
                <a:cubicBezTo>
                  <a:pt x="8933879" y="4748622"/>
                  <a:pt x="8800655" y="4703973"/>
                  <a:pt x="8745984" y="4594249"/>
                </a:cubicBezTo>
                <a:cubicBezTo>
                  <a:pt x="8691311" y="4484525"/>
                  <a:pt x="8735897" y="4351279"/>
                  <a:pt x="8845568" y="4296634"/>
                </a:cubicBezTo>
                <a:cubicBezTo>
                  <a:pt x="8872986" y="4282973"/>
                  <a:pt x="8901875" y="4275517"/>
                  <a:pt x="8930642" y="4273734"/>
                </a:cubicBezTo>
                <a:close/>
                <a:moveTo>
                  <a:pt x="9842642" y="3718743"/>
                </a:moveTo>
                <a:cubicBezTo>
                  <a:pt x="10017101" y="3707923"/>
                  <a:pt x="10189318" y="3800286"/>
                  <a:pt x="10272210" y="3966645"/>
                </a:cubicBezTo>
                <a:cubicBezTo>
                  <a:pt x="10382732" y="4188458"/>
                  <a:pt x="10292600" y="4457825"/>
                  <a:pt x="10070896" y="4568292"/>
                </a:cubicBezTo>
                <a:cubicBezTo>
                  <a:pt x="9849191" y="4678760"/>
                  <a:pt x="9579867" y="4588498"/>
                  <a:pt x="9469346" y="4366686"/>
                </a:cubicBezTo>
                <a:cubicBezTo>
                  <a:pt x="9358824" y="4144873"/>
                  <a:pt x="9448956" y="3875506"/>
                  <a:pt x="9670660" y="3765038"/>
                </a:cubicBezTo>
                <a:cubicBezTo>
                  <a:pt x="9726087" y="3737421"/>
                  <a:pt x="9784490" y="3722349"/>
                  <a:pt x="9842642" y="3718743"/>
                </a:cubicBezTo>
                <a:close/>
                <a:moveTo>
                  <a:pt x="0" y="0"/>
                </a:moveTo>
                <a:lnTo>
                  <a:pt x="12192000" y="0"/>
                </a:lnTo>
                <a:lnTo>
                  <a:pt x="12192000" y="3369891"/>
                </a:lnTo>
                <a:lnTo>
                  <a:pt x="12124015" y="3410713"/>
                </a:lnTo>
                <a:cubicBezTo>
                  <a:pt x="11792041" y="3581538"/>
                  <a:pt x="11443617" y="3577252"/>
                  <a:pt x="11077457" y="3501725"/>
                </a:cubicBezTo>
                <a:cubicBezTo>
                  <a:pt x="10679189" y="3419860"/>
                  <a:pt x="10271734" y="3358281"/>
                  <a:pt x="9867246" y="3351592"/>
                </a:cubicBezTo>
                <a:cubicBezTo>
                  <a:pt x="9492336" y="3345611"/>
                  <a:pt x="9239136" y="3626329"/>
                  <a:pt x="8994802" y="3878378"/>
                </a:cubicBezTo>
                <a:cubicBezTo>
                  <a:pt x="8385954" y="4506678"/>
                  <a:pt x="7695268" y="4690742"/>
                  <a:pt x="6994655" y="4335637"/>
                </a:cubicBezTo>
                <a:cubicBezTo>
                  <a:pt x="6722938" y="4197922"/>
                  <a:pt x="6494843" y="3948626"/>
                  <a:pt x="6287534" y="3714199"/>
                </a:cubicBezTo>
                <a:cubicBezTo>
                  <a:pt x="5731733" y="3085491"/>
                  <a:pt x="5043559" y="3067499"/>
                  <a:pt x="4392596" y="3392344"/>
                </a:cubicBezTo>
                <a:cubicBezTo>
                  <a:pt x="3930423" y="3623867"/>
                  <a:pt x="3492022" y="3908604"/>
                  <a:pt x="3014500" y="4100222"/>
                </a:cubicBezTo>
                <a:cubicBezTo>
                  <a:pt x="1977820" y="4518409"/>
                  <a:pt x="973242" y="4499486"/>
                  <a:pt x="86414" y="3903305"/>
                </a:cubicBezTo>
                <a:lnTo>
                  <a:pt x="0" y="384056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D274E9-0B59-DFCD-FF06-A98DE3715376}"/>
              </a:ext>
            </a:extLst>
          </p:cNvPr>
          <p:cNvSpPr>
            <a:spLocks noGrp="1"/>
          </p:cNvSpPr>
          <p:nvPr>
            <p:ph type="title"/>
          </p:nvPr>
        </p:nvSpPr>
        <p:spPr>
          <a:xfrm>
            <a:off x="609600" y="-21336"/>
            <a:ext cx="10972800" cy="1446390"/>
          </a:xfrm>
        </p:spPr>
        <p:txBody>
          <a:bodyPr>
            <a:normAutofit/>
          </a:bodyPr>
          <a:lstStyle/>
          <a:p>
            <a:r>
              <a:rPr lang="en-US">
                <a:cs typeface="Posterama"/>
              </a:rPr>
              <a:t>Our Target Entity and Audience</a:t>
            </a:r>
            <a:endParaRPr lang="en-US"/>
          </a:p>
        </p:txBody>
      </p:sp>
      <p:graphicFrame>
        <p:nvGraphicFramePr>
          <p:cNvPr id="5" name="Content Placeholder 2">
            <a:extLst>
              <a:ext uri="{FF2B5EF4-FFF2-40B4-BE49-F238E27FC236}">
                <a16:creationId xmlns:a16="http://schemas.microsoft.com/office/drawing/2014/main" id="{B752CC19-A371-9C5A-94AD-CE721B835A69}"/>
              </a:ext>
            </a:extLst>
          </p:cNvPr>
          <p:cNvGraphicFramePr>
            <a:graphicFrameLocks noGrp="1"/>
          </p:cNvGraphicFramePr>
          <p:nvPr>
            <p:ph idx="1"/>
            <p:extLst>
              <p:ext uri="{D42A27DB-BD31-4B8C-83A1-F6EECF244321}">
                <p14:modId xmlns:p14="http://schemas.microsoft.com/office/powerpoint/2010/main" val="1582206802"/>
              </p:ext>
            </p:extLst>
          </p:nvPr>
        </p:nvGraphicFramePr>
        <p:xfrm>
          <a:off x="609600" y="1917910"/>
          <a:ext cx="10972800" cy="32182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0804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8988800-4054-4E60-A352-60CF604AB8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1FB661E-0D75-43BF-813D-0FBD5093E9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317625" cy="6840668"/>
          </a:xfrm>
          <a:custGeom>
            <a:avLst/>
            <a:gdLst>
              <a:gd name="connsiteX0" fmla="*/ 4958378 w 6317625"/>
              <a:gd name="connsiteY0" fmla="*/ 6031137 h 6840668"/>
              <a:gd name="connsiteX1" fmla="*/ 5305315 w 6317625"/>
              <a:gd name="connsiteY1" fmla="*/ 6282257 h 6840668"/>
              <a:gd name="connsiteX2" fmla="*/ 5065129 w 6317625"/>
              <a:gd name="connsiteY2" fmla="*/ 6696958 h 6840668"/>
              <a:gd name="connsiteX3" fmla="*/ 4650427 w 6317625"/>
              <a:gd name="connsiteY3" fmla="*/ 6456771 h 6840668"/>
              <a:gd name="connsiteX4" fmla="*/ 4890615 w 6317625"/>
              <a:gd name="connsiteY4" fmla="*/ 6042071 h 6840668"/>
              <a:gd name="connsiteX5" fmla="*/ 4958378 w 6317625"/>
              <a:gd name="connsiteY5" fmla="*/ 6031137 h 6840668"/>
              <a:gd name="connsiteX6" fmla="*/ 892226 w 6317625"/>
              <a:gd name="connsiteY6" fmla="*/ 3293470 h 6840668"/>
              <a:gd name="connsiteX7" fmla="*/ 1475080 w 6317625"/>
              <a:gd name="connsiteY7" fmla="*/ 3715351 h 6840668"/>
              <a:gd name="connsiteX8" fmla="*/ 1071567 w 6317625"/>
              <a:gd name="connsiteY8" fmla="*/ 4412048 h 6840668"/>
              <a:gd name="connsiteX9" fmla="*/ 374869 w 6317625"/>
              <a:gd name="connsiteY9" fmla="*/ 4008535 h 6840668"/>
              <a:gd name="connsiteX10" fmla="*/ 778382 w 6317625"/>
              <a:gd name="connsiteY10" fmla="*/ 3311837 h 6840668"/>
              <a:gd name="connsiteX11" fmla="*/ 892226 w 6317625"/>
              <a:gd name="connsiteY11" fmla="*/ 3293470 h 6840668"/>
              <a:gd name="connsiteX12" fmla="*/ 1515375 w 6317625"/>
              <a:gd name="connsiteY12" fmla="*/ 663501 h 6840668"/>
              <a:gd name="connsiteX13" fmla="*/ 1862311 w 6317625"/>
              <a:gd name="connsiteY13" fmla="*/ 914620 h 6840668"/>
              <a:gd name="connsiteX14" fmla="*/ 1622124 w 6317625"/>
              <a:gd name="connsiteY14" fmla="*/ 1329322 h 6840668"/>
              <a:gd name="connsiteX15" fmla="*/ 1207424 w 6317625"/>
              <a:gd name="connsiteY15" fmla="*/ 1089135 h 6840668"/>
              <a:gd name="connsiteX16" fmla="*/ 1447610 w 6317625"/>
              <a:gd name="connsiteY16" fmla="*/ 674434 h 6840668"/>
              <a:gd name="connsiteX17" fmla="*/ 1515375 w 6317625"/>
              <a:gd name="connsiteY17" fmla="*/ 663501 h 6840668"/>
              <a:gd name="connsiteX18" fmla="*/ 2542954 w 6317625"/>
              <a:gd name="connsiteY18" fmla="*/ 0 h 6840668"/>
              <a:gd name="connsiteX19" fmla="*/ 6317625 w 6317625"/>
              <a:gd name="connsiteY19" fmla="*/ 0 h 6840668"/>
              <a:gd name="connsiteX20" fmla="*/ 6317625 w 6317625"/>
              <a:gd name="connsiteY20" fmla="*/ 6840668 h 6840668"/>
              <a:gd name="connsiteX21" fmla="*/ 6230037 w 6317625"/>
              <a:gd name="connsiteY21" fmla="*/ 6814791 h 6840668"/>
              <a:gd name="connsiteX22" fmla="*/ 5013461 w 6317625"/>
              <a:gd name="connsiteY22" fmla="*/ 5538903 h 6840668"/>
              <a:gd name="connsiteX23" fmla="*/ 3720873 w 6317625"/>
              <a:gd name="connsiteY23" fmla="*/ 6063409 h 6840668"/>
              <a:gd name="connsiteX24" fmla="*/ 2775987 w 6317625"/>
              <a:gd name="connsiteY24" fmla="*/ 5162980 h 6840668"/>
              <a:gd name="connsiteX25" fmla="*/ 2210002 w 6317625"/>
              <a:gd name="connsiteY25" fmla="*/ 5455137 h 6840668"/>
              <a:gd name="connsiteX26" fmla="*/ 1437015 w 6317625"/>
              <a:gd name="connsiteY26" fmla="*/ 6401298 h 6840668"/>
              <a:gd name="connsiteX27" fmla="*/ 75055 w 6317625"/>
              <a:gd name="connsiteY27" fmla="*/ 6031719 h 6840668"/>
              <a:gd name="connsiteX28" fmla="*/ 406869 w 6317625"/>
              <a:gd name="connsiteY28" fmla="*/ 4883188 h 6840668"/>
              <a:gd name="connsiteX29" fmla="*/ 1425737 w 6317625"/>
              <a:gd name="connsiteY29" fmla="*/ 4614510 h 6840668"/>
              <a:gd name="connsiteX30" fmla="*/ 2401798 w 6317625"/>
              <a:gd name="connsiteY30" fmla="*/ 3834988 h 6840668"/>
              <a:gd name="connsiteX31" fmla="*/ 1823833 w 6317625"/>
              <a:gd name="connsiteY31" fmla="*/ 3299773 h 6840668"/>
              <a:gd name="connsiteX32" fmla="*/ 964802 w 6317625"/>
              <a:gd name="connsiteY32" fmla="*/ 2659918 h 6840668"/>
              <a:gd name="connsiteX33" fmla="*/ 1218949 w 6317625"/>
              <a:gd name="connsiteY33" fmla="*/ 1977364 h 6840668"/>
              <a:gd name="connsiteX34" fmla="*/ 2387241 w 6317625"/>
              <a:gd name="connsiteY34" fmla="*/ 1909455 h 6840668"/>
              <a:gd name="connsiteX35" fmla="*/ 2947668 w 6317625"/>
              <a:gd name="connsiteY35" fmla="*/ 1386658 h 6840668"/>
              <a:gd name="connsiteX36" fmla="*/ 2498714 w 6317625"/>
              <a:gd name="connsiteY36" fmla="*/ 259434 h 6840668"/>
              <a:gd name="connsiteX37" fmla="*/ 2511421 w 6317625"/>
              <a:gd name="connsiteY37" fmla="*/ 121590 h 6840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317625" h="6840668">
                <a:moveTo>
                  <a:pt x="4958378" y="6031137"/>
                </a:moveTo>
                <a:cubicBezTo>
                  <a:pt x="5115727" y="6021909"/>
                  <a:pt x="5263149" y="6124019"/>
                  <a:pt x="5305315" y="6282257"/>
                </a:cubicBezTo>
                <a:cubicBezTo>
                  <a:pt x="5353507" y="6463099"/>
                  <a:pt x="5245971" y="6648768"/>
                  <a:pt x="5065129" y="6696958"/>
                </a:cubicBezTo>
                <a:cubicBezTo>
                  <a:pt x="4884289" y="6745149"/>
                  <a:pt x="4698617" y="6637614"/>
                  <a:pt x="4650427" y="6456771"/>
                </a:cubicBezTo>
                <a:cubicBezTo>
                  <a:pt x="4602235" y="6275928"/>
                  <a:pt x="4709771" y="6090262"/>
                  <a:pt x="4890615" y="6042071"/>
                </a:cubicBezTo>
                <a:cubicBezTo>
                  <a:pt x="4913219" y="6036047"/>
                  <a:pt x="4935901" y="6032455"/>
                  <a:pt x="4958378" y="6031137"/>
                </a:cubicBezTo>
                <a:close/>
                <a:moveTo>
                  <a:pt x="892226" y="3293470"/>
                </a:moveTo>
                <a:cubicBezTo>
                  <a:pt x="1156570" y="3277966"/>
                  <a:pt x="1404240" y="3449513"/>
                  <a:pt x="1475080" y="3715351"/>
                </a:cubicBezTo>
                <a:cubicBezTo>
                  <a:pt x="1556041" y="4019167"/>
                  <a:pt x="1375383" y="4331088"/>
                  <a:pt x="1071567" y="4412048"/>
                </a:cubicBezTo>
                <a:cubicBezTo>
                  <a:pt x="767753" y="4493009"/>
                  <a:pt x="455831" y="4312351"/>
                  <a:pt x="374869" y="4008535"/>
                </a:cubicBezTo>
                <a:cubicBezTo>
                  <a:pt x="293908" y="3704721"/>
                  <a:pt x="474567" y="3392798"/>
                  <a:pt x="778382" y="3311837"/>
                </a:cubicBezTo>
                <a:cubicBezTo>
                  <a:pt x="816360" y="3301718"/>
                  <a:pt x="854463" y="3295686"/>
                  <a:pt x="892226" y="3293470"/>
                </a:cubicBezTo>
                <a:close/>
                <a:moveTo>
                  <a:pt x="1515375" y="663501"/>
                </a:moveTo>
                <a:cubicBezTo>
                  <a:pt x="1672721" y="654272"/>
                  <a:pt x="1820145" y="756383"/>
                  <a:pt x="1862311" y="914620"/>
                </a:cubicBezTo>
                <a:cubicBezTo>
                  <a:pt x="1910502" y="1095462"/>
                  <a:pt x="1802968" y="1281132"/>
                  <a:pt x="1622124" y="1329322"/>
                </a:cubicBezTo>
                <a:cubicBezTo>
                  <a:pt x="1441283" y="1377513"/>
                  <a:pt x="1255615" y="1269977"/>
                  <a:pt x="1207424" y="1089135"/>
                </a:cubicBezTo>
                <a:cubicBezTo>
                  <a:pt x="1159233" y="908294"/>
                  <a:pt x="1266769" y="722625"/>
                  <a:pt x="1447610" y="674434"/>
                </a:cubicBezTo>
                <a:cubicBezTo>
                  <a:pt x="1470217" y="668411"/>
                  <a:pt x="1492896" y="664821"/>
                  <a:pt x="1515375" y="663501"/>
                </a:cubicBezTo>
                <a:close/>
                <a:moveTo>
                  <a:pt x="2542954" y="0"/>
                </a:moveTo>
                <a:lnTo>
                  <a:pt x="6317625" y="0"/>
                </a:lnTo>
                <a:lnTo>
                  <a:pt x="6317625" y="6840668"/>
                </a:lnTo>
                <a:lnTo>
                  <a:pt x="6230037" y="6814791"/>
                </a:lnTo>
                <a:cubicBezTo>
                  <a:pt x="5511511" y="6546277"/>
                  <a:pt x="5563886" y="5634137"/>
                  <a:pt x="5013461" y="5538903"/>
                </a:cubicBezTo>
                <a:cubicBezTo>
                  <a:pt x="4504461" y="5450825"/>
                  <a:pt x="4212037" y="6187406"/>
                  <a:pt x="3720873" y="6063409"/>
                </a:cubicBezTo>
                <a:cubicBezTo>
                  <a:pt x="3249852" y="5944482"/>
                  <a:pt x="3223909" y="5195131"/>
                  <a:pt x="2775987" y="5162980"/>
                </a:cubicBezTo>
                <a:cubicBezTo>
                  <a:pt x="2577088" y="5148695"/>
                  <a:pt x="2416139" y="5282749"/>
                  <a:pt x="2210002" y="5455137"/>
                </a:cubicBezTo>
                <a:cubicBezTo>
                  <a:pt x="1759503" y="5831872"/>
                  <a:pt x="1735837" y="6203943"/>
                  <a:pt x="1437015" y="6401298"/>
                </a:cubicBezTo>
                <a:cubicBezTo>
                  <a:pt x="1022137" y="6675287"/>
                  <a:pt x="277340" y="6489917"/>
                  <a:pt x="75055" y="6031719"/>
                </a:cubicBezTo>
                <a:cubicBezTo>
                  <a:pt x="-100071" y="5635034"/>
                  <a:pt x="39649" y="5119308"/>
                  <a:pt x="406869" y="4883188"/>
                </a:cubicBezTo>
                <a:cubicBezTo>
                  <a:pt x="668038" y="4715275"/>
                  <a:pt x="978899" y="4781854"/>
                  <a:pt x="1425737" y="4614510"/>
                </a:cubicBezTo>
                <a:cubicBezTo>
                  <a:pt x="1483018" y="4593066"/>
                  <a:pt x="2421509" y="4233274"/>
                  <a:pt x="2401798" y="3834988"/>
                </a:cubicBezTo>
                <a:cubicBezTo>
                  <a:pt x="2389953" y="3595533"/>
                  <a:pt x="2054344" y="3420191"/>
                  <a:pt x="1823833" y="3299773"/>
                </a:cubicBezTo>
                <a:cubicBezTo>
                  <a:pt x="1207509" y="2977771"/>
                  <a:pt x="1033713" y="2885600"/>
                  <a:pt x="964802" y="2659918"/>
                </a:cubicBezTo>
                <a:cubicBezTo>
                  <a:pt x="895511" y="2432959"/>
                  <a:pt x="1010317" y="2120581"/>
                  <a:pt x="1218949" y="1977364"/>
                </a:cubicBezTo>
                <a:cubicBezTo>
                  <a:pt x="1546835" y="1752277"/>
                  <a:pt x="1872903" y="2105427"/>
                  <a:pt x="2387241" y="1909455"/>
                </a:cubicBezTo>
                <a:cubicBezTo>
                  <a:pt x="2455367" y="1883513"/>
                  <a:pt x="2884207" y="1718365"/>
                  <a:pt x="2947668" y="1386658"/>
                </a:cubicBezTo>
                <a:cubicBezTo>
                  <a:pt x="3028995" y="961696"/>
                  <a:pt x="2497170" y="773992"/>
                  <a:pt x="2498714" y="259434"/>
                </a:cubicBezTo>
                <a:cubicBezTo>
                  <a:pt x="2498850" y="213850"/>
                  <a:pt x="2503216" y="167716"/>
                  <a:pt x="2511421" y="12159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3F6B313-D354-FBF7-D448-5936E06452E6}"/>
              </a:ext>
            </a:extLst>
          </p:cNvPr>
          <p:cNvSpPr>
            <a:spLocks noGrp="1"/>
          </p:cNvSpPr>
          <p:nvPr>
            <p:ph type="title"/>
          </p:nvPr>
        </p:nvSpPr>
        <p:spPr>
          <a:xfrm>
            <a:off x="6096000" y="552782"/>
            <a:ext cx="5486400" cy="1423502"/>
          </a:xfrm>
        </p:spPr>
        <p:txBody>
          <a:bodyPr>
            <a:normAutofit/>
          </a:bodyPr>
          <a:lstStyle/>
          <a:p>
            <a:r>
              <a:rPr lang="en-US">
                <a:cs typeface="Posterama"/>
              </a:rPr>
              <a:t>Hypotheses</a:t>
            </a:r>
            <a:endParaRPr lang="en-US"/>
          </a:p>
        </p:txBody>
      </p:sp>
      <p:sp>
        <p:nvSpPr>
          <p:cNvPr id="3" name="Content Placeholder 2">
            <a:extLst>
              <a:ext uri="{FF2B5EF4-FFF2-40B4-BE49-F238E27FC236}">
                <a16:creationId xmlns:a16="http://schemas.microsoft.com/office/drawing/2014/main" id="{CB546675-C817-6D06-D0AA-A94140837F5F}"/>
              </a:ext>
            </a:extLst>
          </p:cNvPr>
          <p:cNvSpPr>
            <a:spLocks noGrp="1"/>
          </p:cNvSpPr>
          <p:nvPr>
            <p:ph idx="1"/>
          </p:nvPr>
        </p:nvSpPr>
        <p:spPr>
          <a:xfrm>
            <a:off x="6096001" y="2263662"/>
            <a:ext cx="5486400" cy="3521704"/>
          </a:xfrm>
        </p:spPr>
        <p:txBody>
          <a:bodyPr vert="horz" lIns="91440" tIns="45720" rIns="91440" bIns="45720" rtlCol="0">
            <a:normAutofit/>
          </a:bodyPr>
          <a:lstStyle/>
          <a:p>
            <a:pPr marL="342900" indent="-342900">
              <a:buFont typeface="Calibri" panose="020B0504020202020204" pitchFamily="34" charset="0"/>
              <a:buChar char="-"/>
            </a:pPr>
            <a:r>
              <a:rPr lang="en-US"/>
              <a:t>Temperatures in North America are rising at an exponential rate and will continue to rise in the same pattern since 2000</a:t>
            </a:r>
          </a:p>
          <a:p>
            <a:pPr marL="342900" indent="-342900">
              <a:buFont typeface="Calibri" panose="020B0504020202020204" pitchFamily="34" charset="0"/>
              <a:buChar char="-"/>
            </a:pPr>
            <a:r>
              <a:rPr lang="en-US"/>
              <a:t>The Average Temperature in the United States is less compared to the rest of the world</a:t>
            </a:r>
          </a:p>
          <a:p>
            <a:pPr marL="342900" indent="-342900">
              <a:buFont typeface="Calibri" panose="020B0504020202020204" pitchFamily="34" charset="0"/>
              <a:buChar char="-"/>
            </a:pPr>
            <a:endParaRPr lang="en-US"/>
          </a:p>
          <a:p>
            <a:pPr marL="342900" indent="-342900">
              <a:buFont typeface="Calibri" panose="020B0504020202020204" pitchFamily="34" charset="0"/>
              <a:buChar char="-"/>
            </a:pPr>
            <a:endParaRPr lang="en-US"/>
          </a:p>
        </p:txBody>
      </p:sp>
      <p:pic>
        <p:nvPicPr>
          <p:cNvPr id="7" name="Graphic 6" descr="Thermometer">
            <a:extLst>
              <a:ext uri="{FF2B5EF4-FFF2-40B4-BE49-F238E27FC236}">
                <a16:creationId xmlns:a16="http://schemas.microsoft.com/office/drawing/2014/main" id="{57ED1860-0842-B6A0-5A0A-D8994E9EA8C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9363" y="1361055"/>
            <a:ext cx="3657303" cy="3657303"/>
          </a:xfrm>
          <a:prstGeom prst="rect">
            <a:avLst/>
          </a:prstGeom>
        </p:spPr>
      </p:pic>
    </p:spTree>
    <p:extLst>
      <p:ext uri="{BB962C8B-B14F-4D97-AF65-F5344CB8AC3E}">
        <p14:creationId xmlns:p14="http://schemas.microsoft.com/office/powerpoint/2010/main" val="3458460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D20932B4-4B8B-9599-5A70-A678D3D153CA}"/>
              </a:ext>
            </a:extLst>
          </p:cNvPr>
          <p:cNvSpPr>
            <a:spLocks noGrp="1"/>
          </p:cNvSpPr>
          <p:nvPr>
            <p:ph type="title"/>
          </p:nvPr>
        </p:nvSpPr>
        <p:spPr>
          <a:xfrm>
            <a:off x="609600" y="552782"/>
            <a:ext cx="5369169" cy="1591902"/>
          </a:xfrm>
        </p:spPr>
        <p:txBody>
          <a:bodyPr>
            <a:normAutofit/>
          </a:bodyPr>
          <a:lstStyle/>
          <a:p>
            <a:r>
              <a:rPr lang="en-US">
                <a:cs typeface="Posterama"/>
              </a:rPr>
              <a:t>Limitations of Data</a:t>
            </a:r>
            <a:endParaRPr lang="en-US"/>
          </a:p>
        </p:txBody>
      </p:sp>
      <p:sp>
        <p:nvSpPr>
          <p:cNvPr id="3" name="Content Placeholder 2">
            <a:extLst>
              <a:ext uri="{FF2B5EF4-FFF2-40B4-BE49-F238E27FC236}">
                <a16:creationId xmlns:a16="http://schemas.microsoft.com/office/drawing/2014/main" id="{82AF4D3D-D7D1-6B61-2BCD-81848D974931}"/>
              </a:ext>
            </a:extLst>
          </p:cNvPr>
          <p:cNvSpPr>
            <a:spLocks noGrp="1"/>
          </p:cNvSpPr>
          <p:nvPr>
            <p:ph idx="1"/>
          </p:nvPr>
        </p:nvSpPr>
        <p:spPr>
          <a:xfrm>
            <a:off x="610198" y="2391995"/>
            <a:ext cx="5355276" cy="3174788"/>
          </a:xfrm>
        </p:spPr>
        <p:txBody>
          <a:bodyPr vert="horz" lIns="91440" tIns="45720" rIns="91440" bIns="45720" rtlCol="0" anchor="t">
            <a:normAutofit/>
          </a:bodyPr>
          <a:lstStyle/>
          <a:p>
            <a:pPr marL="342900" indent="-342900">
              <a:buFont typeface="Arial" panose="020B0504020202020204" pitchFamily="34" charset="0"/>
              <a:buChar char="•"/>
            </a:pPr>
            <a:r>
              <a:rPr lang="en-US"/>
              <a:t>Not all world countries are included</a:t>
            </a:r>
          </a:p>
          <a:p>
            <a:pPr marL="342900" indent="-342900">
              <a:buFont typeface="Arial" panose="020B0504020202020204" pitchFamily="34" charset="0"/>
              <a:buChar char="•"/>
            </a:pPr>
            <a:r>
              <a:rPr lang="en-US"/>
              <a:t>Lots of missing data from 1743-1899</a:t>
            </a:r>
          </a:p>
          <a:p>
            <a:pPr marL="342900" indent="-342900">
              <a:buFont typeface="Arial" panose="020B0504020202020204" pitchFamily="34" charset="0"/>
              <a:buChar char="•"/>
            </a:pPr>
            <a:r>
              <a:rPr lang="en-US"/>
              <a:t>Use of different measuring tools in different time periods</a:t>
            </a:r>
          </a:p>
          <a:p>
            <a:pPr marL="342900" indent="-342900">
              <a:buFont typeface="Arial" panose="020B0504020202020204" pitchFamily="34" charset="0"/>
              <a:buChar char="•"/>
            </a:pPr>
            <a:r>
              <a:rPr lang="en-US"/>
              <a:t>Countries are grouped together, and the temperature can vary largely within a country</a:t>
            </a:r>
          </a:p>
          <a:p>
            <a:pPr marL="342900" indent="-342900">
              <a:buFont typeface="Arial" panose="020B0504020202020204" pitchFamily="34" charset="0"/>
              <a:buChar char="•"/>
            </a:pPr>
            <a:endParaRPr lang="en-US"/>
          </a:p>
        </p:txBody>
      </p:sp>
      <p:pic>
        <p:nvPicPr>
          <p:cNvPr id="5" name="Picture 4" descr="A person holding a globe">
            <a:extLst>
              <a:ext uri="{FF2B5EF4-FFF2-40B4-BE49-F238E27FC236}">
                <a16:creationId xmlns:a16="http://schemas.microsoft.com/office/drawing/2014/main" id="{4538856F-BC9D-9206-F95D-BB10DDB386D2}"/>
              </a:ext>
            </a:extLst>
          </p:cNvPr>
          <p:cNvPicPr>
            <a:picLocks noChangeAspect="1"/>
          </p:cNvPicPr>
          <p:nvPr/>
        </p:nvPicPr>
        <p:blipFill rotWithShape="1">
          <a:blip r:embed="rId2"/>
          <a:srcRect l="25027" r="24477" b="-3"/>
          <a:stretch/>
        </p:blipFill>
        <p:spPr>
          <a:xfrm>
            <a:off x="6364448" y="10"/>
            <a:ext cx="5827552" cy="6857990"/>
          </a:xfrm>
          <a:custGeom>
            <a:avLst/>
            <a:gdLst/>
            <a:ahLst/>
            <a:cxnLst/>
            <a:rect l="l" t="t" r="r" b="b"/>
            <a:pathLst>
              <a:path w="5827552" h="6858000">
                <a:moveTo>
                  <a:pt x="391440" y="4232571"/>
                </a:moveTo>
                <a:cubicBezTo>
                  <a:pt x="581049" y="4232571"/>
                  <a:pt x="734757" y="4386279"/>
                  <a:pt x="734757" y="4575888"/>
                </a:cubicBezTo>
                <a:cubicBezTo>
                  <a:pt x="734757" y="4765497"/>
                  <a:pt x="581049" y="4919205"/>
                  <a:pt x="391440" y="4919205"/>
                </a:cubicBezTo>
                <a:cubicBezTo>
                  <a:pt x="201831" y="4919205"/>
                  <a:pt x="48123" y="4765497"/>
                  <a:pt x="48123" y="4575888"/>
                </a:cubicBezTo>
                <a:cubicBezTo>
                  <a:pt x="48123" y="4386279"/>
                  <a:pt x="201831" y="4232571"/>
                  <a:pt x="391440" y="4232571"/>
                </a:cubicBezTo>
                <a:close/>
                <a:moveTo>
                  <a:pt x="247368" y="1806694"/>
                </a:moveTo>
                <a:cubicBezTo>
                  <a:pt x="383986" y="1806694"/>
                  <a:pt x="494736" y="1917444"/>
                  <a:pt x="494736" y="2054062"/>
                </a:cubicBezTo>
                <a:cubicBezTo>
                  <a:pt x="494736" y="2190680"/>
                  <a:pt x="383986" y="2301430"/>
                  <a:pt x="247368" y="2301430"/>
                </a:cubicBezTo>
                <a:cubicBezTo>
                  <a:pt x="110750" y="2301430"/>
                  <a:pt x="0" y="2190680"/>
                  <a:pt x="0" y="2054062"/>
                </a:cubicBezTo>
                <a:cubicBezTo>
                  <a:pt x="0" y="1917444"/>
                  <a:pt x="110750" y="1806694"/>
                  <a:pt x="247368" y="1806694"/>
                </a:cubicBezTo>
                <a:close/>
                <a:moveTo>
                  <a:pt x="247369" y="1294715"/>
                </a:moveTo>
                <a:cubicBezTo>
                  <a:pt x="326938" y="1294715"/>
                  <a:pt x="391441" y="1359218"/>
                  <a:pt x="391441" y="1438787"/>
                </a:cubicBezTo>
                <a:cubicBezTo>
                  <a:pt x="391441" y="1518356"/>
                  <a:pt x="326938" y="1582859"/>
                  <a:pt x="247369" y="1582859"/>
                </a:cubicBezTo>
                <a:cubicBezTo>
                  <a:pt x="167800" y="1582859"/>
                  <a:pt x="103297" y="1518356"/>
                  <a:pt x="103297" y="1438787"/>
                </a:cubicBezTo>
                <a:cubicBezTo>
                  <a:pt x="103297" y="1359218"/>
                  <a:pt x="167800" y="1294715"/>
                  <a:pt x="247369" y="1294715"/>
                </a:cubicBezTo>
                <a:close/>
                <a:moveTo>
                  <a:pt x="480671" y="0"/>
                </a:moveTo>
                <a:lnTo>
                  <a:pt x="5827552" y="0"/>
                </a:lnTo>
                <a:lnTo>
                  <a:pt x="5827552" y="6858000"/>
                </a:lnTo>
                <a:lnTo>
                  <a:pt x="5825818" y="6858000"/>
                </a:lnTo>
                <a:lnTo>
                  <a:pt x="236731" y="6858000"/>
                </a:lnTo>
                <a:lnTo>
                  <a:pt x="225831" y="6841105"/>
                </a:lnTo>
                <a:cubicBezTo>
                  <a:pt x="35993" y="6490332"/>
                  <a:pt x="58970" y="6027176"/>
                  <a:pt x="314550" y="5720066"/>
                </a:cubicBezTo>
                <a:cubicBezTo>
                  <a:pt x="1530043" y="4259025"/>
                  <a:pt x="615593" y="4079388"/>
                  <a:pt x="503588" y="3464278"/>
                </a:cubicBezTo>
                <a:cubicBezTo>
                  <a:pt x="330606" y="2514465"/>
                  <a:pt x="722867" y="2276432"/>
                  <a:pt x="675681" y="1809180"/>
                </a:cubicBezTo>
                <a:cubicBezTo>
                  <a:pt x="624359" y="1301070"/>
                  <a:pt x="219491" y="1102027"/>
                  <a:pt x="245003" y="646882"/>
                </a:cubicBezTo>
                <a:cubicBezTo>
                  <a:pt x="249830" y="424885"/>
                  <a:pt x="318025" y="228632"/>
                  <a:pt x="431196" y="64140"/>
                </a:cubicBezTo>
                <a:close/>
              </a:path>
            </a:pathLst>
          </a:custGeom>
        </p:spPr>
      </p:pic>
    </p:spTree>
    <p:extLst>
      <p:ext uri="{BB962C8B-B14F-4D97-AF65-F5344CB8AC3E}">
        <p14:creationId xmlns:p14="http://schemas.microsoft.com/office/powerpoint/2010/main" val="770540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38D56-0931-0360-6F33-1FDA9331F569}"/>
              </a:ext>
            </a:extLst>
          </p:cNvPr>
          <p:cNvSpPr>
            <a:spLocks noGrp="1"/>
          </p:cNvSpPr>
          <p:nvPr>
            <p:ph type="title"/>
          </p:nvPr>
        </p:nvSpPr>
        <p:spPr/>
        <p:txBody>
          <a:bodyPr/>
          <a:lstStyle/>
          <a:p>
            <a:r>
              <a:rPr lang="en-US">
                <a:cs typeface="Posterama"/>
              </a:rPr>
              <a:t>Inconsistencies in Data</a:t>
            </a:r>
            <a:endParaRPr lang="en-US"/>
          </a:p>
        </p:txBody>
      </p:sp>
      <p:sp>
        <p:nvSpPr>
          <p:cNvPr id="3" name="Content Placeholder 2">
            <a:extLst>
              <a:ext uri="{FF2B5EF4-FFF2-40B4-BE49-F238E27FC236}">
                <a16:creationId xmlns:a16="http://schemas.microsoft.com/office/drawing/2014/main" id="{43660811-2AF7-25CC-9F01-0BA9F5364C85}"/>
              </a:ext>
            </a:extLst>
          </p:cNvPr>
          <p:cNvSpPr>
            <a:spLocks noGrp="1"/>
          </p:cNvSpPr>
          <p:nvPr>
            <p:ph idx="1"/>
          </p:nvPr>
        </p:nvSpPr>
        <p:spPr/>
        <p:txBody>
          <a:bodyPr vert="horz" lIns="91440" tIns="45720" rIns="91440" bIns="45720" rtlCol="0" anchor="t">
            <a:normAutofit/>
          </a:bodyPr>
          <a:lstStyle/>
          <a:p>
            <a:pPr marL="342900" indent="-342900">
              <a:buFont typeface="Calibri" panose="020B0504020202020204" pitchFamily="34" charset="0"/>
              <a:buChar char="-"/>
            </a:pPr>
            <a:r>
              <a:rPr lang="en-US"/>
              <a:t>32.6k missing values in Average Temperature</a:t>
            </a:r>
          </a:p>
          <a:p>
            <a:pPr marL="342900" indent="-342900">
              <a:buFont typeface="Calibri" panose="020B0504020202020204" pitchFamily="34" charset="0"/>
              <a:buChar char="-"/>
            </a:pPr>
            <a:r>
              <a:rPr lang="en-US"/>
              <a:t>31.9k missing values in Average Temperature uncertainty</a:t>
            </a:r>
          </a:p>
          <a:p>
            <a:pPr marL="342900" indent="-342900">
              <a:buFont typeface="Calibri" panose="020B0504020202020204" pitchFamily="34" charset="0"/>
              <a:buChar char="-"/>
            </a:pPr>
            <a:r>
              <a:rPr lang="en-US"/>
              <a:t>The date format changes from YY-MM-DD to MM-DD-YY after 1900</a:t>
            </a:r>
          </a:p>
        </p:txBody>
      </p:sp>
      <p:sp>
        <p:nvSpPr>
          <p:cNvPr id="5" name="TextBox 4">
            <a:extLst>
              <a:ext uri="{FF2B5EF4-FFF2-40B4-BE49-F238E27FC236}">
                <a16:creationId xmlns:a16="http://schemas.microsoft.com/office/drawing/2014/main" id="{DC06CD76-DA95-2061-AD5F-CD9FC16608C8}"/>
              </a:ext>
            </a:extLst>
          </p:cNvPr>
          <p:cNvSpPr txBox="1"/>
          <p:nvPr/>
        </p:nvSpPr>
        <p:spPr>
          <a:xfrm>
            <a:off x="5746992" y="4397496"/>
            <a:ext cx="645664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en-US"/>
              <a:t>Mean from 1900 to 1980: 0.99</a:t>
            </a:r>
          </a:p>
          <a:p>
            <a:pPr marL="285750" indent="-285750">
              <a:buFont typeface="Calibri"/>
              <a:buChar char="-"/>
            </a:pPr>
            <a:r>
              <a:rPr lang="en-US"/>
              <a:t>Mean from 1981 to 1990: 0.13</a:t>
            </a:r>
          </a:p>
          <a:p>
            <a:pPr marL="285750" indent="-285750">
              <a:buFont typeface="Calibri"/>
              <a:buChar char="-"/>
            </a:pPr>
            <a:r>
              <a:rPr lang="en-US"/>
              <a:t>Mean from 2001 to 2013: 1.90</a:t>
            </a:r>
          </a:p>
          <a:p>
            <a:pPr marL="285750" indent="-285750">
              <a:buFont typeface="Calibri"/>
              <a:buChar char="-"/>
            </a:pPr>
            <a:r>
              <a:rPr lang="en-US"/>
              <a:t>Percent change from before 1980 to 1981- 1999: 86%</a:t>
            </a:r>
          </a:p>
          <a:p>
            <a:pPr marL="285750" indent="-285750">
              <a:buFont typeface="Calibri"/>
              <a:buChar char="-"/>
            </a:pPr>
            <a:r>
              <a:rPr lang="en-US"/>
              <a:t>Percent change from 1981-1990 to after 2001: 1360%</a:t>
            </a:r>
          </a:p>
        </p:txBody>
      </p:sp>
      <p:pic>
        <p:nvPicPr>
          <p:cNvPr id="6" name="Picture 5" descr="A graph of the average temperature&#10;&#10;Description automatically generated">
            <a:extLst>
              <a:ext uri="{FF2B5EF4-FFF2-40B4-BE49-F238E27FC236}">
                <a16:creationId xmlns:a16="http://schemas.microsoft.com/office/drawing/2014/main" id="{1FE6EFB2-AEAE-71B1-2904-048340025686}"/>
              </a:ext>
            </a:extLst>
          </p:cNvPr>
          <p:cNvPicPr>
            <a:picLocks noChangeAspect="1"/>
          </p:cNvPicPr>
          <p:nvPr/>
        </p:nvPicPr>
        <p:blipFill>
          <a:blip r:embed="rId2"/>
          <a:stretch>
            <a:fillRect/>
          </a:stretch>
        </p:blipFill>
        <p:spPr>
          <a:xfrm>
            <a:off x="392689" y="3508760"/>
            <a:ext cx="5118197" cy="3042420"/>
          </a:xfrm>
          <a:prstGeom prst="rect">
            <a:avLst/>
          </a:prstGeom>
        </p:spPr>
      </p:pic>
    </p:spTree>
    <p:extLst>
      <p:ext uri="{BB962C8B-B14F-4D97-AF65-F5344CB8AC3E}">
        <p14:creationId xmlns:p14="http://schemas.microsoft.com/office/powerpoint/2010/main" val="3626392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2E5EA615-A288-40F1-2DCD-361EB5A8CEBA}"/>
              </a:ext>
            </a:extLst>
          </p:cNvPr>
          <p:cNvSpPr>
            <a:spLocks noGrp="1"/>
          </p:cNvSpPr>
          <p:nvPr>
            <p:ph type="title"/>
          </p:nvPr>
        </p:nvSpPr>
        <p:spPr>
          <a:xfrm>
            <a:off x="841248" y="552782"/>
            <a:ext cx="10766774" cy="1514143"/>
          </a:xfrm>
        </p:spPr>
        <p:txBody>
          <a:bodyPr>
            <a:normAutofit/>
          </a:bodyPr>
          <a:lstStyle/>
          <a:p>
            <a:r>
              <a:rPr lang="en-US">
                <a:cs typeface="Posterama"/>
              </a:rPr>
              <a:t>Descriptive Stats of The Data After 1900 (˚C)</a:t>
            </a:r>
            <a:endParaRPr lang="en-US"/>
          </a:p>
        </p:txBody>
      </p:sp>
      <p:pic>
        <p:nvPicPr>
          <p:cNvPr id="15" name="Picture 14">
            <a:extLst>
              <a:ext uri="{FF2B5EF4-FFF2-40B4-BE49-F238E27FC236}">
                <a16:creationId xmlns:a16="http://schemas.microsoft.com/office/drawing/2014/main" id="{3B8D2D71-CA32-ACDB-867B-7FF075CBA596}"/>
              </a:ext>
            </a:extLst>
          </p:cNvPr>
          <p:cNvPicPr>
            <a:picLocks noChangeAspect="1"/>
          </p:cNvPicPr>
          <p:nvPr/>
        </p:nvPicPr>
        <p:blipFill rotWithShape="1">
          <a:blip r:embed="rId2"/>
          <a:srcRect l="1307" r="13621" b="6244"/>
          <a:stretch/>
        </p:blipFill>
        <p:spPr>
          <a:xfrm>
            <a:off x="20" y="2914649"/>
            <a:ext cx="6361059" cy="3943347"/>
          </a:xfrm>
          <a:custGeom>
            <a:avLst/>
            <a:gdLst/>
            <a:ahLst/>
            <a:cxnLst/>
            <a:rect l="l" t="t" r="r" b="b"/>
            <a:pathLst>
              <a:path w="6361079" h="3943347">
                <a:moveTo>
                  <a:pt x="521474" y="414420"/>
                </a:moveTo>
                <a:cubicBezTo>
                  <a:pt x="604087" y="416876"/>
                  <a:pt x="680773" y="462341"/>
                  <a:pt x="722249" y="543640"/>
                </a:cubicBezTo>
                <a:cubicBezTo>
                  <a:pt x="788608" y="673720"/>
                  <a:pt x="739700" y="846277"/>
                  <a:pt x="613008" y="929058"/>
                </a:cubicBezTo>
                <a:cubicBezTo>
                  <a:pt x="581335" y="949753"/>
                  <a:pt x="547799" y="962878"/>
                  <a:pt x="514274" y="968891"/>
                </a:cubicBezTo>
                <a:cubicBezTo>
                  <a:pt x="489130" y="973403"/>
                  <a:pt x="463992" y="973912"/>
                  <a:pt x="439653" y="970617"/>
                </a:cubicBezTo>
                <a:cubicBezTo>
                  <a:pt x="366631" y="960729"/>
                  <a:pt x="300784" y="916586"/>
                  <a:pt x="263455" y="843416"/>
                </a:cubicBezTo>
                <a:cubicBezTo>
                  <a:pt x="197095" y="713337"/>
                  <a:pt x="246004" y="540779"/>
                  <a:pt x="372696" y="457999"/>
                </a:cubicBezTo>
                <a:cubicBezTo>
                  <a:pt x="420205" y="426956"/>
                  <a:pt x="471906" y="412946"/>
                  <a:pt x="521474" y="414420"/>
                </a:cubicBezTo>
                <a:close/>
                <a:moveTo>
                  <a:pt x="988185" y="281716"/>
                </a:moveTo>
                <a:cubicBezTo>
                  <a:pt x="1037936" y="272792"/>
                  <a:pt x="1087637" y="295525"/>
                  <a:pt x="1112257" y="343785"/>
                </a:cubicBezTo>
                <a:cubicBezTo>
                  <a:pt x="1145083" y="408130"/>
                  <a:pt x="1120890" y="493488"/>
                  <a:pt x="1058219" y="534438"/>
                </a:cubicBezTo>
                <a:cubicBezTo>
                  <a:pt x="1042551" y="544675"/>
                  <a:pt x="1025962" y="551167"/>
                  <a:pt x="1009378" y="554142"/>
                </a:cubicBezTo>
                <a:cubicBezTo>
                  <a:pt x="992795" y="557117"/>
                  <a:pt x="976216" y="556574"/>
                  <a:pt x="960571" y="552740"/>
                </a:cubicBezTo>
                <a:cubicBezTo>
                  <a:pt x="929280" y="545075"/>
                  <a:pt x="901719" y="524246"/>
                  <a:pt x="885306" y="492074"/>
                </a:cubicBezTo>
                <a:cubicBezTo>
                  <a:pt x="852480" y="427728"/>
                  <a:pt x="876674" y="342369"/>
                  <a:pt x="939345" y="301420"/>
                </a:cubicBezTo>
                <a:cubicBezTo>
                  <a:pt x="955012" y="291183"/>
                  <a:pt x="971601" y="284691"/>
                  <a:pt x="988185" y="281716"/>
                </a:cubicBezTo>
                <a:close/>
                <a:moveTo>
                  <a:pt x="5006427" y="845"/>
                </a:moveTo>
                <a:cubicBezTo>
                  <a:pt x="5347805" y="-11751"/>
                  <a:pt x="5676540" y="116155"/>
                  <a:pt x="5981087" y="410490"/>
                </a:cubicBezTo>
                <a:cubicBezTo>
                  <a:pt x="6412348" y="827687"/>
                  <a:pt x="6605759" y="1875951"/>
                  <a:pt x="5850729" y="2477646"/>
                </a:cubicBezTo>
                <a:cubicBezTo>
                  <a:pt x="5675883" y="2617020"/>
                  <a:pt x="5510922" y="2776772"/>
                  <a:pt x="5345844" y="2934556"/>
                </a:cubicBezTo>
                <a:cubicBezTo>
                  <a:pt x="5189746" y="3083841"/>
                  <a:pt x="5136460" y="3294597"/>
                  <a:pt x="5187221" y="3522782"/>
                </a:cubicBezTo>
                <a:cubicBezTo>
                  <a:pt x="5215294" y="3648193"/>
                  <a:pt x="5248406" y="3772235"/>
                  <a:pt x="5278756" y="3896963"/>
                </a:cubicBezTo>
                <a:lnTo>
                  <a:pt x="5289244" y="3943347"/>
                </a:lnTo>
                <a:lnTo>
                  <a:pt x="0" y="3943347"/>
                </a:lnTo>
                <a:lnTo>
                  <a:pt x="0" y="1141130"/>
                </a:lnTo>
                <a:lnTo>
                  <a:pt x="20427" y="1143747"/>
                </a:lnTo>
                <a:cubicBezTo>
                  <a:pt x="184004" y="1161317"/>
                  <a:pt x="349131" y="1167916"/>
                  <a:pt x="512761" y="1154170"/>
                </a:cubicBezTo>
                <a:cubicBezTo>
                  <a:pt x="714977" y="1137036"/>
                  <a:pt x="846044" y="936951"/>
                  <a:pt x="972888" y="756346"/>
                </a:cubicBezTo>
                <a:cubicBezTo>
                  <a:pt x="1288958" y="306148"/>
                  <a:pt x="1657725" y="145437"/>
                  <a:pt x="2042260" y="341101"/>
                </a:cubicBezTo>
                <a:cubicBezTo>
                  <a:pt x="2191395" y="416984"/>
                  <a:pt x="2319169" y="569188"/>
                  <a:pt x="2435451" y="712718"/>
                </a:cubicBezTo>
                <a:cubicBezTo>
                  <a:pt x="2747209" y="1097658"/>
                  <a:pt x="3118527" y="1070852"/>
                  <a:pt x="3463163" y="819175"/>
                </a:cubicBezTo>
                <a:cubicBezTo>
                  <a:pt x="3707831" y="639902"/>
                  <a:pt x="3938655" y="426737"/>
                  <a:pt x="4192369" y="273017"/>
                </a:cubicBezTo>
                <a:cubicBezTo>
                  <a:pt x="4467747" y="105432"/>
                  <a:pt x="4740911" y="10641"/>
                  <a:pt x="5006427" y="845"/>
                </a:cubicBezTo>
                <a:close/>
              </a:path>
            </a:pathLst>
          </a:custGeom>
        </p:spPr>
      </p:pic>
      <p:sp>
        <p:nvSpPr>
          <p:cNvPr id="3" name="Content Placeholder 2">
            <a:extLst>
              <a:ext uri="{FF2B5EF4-FFF2-40B4-BE49-F238E27FC236}">
                <a16:creationId xmlns:a16="http://schemas.microsoft.com/office/drawing/2014/main" id="{68EE092C-2924-7D02-E858-EE51961FB304}"/>
              </a:ext>
            </a:extLst>
          </p:cNvPr>
          <p:cNvSpPr>
            <a:spLocks noGrp="1"/>
          </p:cNvSpPr>
          <p:nvPr>
            <p:ph idx="1"/>
          </p:nvPr>
        </p:nvSpPr>
        <p:spPr>
          <a:xfrm>
            <a:off x="6794270" y="2391995"/>
            <a:ext cx="4813752" cy="3174788"/>
          </a:xfrm>
        </p:spPr>
        <p:txBody>
          <a:bodyPr vert="horz" lIns="91440" tIns="45720" rIns="91440" bIns="45720" rtlCol="0" anchor="t">
            <a:normAutofit/>
          </a:bodyPr>
          <a:lstStyle/>
          <a:p>
            <a:pPr marL="342900" indent="-342900">
              <a:lnSpc>
                <a:spcPct val="100000"/>
              </a:lnSpc>
              <a:buFont typeface="Calibri" panose="020B0504020202020204" pitchFamily="34" charset="0"/>
              <a:buChar char="-"/>
            </a:pPr>
            <a:r>
              <a:rPr lang="en-US" sz="1400"/>
              <a:t>Mean Average Temperature of NA: 1.75</a:t>
            </a:r>
          </a:p>
          <a:p>
            <a:pPr marL="342900" indent="-342900">
              <a:lnSpc>
                <a:spcPct val="100000"/>
              </a:lnSpc>
              <a:buFont typeface="Calibri" panose="020B0504020202020204" pitchFamily="34" charset="0"/>
              <a:buChar char="-"/>
            </a:pPr>
            <a:r>
              <a:rPr lang="en-US" sz="1400"/>
              <a:t>Median Average Temperature of NA: 1.64</a:t>
            </a:r>
          </a:p>
          <a:p>
            <a:pPr marL="342900" indent="-342900">
              <a:lnSpc>
                <a:spcPct val="100000"/>
              </a:lnSpc>
              <a:buFont typeface="Calibri" panose="020B0504020202020204" pitchFamily="34" charset="0"/>
              <a:buChar char="-"/>
            </a:pPr>
            <a:r>
              <a:rPr lang="en-US" sz="1400"/>
              <a:t>Standard Deviation of Average Temperature of NA: 10.12</a:t>
            </a:r>
          </a:p>
          <a:p>
            <a:pPr marL="342900" indent="-342900">
              <a:lnSpc>
                <a:spcPct val="100000"/>
              </a:lnSpc>
              <a:buFont typeface="Calibri" panose="020B0504020202020204" pitchFamily="34" charset="0"/>
              <a:buChar char="-"/>
            </a:pPr>
            <a:endParaRPr lang="en-US" sz="1400"/>
          </a:p>
          <a:p>
            <a:pPr marL="342900" indent="-342900">
              <a:lnSpc>
                <a:spcPct val="100000"/>
              </a:lnSpc>
              <a:buFont typeface="Calibri" panose="020B0504020202020204" pitchFamily="34" charset="0"/>
              <a:buChar char="-"/>
            </a:pPr>
            <a:endParaRPr lang="en-US" sz="1400"/>
          </a:p>
          <a:p>
            <a:pPr marL="342900" indent="-342900">
              <a:lnSpc>
                <a:spcPct val="100000"/>
              </a:lnSpc>
              <a:buFont typeface="Calibri" panose="020B0504020202020204" pitchFamily="34" charset="0"/>
              <a:buChar char="-"/>
            </a:pPr>
            <a:r>
              <a:rPr lang="en-US" sz="1400"/>
              <a:t>Mean Average Temperature of the World: 8.76</a:t>
            </a:r>
          </a:p>
          <a:p>
            <a:pPr marL="342900" indent="-342900">
              <a:lnSpc>
                <a:spcPct val="100000"/>
              </a:lnSpc>
              <a:buFont typeface="Calibri" panose="020B0504020202020204" pitchFamily="34" charset="0"/>
              <a:buChar char="-"/>
            </a:pPr>
            <a:r>
              <a:rPr lang="en-US" sz="1400"/>
              <a:t>Median Average Temperature of the World: 9.09</a:t>
            </a:r>
          </a:p>
          <a:p>
            <a:pPr marL="342900" indent="-342900">
              <a:lnSpc>
                <a:spcPct val="100000"/>
              </a:lnSpc>
              <a:buFont typeface="Calibri" panose="020B0504020202020204" pitchFamily="34" charset="0"/>
              <a:buChar char="-"/>
            </a:pPr>
            <a:r>
              <a:rPr lang="en-US" sz="1400"/>
              <a:t>Standard Deviation of Average Temperature of World: 4.20</a:t>
            </a:r>
          </a:p>
          <a:p>
            <a:pPr>
              <a:lnSpc>
                <a:spcPct val="100000"/>
              </a:lnSpc>
            </a:pPr>
            <a:endParaRPr lang="en-US" sz="1400"/>
          </a:p>
        </p:txBody>
      </p:sp>
    </p:spTree>
    <p:extLst>
      <p:ext uri="{BB962C8B-B14F-4D97-AF65-F5344CB8AC3E}">
        <p14:creationId xmlns:p14="http://schemas.microsoft.com/office/powerpoint/2010/main" val="2641123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0E20617-5A38-4FAF-8FE0-B4C6A95F1D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1E23747-C918-4EC5-811F-876AFAD74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8177" y="0"/>
            <a:ext cx="7360775" cy="6858000"/>
          </a:xfrm>
          <a:custGeom>
            <a:avLst/>
            <a:gdLst>
              <a:gd name="connsiteX0" fmla="*/ 615190 w 7360775"/>
              <a:gd name="connsiteY0" fmla="*/ 3536635 h 6858000"/>
              <a:gd name="connsiteX1" fmla="*/ 1124778 w 7360775"/>
              <a:gd name="connsiteY1" fmla="*/ 4046223 h 6858000"/>
              <a:gd name="connsiteX2" fmla="*/ 615190 w 7360775"/>
              <a:gd name="connsiteY2" fmla="*/ 4555811 h 6858000"/>
              <a:gd name="connsiteX3" fmla="*/ 105602 w 7360775"/>
              <a:gd name="connsiteY3" fmla="*/ 4046223 h 6858000"/>
              <a:gd name="connsiteX4" fmla="*/ 615190 w 7360775"/>
              <a:gd name="connsiteY4" fmla="*/ 3536635 h 6858000"/>
              <a:gd name="connsiteX5" fmla="*/ 1497780 w 7360775"/>
              <a:gd name="connsiteY5" fmla="*/ 0 h 6858000"/>
              <a:gd name="connsiteX6" fmla="*/ 1997377 w 7360775"/>
              <a:gd name="connsiteY6" fmla="*/ 0 h 6858000"/>
              <a:gd name="connsiteX7" fmla="*/ 5164844 w 7360775"/>
              <a:gd name="connsiteY7" fmla="*/ 0 h 6858000"/>
              <a:gd name="connsiteX8" fmla="*/ 5726653 w 7360775"/>
              <a:gd name="connsiteY8" fmla="*/ 0 h 6858000"/>
              <a:gd name="connsiteX9" fmla="*/ 7360775 w 7360775"/>
              <a:gd name="connsiteY9" fmla="*/ 0 h 6858000"/>
              <a:gd name="connsiteX10" fmla="*/ 7360775 w 7360775"/>
              <a:gd name="connsiteY10" fmla="*/ 6858000 h 6858000"/>
              <a:gd name="connsiteX11" fmla="*/ 5726653 w 7360775"/>
              <a:gd name="connsiteY11" fmla="*/ 6858000 h 6858000"/>
              <a:gd name="connsiteX12" fmla="*/ 1997377 w 7360775"/>
              <a:gd name="connsiteY12" fmla="*/ 6858000 h 6858000"/>
              <a:gd name="connsiteX13" fmla="*/ 311757 w 7360775"/>
              <a:gd name="connsiteY13" fmla="*/ 6858000 h 6858000"/>
              <a:gd name="connsiteX14" fmla="*/ 314130 w 7360775"/>
              <a:gd name="connsiteY14" fmla="*/ 6707670 h 6858000"/>
              <a:gd name="connsiteX15" fmla="*/ 599702 w 7360775"/>
              <a:gd name="connsiteY15" fmla="*/ 5670858 h 6858000"/>
              <a:gd name="connsiteX16" fmla="*/ 1211433 w 7360775"/>
              <a:gd name="connsiteY16" fmla="*/ 4641255 h 6858000"/>
              <a:gd name="connsiteX17" fmla="*/ 1053041 w 7360775"/>
              <a:gd name="connsiteY17" fmla="*/ 3164269 h 6858000"/>
              <a:gd name="connsiteX18" fmla="*/ 607048 w 7360775"/>
              <a:gd name="connsiteY18" fmla="*/ 2589405 h 6858000"/>
              <a:gd name="connsiteX19" fmla="*/ 1054915 w 7360775"/>
              <a:gd name="connsiteY19" fmla="*/ 1068099 h 6858000"/>
              <a:gd name="connsiteX20" fmla="*/ 1502877 w 7360775"/>
              <a:gd name="connsiteY20" fmla="*/ 419995 h 6858000"/>
              <a:gd name="connsiteX21" fmla="*/ 1505904 w 7360775"/>
              <a:gd name="connsiteY21" fmla="*/ 184996 h 6858000"/>
              <a:gd name="connsiteX22" fmla="*/ 14543 w 7360775"/>
              <a:gd name="connsiteY22" fmla="*/ 0 h 6858000"/>
              <a:gd name="connsiteX23" fmla="*/ 879351 w 7360775"/>
              <a:gd name="connsiteY23" fmla="*/ 0 h 6858000"/>
              <a:gd name="connsiteX24" fmla="*/ 892053 w 7360775"/>
              <a:gd name="connsiteY24" fmla="*/ 78052 h 6858000"/>
              <a:gd name="connsiteX25" fmla="*/ 561940 w 7360775"/>
              <a:gd name="connsiteY25" fmla="*/ 535443 h 6858000"/>
              <a:gd name="connsiteX26" fmla="*/ 15319 w 7360775"/>
              <a:gd name="connsiteY26" fmla="*/ 219852 h 6858000"/>
              <a:gd name="connsiteX27" fmla="*/ 4234 w 7360775"/>
              <a:gd name="connsiteY27" fmla="*/ 429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360775" h="6858000">
                <a:moveTo>
                  <a:pt x="615190" y="3536635"/>
                </a:moveTo>
                <a:cubicBezTo>
                  <a:pt x="896628" y="3536635"/>
                  <a:pt x="1124778" y="3764785"/>
                  <a:pt x="1124778" y="4046223"/>
                </a:cubicBezTo>
                <a:cubicBezTo>
                  <a:pt x="1124778" y="4327661"/>
                  <a:pt x="896628" y="4555811"/>
                  <a:pt x="615190" y="4555811"/>
                </a:cubicBezTo>
                <a:cubicBezTo>
                  <a:pt x="333752" y="4555811"/>
                  <a:pt x="105602" y="4327661"/>
                  <a:pt x="105602" y="4046223"/>
                </a:cubicBezTo>
                <a:cubicBezTo>
                  <a:pt x="105602" y="3764785"/>
                  <a:pt x="333752" y="3536635"/>
                  <a:pt x="615190" y="3536635"/>
                </a:cubicBezTo>
                <a:close/>
                <a:moveTo>
                  <a:pt x="1497780" y="0"/>
                </a:moveTo>
                <a:lnTo>
                  <a:pt x="1997377" y="0"/>
                </a:lnTo>
                <a:lnTo>
                  <a:pt x="5164844" y="0"/>
                </a:lnTo>
                <a:lnTo>
                  <a:pt x="5726653" y="0"/>
                </a:lnTo>
                <a:lnTo>
                  <a:pt x="7360775" y="0"/>
                </a:lnTo>
                <a:lnTo>
                  <a:pt x="7360775" y="6858000"/>
                </a:lnTo>
                <a:lnTo>
                  <a:pt x="5726653" y="6858000"/>
                </a:lnTo>
                <a:lnTo>
                  <a:pt x="1997377" y="6858000"/>
                </a:lnTo>
                <a:lnTo>
                  <a:pt x="311757" y="6858000"/>
                </a:lnTo>
                <a:lnTo>
                  <a:pt x="314130" y="6707670"/>
                </a:lnTo>
                <a:cubicBezTo>
                  <a:pt x="335132" y="6366409"/>
                  <a:pt x="433651" y="6019042"/>
                  <a:pt x="599702" y="5670858"/>
                </a:cubicBezTo>
                <a:cubicBezTo>
                  <a:pt x="770257" y="5311556"/>
                  <a:pt x="1010813" y="4986832"/>
                  <a:pt x="1211433" y="4641255"/>
                </a:cubicBezTo>
                <a:cubicBezTo>
                  <a:pt x="1493036" y="4154456"/>
                  <a:pt x="1511835" y="3622744"/>
                  <a:pt x="1053041" y="3164269"/>
                </a:cubicBezTo>
                <a:cubicBezTo>
                  <a:pt x="881977" y="2993264"/>
                  <a:pt x="700422" y="2805523"/>
                  <a:pt x="607048" y="2589405"/>
                </a:cubicBezTo>
                <a:cubicBezTo>
                  <a:pt x="366279" y="2032158"/>
                  <a:pt x="541125" y="1508061"/>
                  <a:pt x="1054915" y="1068099"/>
                </a:cubicBezTo>
                <a:cubicBezTo>
                  <a:pt x="1261027" y="891535"/>
                  <a:pt x="1489688" y="709488"/>
                  <a:pt x="1502877" y="419995"/>
                </a:cubicBezTo>
                <a:cubicBezTo>
                  <a:pt x="1506389" y="341910"/>
                  <a:pt x="1507262" y="263520"/>
                  <a:pt x="1505904" y="184996"/>
                </a:cubicBezTo>
                <a:close/>
                <a:moveTo>
                  <a:pt x="14543" y="0"/>
                </a:moveTo>
                <a:lnTo>
                  <a:pt x="879351" y="0"/>
                </a:lnTo>
                <a:lnTo>
                  <a:pt x="892053" y="78052"/>
                </a:lnTo>
                <a:cubicBezTo>
                  <a:pt x="904492" y="285271"/>
                  <a:pt x="770271" y="479621"/>
                  <a:pt x="561940" y="535443"/>
                </a:cubicBezTo>
                <a:cubicBezTo>
                  <a:pt x="323846" y="599240"/>
                  <a:pt x="79116" y="457945"/>
                  <a:pt x="15319" y="219852"/>
                </a:cubicBezTo>
                <a:cubicBezTo>
                  <a:pt x="-631" y="160329"/>
                  <a:pt x="-3762" y="100391"/>
                  <a:pt x="4234" y="4296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A773E41-B0C5-60AC-1324-F54D738199DB}"/>
              </a:ext>
            </a:extLst>
          </p:cNvPr>
          <p:cNvSpPr>
            <a:spLocks noGrp="1"/>
          </p:cNvSpPr>
          <p:nvPr>
            <p:ph type="title"/>
          </p:nvPr>
        </p:nvSpPr>
        <p:spPr>
          <a:xfrm>
            <a:off x="609601" y="552782"/>
            <a:ext cx="4769671" cy="2325590"/>
          </a:xfrm>
        </p:spPr>
        <p:txBody>
          <a:bodyPr>
            <a:normAutofit/>
          </a:bodyPr>
          <a:lstStyle/>
          <a:p>
            <a:r>
              <a:rPr lang="en-US">
                <a:cs typeface="Posterama"/>
              </a:rPr>
              <a:t>Correlation Analysis</a:t>
            </a:r>
            <a:endParaRPr lang="en-US"/>
          </a:p>
        </p:txBody>
      </p:sp>
      <p:sp>
        <p:nvSpPr>
          <p:cNvPr id="20" name="Content Placeholder 9">
            <a:extLst>
              <a:ext uri="{FF2B5EF4-FFF2-40B4-BE49-F238E27FC236}">
                <a16:creationId xmlns:a16="http://schemas.microsoft.com/office/drawing/2014/main" id="{7113C34A-1355-4A22-0B3A-22FB29703166}"/>
              </a:ext>
            </a:extLst>
          </p:cNvPr>
          <p:cNvSpPr>
            <a:spLocks noGrp="1"/>
          </p:cNvSpPr>
          <p:nvPr>
            <p:ph idx="1"/>
          </p:nvPr>
        </p:nvSpPr>
        <p:spPr>
          <a:xfrm>
            <a:off x="610197" y="3241193"/>
            <a:ext cx="4769671" cy="2325590"/>
          </a:xfrm>
        </p:spPr>
        <p:txBody>
          <a:bodyPr anchor="t">
            <a:normAutofit/>
          </a:bodyPr>
          <a:lstStyle/>
          <a:p>
            <a:r>
              <a:rPr lang="en-US"/>
              <a:t>The R squared value is 0.53 which falls in the range of moderately correlated. So, the correlation suggests that as time increases the temperature is expected to increase as well. </a:t>
            </a:r>
          </a:p>
        </p:txBody>
      </p:sp>
      <p:pic>
        <p:nvPicPr>
          <p:cNvPr id="3" name="Picture 2" descr="Smoke coming out of power plant">
            <a:extLst>
              <a:ext uri="{FF2B5EF4-FFF2-40B4-BE49-F238E27FC236}">
                <a16:creationId xmlns:a16="http://schemas.microsoft.com/office/drawing/2014/main" id="{9F888EE5-CF28-1FCB-215E-6A344B13D0C0}"/>
              </a:ext>
            </a:extLst>
          </p:cNvPr>
          <p:cNvPicPr>
            <a:picLocks noChangeAspect="1"/>
          </p:cNvPicPr>
          <p:nvPr/>
        </p:nvPicPr>
        <p:blipFill>
          <a:blip r:embed="rId2"/>
          <a:stretch>
            <a:fillRect/>
          </a:stretch>
        </p:blipFill>
        <p:spPr>
          <a:xfrm>
            <a:off x="7275222" y="3462299"/>
            <a:ext cx="4015634" cy="2680436"/>
          </a:xfrm>
          <a:prstGeom prst="rect">
            <a:avLst/>
          </a:prstGeom>
        </p:spPr>
      </p:pic>
      <p:pic>
        <p:nvPicPr>
          <p:cNvPr id="6" name="Content Placeholder 5">
            <a:extLst>
              <a:ext uri="{FF2B5EF4-FFF2-40B4-BE49-F238E27FC236}">
                <a16:creationId xmlns:a16="http://schemas.microsoft.com/office/drawing/2014/main" id="{EF1DF059-85E6-7683-DD77-A074B0F76EAC}"/>
              </a:ext>
            </a:extLst>
          </p:cNvPr>
          <p:cNvPicPr>
            <a:picLocks noChangeAspect="1"/>
          </p:cNvPicPr>
          <p:nvPr/>
        </p:nvPicPr>
        <p:blipFill>
          <a:blip r:embed="rId3"/>
          <a:stretch>
            <a:fillRect/>
          </a:stretch>
        </p:blipFill>
        <p:spPr>
          <a:xfrm>
            <a:off x="7011482" y="541538"/>
            <a:ext cx="4543112" cy="2680436"/>
          </a:xfrm>
          <a:prstGeom prst="rect">
            <a:avLst/>
          </a:prstGeom>
        </p:spPr>
      </p:pic>
    </p:spTree>
    <p:extLst>
      <p:ext uri="{BB962C8B-B14F-4D97-AF65-F5344CB8AC3E}">
        <p14:creationId xmlns:p14="http://schemas.microsoft.com/office/powerpoint/2010/main" val="29530039"/>
      </p:ext>
    </p:extLst>
  </p:cSld>
  <p:clrMapOvr>
    <a:masterClrMapping/>
  </p:clrMapOvr>
</p:sld>
</file>

<file path=ppt/theme/theme1.xml><?xml version="1.0" encoding="utf-8"?>
<a:theme xmlns:a="http://schemas.openxmlformats.org/drawingml/2006/main" name="SplashVTI">
  <a:themeElements>
    <a:clrScheme name="Custom 11">
      <a:dk1>
        <a:srgbClr val="262626"/>
      </a:dk1>
      <a:lt1>
        <a:sysClr val="window" lastClr="FFFFFF"/>
      </a:lt1>
      <a:dk2>
        <a:srgbClr val="2F333D"/>
      </a:dk2>
      <a:lt2>
        <a:srgbClr val="E9F3F3"/>
      </a:lt2>
      <a:accent1>
        <a:srgbClr val="1EBE9B"/>
      </a:accent1>
      <a:accent2>
        <a:srgbClr val="FD8686"/>
      </a:accent2>
      <a:accent3>
        <a:srgbClr val="0AC8AD"/>
      </a:accent3>
      <a:accent4>
        <a:srgbClr val="E69500"/>
      </a:accent4>
      <a:accent5>
        <a:srgbClr val="EC4E70"/>
      </a:accent5>
      <a:accent6>
        <a:srgbClr val="794DFF"/>
      </a:accent6>
      <a:hlink>
        <a:srgbClr val="3E8FF1"/>
      </a:hlink>
      <a:folHlink>
        <a:srgbClr val="939393"/>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SplashVTI</vt:lpstr>
      <vt:lpstr>Global Temperature Analysis</vt:lpstr>
      <vt:lpstr>Introduction</vt:lpstr>
      <vt:lpstr>Questions The Data Can Address</vt:lpstr>
      <vt:lpstr>Our Target Entity and Audience</vt:lpstr>
      <vt:lpstr>Hypotheses</vt:lpstr>
      <vt:lpstr>Limitations of Data</vt:lpstr>
      <vt:lpstr>Inconsistencies in Data</vt:lpstr>
      <vt:lpstr>Descriptive Stats of The Data After 1900 (˚C)</vt:lpstr>
      <vt:lpstr>Correlation Analysis</vt:lpstr>
      <vt:lpstr>Comparing NA to Global Temperatures(˚C)</vt:lpstr>
      <vt:lpstr>Key Insights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2024-04-22T21:13:28Z</dcterms:created>
  <dcterms:modified xsi:type="dcterms:W3CDTF">2024-04-25T20:09:24Z</dcterms:modified>
</cp:coreProperties>
</file>