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D234-EBB1-4270-BDA2-C85E472699C3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2B5A-61AD-4B6C-96ED-5C0CEDF04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1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D234-EBB1-4270-BDA2-C85E472699C3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2B5A-61AD-4B6C-96ED-5C0CEDF04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D234-EBB1-4270-BDA2-C85E472699C3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2B5A-61AD-4B6C-96ED-5C0CEDF04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58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D234-EBB1-4270-BDA2-C85E472699C3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2B5A-61AD-4B6C-96ED-5C0CEDF04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D234-EBB1-4270-BDA2-C85E472699C3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2B5A-61AD-4B6C-96ED-5C0CEDF04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44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D234-EBB1-4270-BDA2-C85E472699C3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2B5A-61AD-4B6C-96ED-5C0CEDF04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7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D234-EBB1-4270-BDA2-C85E472699C3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2B5A-61AD-4B6C-96ED-5C0CEDF04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0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D234-EBB1-4270-BDA2-C85E472699C3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2B5A-61AD-4B6C-96ED-5C0CEDF04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61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D234-EBB1-4270-BDA2-C85E472699C3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2B5A-61AD-4B6C-96ED-5C0CEDF04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04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D234-EBB1-4270-BDA2-C85E472699C3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2B5A-61AD-4B6C-96ED-5C0CEDF04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99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D234-EBB1-4270-BDA2-C85E472699C3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2B5A-61AD-4B6C-96ED-5C0CEDF04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0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8D234-EBB1-4270-BDA2-C85E472699C3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62B5A-61AD-4B6C-96ED-5C0CEDF04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2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347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648604" y="66502"/>
            <a:ext cx="1496291" cy="4904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 flipH="1">
            <a:off x="9559636" y="556953"/>
            <a:ext cx="1837114" cy="2302625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459288" y="2859578"/>
            <a:ext cx="4627417" cy="78139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288" y="3801205"/>
            <a:ext cx="4627417" cy="284887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76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모원서</dc:creator>
  <cp:lastModifiedBy>모원서</cp:lastModifiedBy>
  <cp:revision>2</cp:revision>
  <dcterms:created xsi:type="dcterms:W3CDTF">2020-09-01T13:47:15Z</dcterms:created>
  <dcterms:modified xsi:type="dcterms:W3CDTF">2020-09-01T13:49:40Z</dcterms:modified>
</cp:coreProperties>
</file>