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206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D51AC-F920-C747-BD05-3BE58F2F1AE7}" type="datetimeFigureOut">
              <a:rPr lang="en-US" smtClean="0"/>
              <a:t>11/15/12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E22AA-F4A9-1F44-BC5D-6187F9A8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66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7ADE259-EA74-E64E-AE1B-FB025580F31D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210236" y="694171"/>
            <a:ext cx="4437529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62802BCC-42FB-924F-86F8-70E31E6EEBE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2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210236" y="694171"/>
            <a:ext cx="4437529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2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3AD8C244-C5C3-224D-8228-5B5BD4FEFB91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210236" y="694171"/>
            <a:ext cx="4437529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056F46F-221F-2948-8DB7-1604F5749C8D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2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210236" y="694171"/>
            <a:ext cx="4437529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2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B61F4A9-1551-5643-90A5-934FE6453411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228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210236" y="694171"/>
            <a:ext cx="4437529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4676-A4AD-4D40-956A-D25D43D7D168}" type="datetimeFigureOut">
              <a:rPr lang="en-US" smtClean="0"/>
              <a:t>11/15/12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12E0-0935-420B-A418-8D0B39BD4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9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4676-A4AD-4D40-956A-D25D43D7D168}" type="datetimeFigureOut">
              <a:rPr lang="en-US" smtClean="0"/>
              <a:t>11/15/12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12E0-0935-420B-A418-8D0B39BD4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9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4676-A4AD-4D40-956A-D25D43D7D168}" type="datetimeFigureOut">
              <a:rPr lang="en-US" smtClean="0"/>
              <a:t>11/15/12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12E0-0935-420B-A418-8D0B39BD4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31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5BA23-D043-5F40-B2F1-F46024CFF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1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4676-A4AD-4D40-956A-D25D43D7D168}" type="datetimeFigureOut">
              <a:rPr lang="en-US" smtClean="0"/>
              <a:t>11/15/12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12E0-0935-420B-A418-8D0B39BD4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5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4676-A4AD-4D40-956A-D25D43D7D168}" type="datetimeFigureOut">
              <a:rPr lang="en-US" smtClean="0"/>
              <a:t>11/15/12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12E0-0935-420B-A418-8D0B39BD4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2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4676-A4AD-4D40-956A-D25D43D7D168}" type="datetimeFigureOut">
              <a:rPr lang="en-US" smtClean="0"/>
              <a:t>11/15/12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12E0-0935-420B-A418-8D0B39BD4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1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4676-A4AD-4D40-956A-D25D43D7D168}" type="datetimeFigureOut">
              <a:rPr lang="en-US" smtClean="0"/>
              <a:t>11/15/12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12E0-0935-420B-A418-8D0B39BD4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0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4676-A4AD-4D40-956A-D25D43D7D168}" type="datetimeFigureOut">
              <a:rPr lang="en-US" smtClean="0"/>
              <a:t>11/15/12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12E0-0935-420B-A418-8D0B39BD4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6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4676-A4AD-4D40-956A-D25D43D7D168}" type="datetimeFigureOut">
              <a:rPr lang="en-US" smtClean="0"/>
              <a:t>11/15/12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12E0-0935-420B-A418-8D0B39BD4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6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4676-A4AD-4D40-956A-D25D43D7D168}" type="datetimeFigureOut">
              <a:rPr lang="en-US" smtClean="0"/>
              <a:t>11/15/12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12E0-0935-420B-A418-8D0B39BD4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6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4676-A4AD-4D40-956A-D25D43D7D168}" type="datetimeFigureOut">
              <a:rPr lang="en-US" smtClean="0"/>
              <a:t>11/15/12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12E0-0935-420B-A418-8D0B39BD4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1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B4676-A4AD-4D40-956A-D25D43D7D168}" type="datetimeFigureOut">
              <a:rPr lang="en-US" smtClean="0"/>
              <a:t>11/15/12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312E0-0935-420B-A418-8D0B39BD4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4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Decoy Milestone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Denise </a:t>
            </a:r>
            <a:r>
              <a:rPr lang="en-US" dirty="0" err="1" smtClean="0"/>
              <a:t>Blady</a:t>
            </a:r>
            <a:endParaRPr lang="en-US" dirty="0" smtClean="0"/>
          </a:p>
          <a:p>
            <a:r>
              <a:rPr lang="en-US" dirty="0" smtClean="0"/>
              <a:t>Brian Rosenberg</a:t>
            </a:r>
          </a:p>
          <a:p>
            <a:r>
              <a:rPr lang="en-US" dirty="0" smtClean="0"/>
              <a:t>Guru Prasad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Lehner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099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tIns="35203"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 smtClean="0"/>
              <a:t>The Magic</a:t>
            </a:r>
            <a:br>
              <a:rPr lang="en-US" dirty="0" smtClean="0"/>
            </a:br>
            <a:r>
              <a:rPr lang="en-US" sz="1500" dirty="0"/>
              <a:t>Pseudo code of </a:t>
            </a:r>
            <a:br>
              <a:rPr lang="en-US" sz="1500" dirty="0"/>
            </a:br>
            <a:r>
              <a:rPr lang="en-US" sz="1500" dirty="0">
                <a:latin typeface="Consolas"/>
                <a:cs typeface="Consolas"/>
              </a:rPr>
              <a:t>((</a:t>
            </a:r>
            <a:r>
              <a:rPr lang="en-US" sz="1500" dirty="0" err="1">
                <a:latin typeface="Consolas"/>
                <a:cs typeface="Consolas"/>
              </a:rPr>
              <a:t>MockLocationListener</a:t>
            </a:r>
            <a:r>
              <a:rPr lang="en-US" sz="1500" dirty="0">
                <a:latin typeface="Consolas"/>
                <a:cs typeface="Consolas"/>
              </a:rPr>
              <a:t>) </a:t>
            </a:r>
            <a:r>
              <a:rPr lang="en-US" sz="1500" dirty="0" err="1">
                <a:latin typeface="Consolas"/>
                <a:cs typeface="Consolas"/>
              </a:rPr>
              <a:t>LocationListener</a:t>
            </a:r>
            <a:r>
              <a:rPr lang="en-US" sz="1500" dirty="0">
                <a:latin typeface="Consolas"/>
                <a:cs typeface="Consolas"/>
              </a:rPr>
              <a:t>).</a:t>
            </a:r>
            <a:r>
              <a:rPr lang="en-US" sz="1500" dirty="0" err="1">
                <a:latin typeface="Consolas"/>
                <a:cs typeface="Consolas"/>
              </a:rPr>
              <a:t>onLocationChanged</a:t>
            </a:r>
            <a:r>
              <a:rPr lang="en-US" sz="1500" dirty="0">
                <a:latin typeface="Consolas"/>
                <a:cs typeface="Consolas"/>
              </a:rPr>
              <a:t>(Location location)</a:t>
            </a:r>
          </a:p>
        </p:txBody>
      </p:sp>
      <p:pic>
        <p:nvPicPr>
          <p:cNvPr id="1126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3594"/>
            <a:ext cx="9144000" cy="241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05399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Milestone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the UI</a:t>
            </a:r>
          </a:p>
          <a:p>
            <a:pPr lvl="1"/>
            <a:r>
              <a:rPr lang="en-US" dirty="0" smtClean="0"/>
              <a:t>Debug</a:t>
            </a:r>
          </a:p>
          <a:p>
            <a:pPr lvl="1"/>
            <a:r>
              <a:rPr lang="en-US" dirty="0" smtClean="0"/>
              <a:t>Optimize and improve</a:t>
            </a:r>
          </a:p>
          <a:p>
            <a:pPr lvl="2"/>
            <a:r>
              <a:rPr lang="en-US" dirty="0" smtClean="0"/>
              <a:t>Usability for average user</a:t>
            </a:r>
          </a:p>
          <a:p>
            <a:pPr lvl="2"/>
            <a:r>
              <a:rPr lang="en-US" dirty="0" smtClean="0"/>
              <a:t>Make it easier to input mocked locations</a:t>
            </a:r>
          </a:p>
          <a:p>
            <a:pPr lvl="3"/>
            <a:r>
              <a:rPr lang="en-US" dirty="0" smtClean="0"/>
              <a:t>Currently working on a map widget</a:t>
            </a:r>
          </a:p>
          <a:p>
            <a:r>
              <a:rPr lang="en-US" dirty="0" smtClean="0"/>
              <a:t>Finish the Patch</a:t>
            </a:r>
          </a:p>
          <a:p>
            <a:pPr lvl="1"/>
            <a:r>
              <a:rPr lang="en-US" dirty="0" smtClean="0"/>
              <a:t>Debug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020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Selective Mocking through </a:t>
            </a:r>
          </a:p>
          <a:p>
            <a:pPr lvl="1"/>
            <a:r>
              <a:rPr lang="en-US" dirty="0" smtClean="0"/>
              <a:t>Improvement of the UI</a:t>
            </a:r>
          </a:p>
          <a:p>
            <a:pPr lvl="2"/>
            <a:r>
              <a:rPr lang="en-US" dirty="0" smtClean="0"/>
              <a:t>Show which applications are mocked and set how you would like to mock it</a:t>
            </a:r>
          </a:p>
          <a:p>
            <a:pPr lvl="1"/>
            <a:r>
              <a:rPr lang="en-US" dirty="0" smtClean="0"/>
              <a:t>Improvement of the </a:t>
            </a:r>
            <a:r>
              <a:rPr lang="en-US" dirty="0" err="1" smtClean="0"/>
              <a:t>LocationManager</a:t>
            </a:r>
            <a:r>
              <a:rPr lang="en-US" dirty="0" smtClean="0"/>
              <a:t> patch</a:t>
            </a:r>
          </a:p>
          <a:p>
            <a:pPr lvl="2"/>
            <a:r>
              <a:rPr lang="en-US" dirty="0" smtClean="0"/>
              <a:t>Make a more believable mocked algorithm </a:t>
            </a:r>
          </a:p>
          <a:p>
            <a:pPr lvl="2"/>
            <a:r>
              <a:rPr lang="en-US" dirty="0" smtClean="0"/>
              <a:t>Add selective mocking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155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Decoy UI – Not mocked</a:t>
            </a:r>
            <a:endParaRPr lang="en-US" dirty="0"/>
          </a:p>
        </p:txBody>
      </p:sp>
      <p:pic>
        <p:nvPicPr>
          <p:cNvPr id="1029" name="Picture 5" descr="C:\Documents and Settings\Blade\Desktop\pictures\Screenshot_2012-11-12-16-30-50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11" y="1600200"/>
            <a:ext cx="271557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Documents and Settings\Blade\Desktop\pictures\Screenshot_2012-11-12-16-32-03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711" y="1600200"/>
            <a:ext cx="271557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948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Decoy UI - Mocked</a:t>
            </a:r>
            <a:endParaRPr lang="en-US" dirty="0"/>
          </a:p>
        </p:txBody>
      </p:sp>
      <p:pic>
        <p:nvPicPr>
          <p:cNvPr id="2050" name="Picture 2" descr="C:\Documents and Settings\Blade\Desktop\pictures\Screenshot_2012-11-12-16-32-38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11" y="1600200"/>
            <a:ext cx="271557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Documents and Settings\Blade\Desktop\pictures\Screenshot_2012-11-12-16-30-18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711" y="1600200"/>
            <a:ext cx="271557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845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Decoy UI- Mocked</a:t>
            </a:r>
            <a:endParaRPr lang="en-US" dirty="0"/>
          </a:p>
        </p:txBody>
      </p:sp>
      <p:pic>
        <p:nvPicPr>
          <p:cNvPr id="3074" name="Picture 2" descr="C:\Documents and Settings\Blade\Desktop\pictures\Screenshot_2012-11-12-16-49-25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11" y="1600200"/>
            <a:ext cx="271557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Documents and Settings\Blade\Desktop\pictures\Screenshot_2012-11-12-16-49-35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711" y="1600200"/>
            <a:ext cx="271557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63041" y="180020"/>
            <a:ext cx="7548480" cy="59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72822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9pPr>
          </a:lstStyle>
          <a:p>
            <a:pPr algn="ctr">
              <a:defRPr/>
            </a:pPr>
            <a:r>
              <a:rPr lang="en-US" sz="3600" dirty="0" err="1"/>
              <a:t>LocationManager</a:t>
            </a:r>
            <a:endParaRPr lang="en-US" sz="3600" dirty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2960" y="1493437"/>
            <a:ext cx="7548480" cy="28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3620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9pPr>
          </a:lstStyle>
          <a:p>
            <a:pPr>
              <a:defRPr/>
            </a:pPr>
            <a:endParaRPr lang="en-US" sz="1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60" y="802165"/>
            <a:ext cx="8444160" cy="5838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759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1023840" y="995145"/>
            <a:ext cx="23040" cy="1120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WenQuanYi Micro Hei" charset="0"/>
            </a:endParaRPr>
          </a:p>
        </p:txBody>
      </p:sp>
      <p:sp>
        <p:nvSpPr>
          <p:cNvPr id="4099" name="Freeform 3"/>
          <p:cNvSpPr>
            <a:spLocks noChangeArrowheads="1"/>
          </p:cNvSpPr>
          <p:nvPr/>
        </p:nvSpPr>
        <p:spPr bwMode="auto">
          <a:xfrm>
            <a:off x="331200" y="165618"/>
            <a:ext cx="1493280" cy="745998"/>
          </a:xfrm>
          <a:custGeom>
            <a:avLst/>
            <a:gdLst>
              <a:gd name="T0" fmla="*/ 1930 w 21600"/>
              <a:gd name="T1" fmla="*/ 7160 h 21600"/>
              <a:gd name="T2" fmla="*/ 5270 w 21600"/>
              <a:gd name="T3" fmla="*/ 1970 h 21600"/>
              <a:gd name="T4" fmla="*/ 6970 w 21600"/>
              <a:gd name="T5" fmla="*/ 2600 h 21600"/>
              <a:gd name="T6" fmla="*/ 9340 w 21600"/>
              <a:gd name="T7" fmla="*/ 650 h 21600"/>
              <a:gd name="T8" fmla="*/ 11210 w 21600"/>
              <a:gd name="T9" fmla="*/ 1700 h 21600"/>
              <a:gd name="T10" fmla="*/ 13150 w 21600"/>
              <a:gd name="T11" fmla="*/ 0 h 21600"/>
              <a:gd name="T12" fmla="*/ 14870 w 21600"/>
              <a:gd name="T13" fmla="*/ 1160 h 21600"/>
              <a:gd name="T14" fmla="*/ 16740 w 21600"/>
              <a:gd name="T15" fmla="*/ 0 h 21600"/>
              <a:gd name="T16" fmla="*/ 19110 w 21600"/>
              <a:gd name="T17" fmla="*/ 2710 h 21600"/>
              <a:gd name="T18" fmla="*/ 21060 w 21600"/>
              <a:gd name="T19" fmla="*/ 6220 h 21600"/>
              <a:gd name="T20" fmla="*/ 20830 w 21600"/>
              <a:gd name="T21" fmla="*/ 7660 h 21600"/>
              <a:gd name="T22" fmla="*/ 21600 w 21600"/>
              <a:gd name="T23" fmla="*/ 10460 h 21600"/>
              <a:gd name="T24" fmla="*/ 18650 w 21600"/>
              <a:gd name="T25" fmla="*/ 15010 h 21600"/>
              <a:gd name="T26" fmla="*/ 15770 w 21600"/>
              <a:gd name="T27" fmla="*/ 18920 h 21600"/>
              <a:gd name="T28" fmla="*/ 14240 w 21600"/>
              <a:gd name="T29" fmla="*/ 18310 h 21600"/>
              <a:gd name="T30" fmla="*/ 11000 w 21600"/>
              <a:gd name="T31" fmla="*/ 21600 h 21600"/>
              <a:gd name="T32" fmla="*/ 8210 w 21600"/>
              <a:gd name="T33" fmla="*/ 19510 h 21600"/>
              <a:gd name="T34" fmla="*/ 6240 w 21600"/>
              <a:gd name="T35" fmla="*/ 20290 h 21600"/>
              <a:gd name="T36" fmla="*/ 2900 w 21600"/>
              <a:gd name="T37" fmla="*/ 17640 h 21600"/>
              <a:gd name="T38" fmla="*/ 480 w 21600"/>
              <a:gd name="T39" fmla="*/ 14660 h 21600"/>
              <a:gd name="T40" fmla="*/ 1070 w 21600"/>
              <a:gd name="T41" fmla="*/ 12640 h 21600"/>
              <a:gd name="T42" fmla="*/ 0 w 21600"/>
              <a:gd name="T43" fmla="*/ 10120 h 21600"/>
              <a:gd name="T44" fmla="*/ 1930 w 21600"/>
              <a:gd name="T45" fmla="*/ 7160 h 21600"/>
              <a:gd name="T46" fmla="*/ 1930 w 21600"/>
              <a:gd name="T47" fmla="*/ 7160 h 21600"/>
              <a:gd name="T48" fmla="*/ 2090 w 21600"/>
              <a:gd name="T49" fmla="*/ 7920 h 21600"/>
              <a:gd name="T50" fmla="*/ 6970 w 21600"/>
              <a:gd name="T51" fmla="*/ 2600 h 21600"/>
              <a:gd name="T52" fmla="*/ 7670 w 21600"/>
              <a:gd name="T53" fmla="*/ 3310 h 21600"/>
              <a:gd name="T54" fmla="*/ 11210 w 21600"/>
              <a:gd name="T55" fmla="*/ 1700 h 21600"/>
              <a:gd name="T56" fmla="*/ 11030 w 21600"/>
              <a:gd name="T57" fmla="*/ 2400 h 21600"/>
              <a:gd name="T58" fmla="*/ 14870 w 21600"/>
              <a:gd name="T59" fmla="*/ 1160 h 21600"/>
              <a:gd name="T60" fmla="*/ 14540 w 21600"/>
              <a:gd name="T61" fmla="*/ 2010 h 21600"/>
              <a:gd name="T62" fmla="*/ 19110 w 21600"/>
              <a:gd name="T63" fmla="*/ 2710 h 21600"/>
              <a:gd name="T64" fmla="*/ 19190 w 21600"/>
              <a:gd name="T65" fmla="*/ 3380 h 21600"/>
              <a:gd name="T66" fmla="*/ 20830 w 21600"/>
              <a:gd name="T67" fmla="*/ 7660 h 21600"/>
              <a:gd name="T68" fmla="*/ 20110 w 21600"/>
              <a:gd name="T69" fmla="*/ 8990 h 21600"/>
              <a:gd name="T70" fmla="*/ 18660 w 21600"/>
              <a:gd name="T71" fmla="*/ 15010 h 21600"/>
              <a:gd name="T72" fmla="*/ 17000 w 21600"/>
              <a:gd name="T73" fmla="*/ 11450 h 21600"/>
              <a:gd name="T74" fmla="*/ 14240 w 21600"/>
              <a:gd name="T75" fmla="*/ 18310 h 21600"/>
              <a:gd name="T76" fmla="*/ 14370 w 21600"/>
              <a:gd name="T77" fmla="*/ 17360 h 21600"/>
              <a:gd name="T78" fmla="*/ 8220 w 21600"/>
              <a:gd name="T79" fmla="*/ 19510 h 21600"/>
              <a:gd name="T80" fmla="*/ 7860 w 21600"/>
              <a:gd name="T81" fmla="*/ 18640 h 21600"/>
              <a:gd name="T82" fmla="*/ 2900 w 21600"/>
              <a:gd name="T83" fmla="*/ 17640 h 21600"/>
              <a:gd name="T84" fmla="*/ 3460 w 21600"/>
              <a:gd name="T85" fmla="*/ 17450 h 21600"/>
              <a:gd name="T86" fmla="*/ 1070 w 21600"/>
              <a:gd name="T87" fmla="*/ 12640 h 21600"/>
              <a:gd name="T88" fmla="*/ 2330 w 21600"/>
              <a:gd name="T89" fmla="*/ 13040 h 21600"/>
              <a:gd name="T90" fmla="*/ 3000 w 21600"/>
              <a:gd name="T91" fmla="*/ 3320 h 21600"/>
              <a:gd name="T92" fmla="*/ 17110 w 21600"/>
              <a:gd name="T93" fmla="*/ 1733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T90" t="T91" r="T92" b="T93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w="21600" h="21600" fill="none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w="21600" h="21600" fill="none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w="21600" h="21600" fill="none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w="21600" h="21600" fill="none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w="21600" h="21600" fill="none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w="21600" h="21600" fill="none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w="21600" h="21600" fill="none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w="21600" h="21600" fill="none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w="21600" h="21600" fill="none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w="21600" h="21600" fill="none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w="21600" h="21600" fill="none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CFE7E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endParaRPr lang="en-US">
              <a:cs typeface="WenQuanYi Micro Hei" charset="0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963360" y="1095956"/>
            <a:ext cx="944640" cy="491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3620" rIns="81639" bIns="4082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9pPr>
          </a:lstStyle>
          <a:p>
            <a:pPr algn="ctr">
              <a:defRPr/>
            </a:pPr>
            <a:r>
              <a:rPr lang="en-US" sz="1500"/>
              <a:t>Location loc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1884961" y="2405052"/>
            <a:ext cx="1078560" cy="14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WenQuanYi Micro Hei" charset="0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 flipH="1">
            <a:off x="2083681" y="2668601"/>
            <a:ext cx="959040" cy="89433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WenQuanYi Micro Hei" charset="0"/>
            </a:endParaRPr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2083680" y="4880673"/>
            <a:ext cx="1244160" cy="62214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WenQuanYi Micro Hei" charset="0"/>
            </a:endParaRPr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V="1">
            <a:off x="6576480" y="4120273"/>
            <a:ext cx="552960" cy="107867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WenQuanYi Micro Hei" charset="0"/>
            </a:endParaRPr>
          </a:p>
        </p:txBody>
      </p:sp>
      <p:pic>
        <p:nvPicPr>
          <p:cNvPr id="512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" y="2184710"/>
            <a:ext cx="2004480" cy="33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241" y="2115582"/>
            <a:ext cx="2916000" cy="48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" y="3705509"/>
            <a:ext cx="4222081" cy="1094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961" y="5157182"/>
            <a:ext cx="5312160" cy="138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800" y="3705509"/>
            <a:ext cx="3908160" cy="311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107804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912960" y="829527"/>
            <a:ext cx="7548480" cy="59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72822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9pPr>
          </a:lstStyle>
          <a:p>
            <a:pPr algn="ctr">
              <a:defRPr/>
            </a:pPr>
            <a:r>
              <a:rPr lang="en-US" sz="3600"/>
              <a:t>LocationManager</a:t>
            </a:r>
          </a:p>
        </p:txBody>
      </p:sp>
      <p:pic>
        <p:nvPicPr>
          <p:cNvPr id="717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4491"/>
            <a:ext cx="9144000" cy="35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2881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1023840" y="995145"/>
            <a:ext cx="23040" cy="1120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WenQuanYi Micro Hei" charset="0"/>
            </a:endParaRPr>
          </a:p>
        </p:txBody>
      </p:sp>
      <p:sp>
        <p:nvSpPr>
          <p:cNvPr id="4099" name="Freeform 3"/>
          <p:cNvSpPr>
            <a:spLocks noChangeArrowheads="1"/>
          </p:cNvSpPr>
          <p:nvPr/>
        </p:nvSpPr>
        <p:spPr bwMode="auto">
          <a:xfrm>
            <a:off x="331200" y="165618"/>
            <a:ext cx="1493280" cy="745998"/>
          </a:xfrm>
          <a:custGeom>
            <a:avLst/>
            <a:gdLst>
              <a:gd name="T0" fmla="*/ 1930 w 21600"/>
              <a:gd name="T1" fmla="*/ 7160 h 21600"/>
              <a:gd name="T2" fmla="*/ 5270 w 21600"/>
              <a:gd name="T3" fmla="*/ 1970 h 21600"/>
              <a:gd name="T4" fmla="*/ 6970 w 21600"/>
              <a:gd name="T5" fmla="*/ 2600 h 21600"/>
              <a:gd name="T6" fmla="*/ 9340 w 21600"/>
              <a:gd name="T7" fmla="*/ 650 h 21600"/>
              <a:gd name="T8" fmla="*/ 11210 w 21600"/>
              <a:gd name="T9" fmla="*/ 1700 h 21600"/>
              <a:gd name="T10" fmla="*/ 13150 w 21600"/>
              <a:gd name="T11" fmla="*/ 0 h 21600"/>
              <a:gd name="T12" fmla="*/ 14870 w 21600"/>
              <a:gd name="T13" fmla="*/ 1160 h 21600"/>
              <a:gd name="T14" fmla="*/ 16740 w 21600"/>
              <a:gd name="T15" fmla="*/ 0 h 21600"/>
              <a:gd name="T16" fmla="*/ 19110 w 21600"/>
              <a:gd name="T17" fmla="*/ 2710 h 21600"/>
              <a:gd name="T18" fmla="*/ 21060 w 21600"/>
              <a:gd name="T19" fmla="*/ 6220 h 21600"/>
              <a:gd name="T20" fmla="*/ 20830 w 21600"/>
              <a:gd name="T21" fmla="*/ 7660 h 21600"/>
              <a:gd name="T22" fmla="*/ 21600 w 21600"/>
              <a:gd name="T23" fmla="*/ 10460 h 21600"/>
              <a:gd name="T24" fmla="*/ 18650 w 21600"/>
              <a:gd name="T25" fmla="*/ 15010 h 21600"/>
              <a:gd name="T26" fmla="*/ 15770 w 21600"/>
              <a:gd name="T27" fmla="*/ 18920 h 21600"/>
              <a:gd name="T28" fmla="*/ 14240 w 21600"/>
              <a:gd name="T29" fmla="*/ 18310 h 21600"/>
              <a:gd name="T30" fmla="*/ 11000 w 21600"/>
              <a:gd name="T31" fmla="*/ 21600 h 21600"/>
              <a:gd name="T32" fmla="*/ 8210 w 21600"/>
              <a:gd name="T33" fmla="*/ 19510 h 21600"/>
              <a:gd name="T34" fmla="*/ 6240 w 21600"/>
              <a:gd name="T35" fmla="*/ 20290 h 21600"/>
              <a:gd name="T36" fmla="*/ 2900 w 21600"/>
              <a:gd name="T37" fmla="*/ 17640 h 21600"/>
              <a:gd name="T38" fmla="*/ 480 w 21600"/>
              <a:gd name="T39" fmla="*/ 14660 h 21600"/>
              <a:gd name="T40" fmla="*/ 1070 w 21600"/>
              <a:gd name="T41" fmla="*/ 12640 h 21600"/>
              <a:gd name="T42" fmla="*/ 0 w 21600"/>
              <a:gd name="T43" fmla="*/ 10120 h 21600"/>
              <a:gd name="T44" fmla="*/ 1930 w 21600"/>
              <a:gd name="T45" fmla="*/ 7160 h 21600"/>
              <a:gd name="T46" fmla="*/ 1930 w 21600"/>
              <a:gd name="T47" fmla="*/ 7160 h 21600"/>
              <a:gd name="T48" fmla="*/ 2090 w 21600"/>
              <a:gd name="T49" fmla="*/ 7920 h 21600"/>
              <a:gd name="T50" fmla="*/ 6970 w 21600"/>
              <a:gd name="T51" fmla="*/ 2600 h 21600"/>
              <a:gd name="T52" fmla="*/ 7670 w 21600"/>
              <a:gd name="T53" fmla="*/ 3310 h 21600"/>
              <a:gd name="T54" fmla="*/ 11210 w 21600"/>
              <a:gd name="T55" fmla="*/ 1700 h 21600"/>
              <a:gd name="T56" fmla="*/ 11030 w 21600"/>
              <a:gd name="T57" fmla="*/ 2400 h 21600"/>
              <a:gd name="T58" fmla="*/ 14870 w 21600"/>
              <a:gd name="T59" fmla="*/ 1160 h 21600"/>
              <a:gd name="T60" fmla="*/ 14540 w 21600"/>
              <a:gd name="T61" fmla="*/ 2010 h 21600"/>
              <a:gd name="T62" fmla="*/ 19110 w 21600"/>
              <a:gd name="T63" fmla="*/ 2710 h 21600"/>
              <a:gd name="T64" fmla="*/ 19190 w 21600"/>
              <a:gd name="T65" fmla="*/ 3380 h 21600"/>
              <a:gd name="T66" fmla="*/ 20830 w 21600"/>
              <a:gd name="T67" fmla="*/ 7660 h 21600"/>
              <a:gd name="T68" fmla="*/ 20110 w 21600"/>
              <a:gd name="T69" fmla="*/ 8990 h 21600"/>
              <a:gd name="T70" fmla="*/ 18660 w 21600"/>
              <a:gd name="T71" fmla="*/ 15010 h 21600"/>
              <a:gd name="T72" fmla="*/ 17000 w 21600"/>
              <a:gd name="T73" fmla="*/ 11450 h 21600"/>
              <a:gd name="T74" fmla="*/ 14240 w 21600"/>
              <a:gd name="T75" fmla="*/ 18310 h 21600"/>
              <a:gd name="T76" fmla="*/ 14370 w 21600"/>
              <a:gd name="T77" fmla="*/ 17360 h 21600"/>
              <a:gd name="T78" fmla="*/ 8220 w 21600"/>
              <a:gd name="T79" fmla="*/ 19510 h 21600"/>
              <a:gd name="T80" fmla="*/ 7860 w 21600"/>
              <a:gd name="T81" fmla="*/ 18640 h 21600"/>
              <a:gd name="T82" fmla="*/ 2900 w 21600"/>
              <a:gd name="T83" fmla="*/ 17640 h 21600"/>
              <a:gd name="T84" fmla="*/ 3460 w 21600"/>
              <a:gd name="T85" fmla="*/ 17450 h 21600"/>
              <a:gd name="T86" fmla="*/ 1070 w 21600"/>
              <a:gd name="T87" fmla="*/ 12640 h 21600"/>
              <a:gd name="T88" fmla="*/ 2330 w 21600"/>
              <a:gd name="T89" fmla="*/ 13040 h 21600"/>
              <a:gd name="T90" fmla="*/ 3000 w 21600"/>
              <a:gd name="T91" fmla="*/ 3320 h 21600"/>
              <a:gd name="T92" fmla="*/ 17110 w 21600"/>
              <a:gd name="T93" fmla="*/ 1733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T90" t="T91" r="T92" b="T93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w="21600" h="21600" fill="none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w="21600" h="21600" fill="none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w="21600" h="21600" fill="none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w="21600" h="21600" fill="none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w="21600" h="21600" fill="none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w="21600" h="21600" fill="none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w="21600" h="21600" fill="none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w="21600" h="21600" fill="none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w="21600" h="21600" fill="none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w="21600" h="21600" fill="none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w="21600" h="21600" fill="none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CFE7E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endParaRPr lang="en-US">
              <a:cs typeface="WenQuanYi Micro Hei" charset="0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963360" y="1095956"/>
            <a:ext cx="944640" cy="491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3620" rIns="81639" bIns="4082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9pPr>
          </a:lstStyle>
          <a:p>
            <a:pPr algn="ctr">
              <a:defRPr/>
            </a:pPr>
            <a:r>
              <a:rPr lang="en-US" sz="1500"/>
              <a:t>Location loc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1884961" y="2405052"/>
            <a:ext cx="1078560" cy="14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WenQuanYi Micro Hei" charset="0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 flipH="1">
            <a:off x="2083681" y="2668601"/>
            <a:ext cx="959040" cy="89433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WenQuanYi Micro Hei" charset="0"/>
            </a:endParaRPr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2083680" y="4880673"/>
            <a:ext cx="1244160" cy="62214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WenQuanYi Micro Hei" charset="0"/>
            </a:endParaRPr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V="1">
            <a:off x="6576480" y="4120273"/>
            <a:ext cx="552960" cy="107867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WenQuanYi Micro Hei" charset="0"/>
            </a:endParaRPr>
          </a:p>
        </p:txBody>
      </p:sp>
      <p:pic>
        <p:nvPicPr>
          <p:cNvPr id="922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" y="2184710"/>
            <a:ext cx="2004480" cy="33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241" y="2115582"/>
            <a:ext cx="2916000" cy="48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" y="3705509"/>
            <a:ext cx="4222081" cy="1094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7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961" y="5157182"/>
            <a:ext cx="5312160" cy="138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200" y="3498128"/>
            <a:ext cx="3849120" cy="51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1412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110</Words>
  <Application>Microsoft Macintosh PowerPoint</Application>
  <PresentationFormat>On-screen Show (4:3)</PresentationFormat>
  <Paragraphs>34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Data Decoy Milestone 2</vt:lpstr>
      <vt:lpstr>Milestone 2</vt:lpstr>
      <vt:lpstr>Data Decoy UI – Not mocked</vt:lpstr>
      <vt:lpstr>Data Decoy UI - Mocked</vt:lpstr>
      <vt:lpstr>Data Decoy UI- Mocked</vt:lpstr>
      <vt:lpstr>PowerPoint Presentation</vt:lpstr>
      <vt:lpstr>PowerPoint Presentation</vt:lpstr>
      <vt:lpstr>PowerPoint Presentation</vt:lpstr>
      <vt:lpstr>PowerPoint Presentation</vt:lpstr>
      <vt:lpstr>The Magic Pseudo code of  ((MockLocationListener) LocationListener).onLocationChanged(Location location)</vt:lpstr>
      <vt:lpstr>Next Milestone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Decoy Milestone 2</dc:title>
  <dc:creator>Denise Blady</dc:creator>
  <cp:lastModifiedBy>Eric John Lehner</cp:lastModifiedBy>
  <cp:revision>13</cp:revision>
  <dcterms:created xsi:type="dcterms:W3CDTF">2012-11-12T22:00:31Z</dcterms:created>
  <dcterms:modified xsi:type="dcterms:W3CDTF">2012-11-15T14:21:26Z</dcterms:modified>
</cp:coreProperties>
</file>