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70" r:id="rId9"/>
    <p:sldId id="269" r:id="rId10"/>
    <p:sldId id="272" r:id="rId11"/>
    <p:sldId id="271" r:id="rId12"/>
    <p:sldId id="273" r:id="rId13"/>
    <p:sldId id="274" r:id="rId14"/>
    <p:sldId id="275" r:id="rId15"/>
    <p:sldId id="276" r:id="rId16"/>
    <p:sldId id="277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3D3C"/>
    <a:srgbClr val="87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10" autoAdjust="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CBFF9-2394-4145-A07B-6D5F268FC219}" type="datetimeFigureOut">
              <a:rPr lang="ko-KR" altLang="en-US" smtClean="0"/>
              <a:t>2012-09-21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AA7A9-46E2-43ED-B8C5-A9DF01A78A7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714612" y="1214422"/>
            <a:ext cx="6000792" cy="1470025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객체지향 프로젝트 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오델로</a:t>
            </a:r>
            <a:r>
              <a:rPr lang="en-US" altLang="ko-KR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644008" y="4437112"/>
            <a:ext cx="3929090" cy="1428760"/>
          </a:xfrm>
        </p:spPr>
        <p:txBody>
          <a:bodyPr>
            <a:normAutofit/>
          </a:bodyPr>
          <a:lstStyle/>
          <a:p>
            <a:pPr algn="r"/>
            <a:r>
              <a:rPr lang="en-US" altLang="ko-KR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ko-KR" altLang="en-US" sz="39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조</a:t>
            </a:r>
            <a:endParaRPr lang="en-US" altLang="ko-KR" sz="3900" b="1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</a:rPr>
              <a:t>board.h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gotoxy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y); </a:t>
            </a:r>
            <a:r>
              <a:rPr lang="en-US" altLang="ko-KR" sz="1800" dirty="0"/>
              <a:t>// </a:t>
            </a:r>
            <a:r>
              <a:rPr lang="ko-KR" altLang="en-US" sz="1800" dirty="0"/>
              <a:t>좌표</a:t>
            </a:r>
          </a:p>
          <a:p>
            <a:pPr marL="0" indent="0">
              <a:buNone/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SetCursorShow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altLang="ko-KR" sz="1800" dirty="0"/>
              <a:t>// </a:t>
            </a:r>
            <a:r>
              <a:rPr lang="ko-KR" altLang="en-US" sz="1800" dirty="0"/>
              <a:t>커서 </a:t>
            </a:r>
            <a:r>
              <a:rPr lang="ko-KR" altLang="en-US" sz="1800" dirty="0" smtClean="0"/>
              <a:t>깜빡임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change(); </a:t>
            </a:r>
            <a:r>
              <a:rPr lang="en-US" altLang="ko-KR" sz="1800" dirty="0"/>
              <a:t>// </a:t>
            </a:r>
            <a:r>
              <a:rPr lang="ko-KR" altLang="en-US" sz="1800" dirty="0"/>
              <a:t>변환</a:t>
            </a:r>
            <a:r>
              <a:rPr lang="en-US" altLang="ko-KR" sz="1800" dirty="0"/>
              <a:t>+</a:t>
            </a:r>
            <a:r>
              <a:rPr lang="ko-KR" altLang="en-US" sz="1800" dirty="0"/>
              <a:t>변환여부 검사</a:t>
            </a:r>
          </a:p>
          <a:p>
            <a:pPr marL="0" indent="0">
              <a:buNone/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End();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change1(); </a:t>
            </a:r>
            <a:r>
              <a:rPr lang="en-US" altLang="ko-KR" sz="1800" dirty="0"/>
              <a:t>// 12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change2(); </a:t>
            </a:r>
            <a:r>
              <a:rPr lang="en-US" altLang="ko-KR" sz="1800" dirty="0"/>
              <a:t>// 1.5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change3(); </a:t>
            </a:r>
            <a:r>
              <a:rPr lang="en-US" altLang="ko-KR" sz="1800" dirty="0"/>
              <a:t>// 3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change4(); </a:t>
            </a:r>
            <a:r>
              <a:rPr lang="en-US" altLang="ko-KR" sz="1800" dirty="0"/>
              <a:t>// 4.5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change5(); </a:t>
            </a:r>
            <a:r>
              <a:rPr lang="en-US" altLang="ko-KR" sz="1800" dirty="0"/>
              <a:t>// 6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change6(); </a:t>
            </a:r>
            <a:r>
              <a:rPr lang="en-US" altLang="ko-KR" sz="1800" dirty="0"/>
              <a:t>// 7.5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change7(); </a:t>
            </a:r>
            <a:r>
              <a:rPr lang="en-US" altLang="ko-KR" sz="1800" dirty="0"/>
              <a:t>// 9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change8(); </a:t>
            </a:r>
            <a:r>
              <a:rPr lang="en-US" altLang="ko-KR" sz="1800" dirty="0"/>
              <a:t>// 10.5</a:t>
            </a:r>
          </a:p>
          <a:p>
            <a:pPr marL="0" indent="0">
              <a:buNone/>
            </a:pP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y; </a:t>
            </a:r>
            <a:r>
              <a:rPr lang="en-US" altLang="ko-KR" sz="1800" dirty="0"/>
              <a:t>// </a:t>
            </a:r>
            <a:r>
              <a:rPr lang="ko-KR" altLang="en-US" sz="1800" dirty="0"/>
              <a:t>커서의 </a:t>
            </a:r>
            <a:r>
              <a:rPr lang="en-US" altLang="ko-KR" sz="1800" dirty="0"/>
              <a:t>x, y </a:t>
            </a:r>
            <a:r>
              <a:rPr lang="ko-KR" altLang="en-US" sz="1800" dirty="0"/>
              <a:t>좌표</a:t>
            </a:r>
          </a:p>
          <a:p>
            <a:pPr marL="0" indent="0">
              <a:buNone/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turn; </a:t>
            </a:r>
            <a:r>
              <a:rPr lang="en-US" altLang="ko-KR" sz="1800" dirty="0"/>
              <a:t>// </a:t>
            </a:r>
            <a:r>
              <a:rPr lang="ko-KR" altLang="en-US" sz="1800" dirty="0" smtClean="0"/>
              <a:t>사용자 차례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circle[9][9]; </a:t>
            </a:r>
            <a:r>
              <a:rPr lang="en-US" altLang="ko-KR" sz="1800" dirty="0"/>
              <a:t>// ○● </a:t>
            </a:r>
            <a:r>
              <a:rPr lang="ko-KR" altLang="en-US" sz="1800" dirty="0"/>
              <a:t>표시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};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</a:rPr>
              <a:t>board.h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board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public: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board(); </a:t>
            </a:r>
            <a:r>
              <a:rPr lang="en-US" altLang="ko-KR" sz="1800" dirty="0"/>
              <a:t>// </a:t>
            </a:r>
            <a:r>
              <a:rPr lang="ko-KR" altLang="en-US" sz="1800" dirty="0" smtClean="0"/>
              <a:t>초기화</a:t>
            </a:r>
            <a:r>
              <a:rPr lang="en-US" altLang="ko-KR" sz="1800" dirty="0" smtClean="0"/>
              <a:t>, </a:t>
            </a:r>
            <a:r>
              <a:rPr lang="ko-KR" altLang="en-US" sz="1800" dirty="0"/>
              <a:t> </a:t>
            </a:r>
            <a:r>
              <a:rPr lang="en-US" altLang="ko-KR" sz="1800" dirty="0" smtClean="0"/>
              <a:t>player1</a:t>
            </a:r>
            <a:r>
              <a:rPr lang="ko-KR" altLang="en-US" sz="1800" dirty="0" smtClean="0"/>
              <a:t>를 시작으로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지정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getX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getY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getTurn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getCircle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y);</a:t>
            </a:r>
          </a:p>
          <a:p>
            <a:pPr marL="0" indent="0">
              <a:buNone/>
            </a:pP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setX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setY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setTurn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turn);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setCircle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y,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turn);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void reset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게임 </a:t>
            </a:r>
            <a:r>
              <a:rPr lang="ko-KR" altLang="en-US" sz="1800" dirty="0" err="1" smtClean="0"/>
              <a:t>리셋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printScreen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altLang="ko-KR" sz="1800" dirty="0"/>
              <a:t>// </a:t>
            </a:r>
            <a:r>
              <a:rPr lang="ko-KR" altLang="en-US" sz="1800" dirty="0" err="1" smtClean="0"/>
              <a:t>게임판</a:t>
            </a:r>
            <a:r>
              <a:rPr lang="ko-KR" altLang="en-US" sz="1800" dirty="0" smtClean="0"/>
              <a:t> 출력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control(); </a:t>
            </a:r>
            <a:r>
              <a:rPr lang="en-US" altLang="ko-KR" sz="1800" dirty="0"/>
              <a:t>// </a:t>
            </a:r>
            <a:r>
              <a:rPr lang="ko-KR" altLang="en-US" sz="1800" dirty="0" smtClean="0"/>
              <a:t>입력에 따른 컨트롤 설정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71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</a:rPr>
              <a:t>ain.c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"</a:t>
            </a:r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board.h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사용자 헤더파일 참조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 Game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 // </a:t>
            </a:r>
            <a:r>
              <a:rPr lang="en-US" altLang="ko-KR" sz="1800" dirty="0"/>
              <a:t>board </a:t>
            </a:r>
            <a:r>
              <a:rPr lang="ko-KR" altLang="en-US" sz="1800" dirty="0"/>
              <a:t>클래스 </a:t>
            </a:r>
            <a:r>
              <a:rPr lang="ko-KR" altLang="en-US" sz="1800" dirty="0" smtClean="0"/>
              <a:t>추가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 test1;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board test2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marL="0" indent="0">
              <a:buNone/>
            </a:pP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EndResult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결과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Testing1();</a:t>
            </a:r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Testing2();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Save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altLang="ko-KR" sz="1800" dirty="0" smtClean="0"/>
              <a:t>// </a:t>
            </a:r>
            <a:r>
              <a:rPr lang="ko-KR" altLang="en-US" sz="1800" dirty="0" smtClean="0"/>
              <a:t>결과 저장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gotoxy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x,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</a:t>
            </a:r>
            <a:r>
              <a:rPr lang="en-US" altLang="ko-KR" sz="1800" dirty="0" smtClean="0"/>
              <a:t>// </a:t>
            </a:r>
            <a:r>
              <a:rPr lang="en-US" altLang="ko-KR" sz="1800" dirty="0" err="1" smtClean="0"/>
              <a:t>x,y</a:t>
            </a:r>
            <a:r>
              <a:rPr lang="ko-KR" altLang="en-US" sz="1800" dirty="0" smtClean="0"/>
              <a:t>좌표 커서 위치</a:t>
            </a:r>
            <a:endParaRPr lang="en-US" altLang="ko-KR" sz="18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61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</a:rPr>
              <a:t>ain.c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main()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while(1)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Game.reset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Game.SetCursorShow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Game.printScreen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do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{				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if(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Game.End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break;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Game.control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Game.printScreen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if(Testing1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== false &amp;&amp; Testing2() == false)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{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break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altLang="ko-KR" sz="1800" dirty="0"/>
              <a:t>//</a:t>
            </a:r>
            <a:r>
              <a:rPr lang="ko-KR" altLang="en-US" sz="1800" dirty="0"/>
              <a:t>돌을 놓을 곳이 없을 경우</a:t>
            </a:r>
            <a:r>
              <a:rPr lang="en-US" altLang="ko-KR" sz="1800" dirty="0" smtClean="0"/>
              <a:t>!!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}	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116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</a:rPr>
              <a:t>ain.c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if(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Game.getTurn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== Player1)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	if(Testing1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== false)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Game.setTurn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(Player2);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}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else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{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if(Testing2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== false)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Game.setTurn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(Player1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 while(1);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EndResult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if(stone1 != stone2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{	Save();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"If you want replay, Press any key..." &lt;&lt;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getch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}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19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14442" y="3643314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</a:t>
            </a:r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000100" y="4286256"/>
            <a:ext cx="7772400" cy="785807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3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err="1" smtClean="0">
                <a:solidFill>
                  <a:schemeClr val="accent2">
                    <a:lumMod val="75000"/>
                  </a:schemeClr>
                </a:solidFill>
              </a:rPr>
              <a:t>오델로</a:t>
            </a:r>
            <a:r>
              <a:rPr lang="ko-KR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 시연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4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C:\Users\NACHU\Pictures\오델로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521" y="1548311"/>
            <a:ext cx="5977767" cy="434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699792" y="3501008"/>
            <a:ext cx="6000792" cy="1470025"/>
          </a:xfrm>
        </p:spPr>
        <p:txBody>
          <a:bodyPr>
            <a:normAutofit/>
          </a:bodyPr>
          <a:lstStyle/>
          <a:p>
            <a:pPr algn="r"/>
            <a:r>
              <a:rPr lang="en-US" altLang="ko-KR" sz="6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ko-KR" altLang="en-US" sz="6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bgimg00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2198" y="71414"/>
            <a:ext cx="2928957" cy="21043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714744" y="214290"/>
            <a:ext cx="4657700" cy="1143000"/>
          </a:xfrm>
        </p:spPr>
        <p:txBody>
          <a:bodyPr>
            <a:normAutofit/>
          </a:bodyPr>
          <a:lstStyle/>
          <a:p>
            <a:pPr algn="r"/>
            <a:r>
              <a:rPr lang="en-US" altLang="ko-KR" sz="66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ko-KR" altLang="en-US" sz="6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14282" y="1285860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" name="직선 연결선 5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1857356" y="2214554"/>
            <a:ext cx="5786478" cy="646331"/>
            <a:chOff x="1857356" y="2214554"/>
            <a:chExt cx="5786478" cy="646331"/>
          </a:xfrm>
        </p:grpSpPr>
        <p:pic>
          <p:nvPicPr>
            <p:cNvPr id="18" name="그림 17" descr="img006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56" y="2214554"/>
              <a:ext cx="5786478" cy="642942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2428860" y="2214554"/>
              <a:ext cx="4714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프로젝트 개요</a:t>
              </a:r>
              <a:endPara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857356" y="3429000"/>
            <a:ext cx="5786478" cy="646331"/>
            <a:chOff x="1857356" y="3429000"/>
            <a:chExt cx="5786478" cy="646331"/>
          </a:xfrm>
        </p:grpSpPr>
        <p:pic>
          <p:nvPicPr>
            <p:cNvPr id="21" name="그림 20" descr="img006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56" y="3429000"/>
              <a:ext cx="5786478" cy="64294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2428860" y="3429000"/>
              <a:ext cx="4714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코딩 흐름도</a:t>
              </a:r>
              <a:endPara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857356" y="4643446"/>
            <a:ext cx="5786478" cy="646331"/>
            <a:chOff x="1857356" y="4643446"/>
            <a:chExt cx="5786478" cy="646331"/>
          </a:xfrm>
        </p:grpSpPr>
        <p:pic>
          <p:nvPicPr>
            <p:cNvPr id="24" name="그림 23" descr="img006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7356" y="4643446"/>
              <a:ext cx="5786478" cy="642942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2500298" y="4643446"/>
              <a:ext cx="4714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시연</a:t>
              </a:r>
              <a:endPara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571604" y="4643446"/>
            <a:ext cx="714380" cy="714380"/>
            <a:chOff x="1571604" y="4643446"/>
            <a:chExt cx="714380" cy="714380"/>
          </a:xfrm>
        </p:grpSpPr>
        <p:pic>
          <p:nvPicPr>
            <p:cNvPr id="25" name="그림 24" descr="img005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604" y="4643446"/>
              <a:ext cx="714380" cy="7143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/>
            <p:cNvSpPr txBox="1"/>
            <p:nvPr/>
          </p:nvSpPr>
          <p:spPr>
            <a:xfrm>
              <a:off x="1571604" y="4711495"/>
              <a:ext cx="492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Ⅲ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71604" y="2214554"/>
            <a:ext cx="714380" cy="714380"/>
            <a:chOff x="1571604" y="2214554"/>
            <a:chExt cx="714380" cy="714380"/>
          </a:xfrm>
        </p:grpSpPr>
        <p:pic>
          <p:nvPicPr>
            <p:cNvPr id="15" name="그림 14" descr="img005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604" y="2214554"/>
              <a:ext cx="714380" cy="7143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1571604" y="2282603"/>
              <a:ext cx="492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Ⅰ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571604" y="3429000"/>
            <a:ext cx="714380" cy="714380"/>
            <a:chOff x="1571604" y="3429000"/>
            <a:chExt cx="714380" cy="714380"/>
          </a:xfrm>
        </p:grpSpPr>
        <p:pic>
          <p:nvPicPr>
            <p:cNvPr id="22" name="그림 21" descr="img005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1604" y="3429000"/>
              <a:ext cx="714380" cy="7143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/>
            <p:cNvSpPr txBox="1"/>
            <p:nvPr/>
          </p:nvSpPr>
          <p:spPr>
            <a:xfrm>
              <a:off x="1571604" y="3497049"/>
              <a:ext cx="492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Ⅱ</a:t>
              </a:r>
              <a:endPara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14442" y="3643314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개요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000100" y="4286256"/>
            <a:ext cx="7772400" cy="785807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프로젝트 개요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8539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</a:t>
            </a:r>
            <a:r>
              <a:rPr lang="ko-KR" altLang="en-US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4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오델로란</a:t>
            </a:r>
            <a:r>
              <a:rPr lang="en-US" altLang="ko-KR" sz="4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endParaRPr lang="en-US" altLang="ko-KR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색이 같은 블록 사이에 다른 색의 돌이 있을 경우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색을 바꾸는 게임 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dirty="0"/>
              <a:t>처음에 판 가운데에 사각형으로 엇갈리게 배치된 돌 </a:t>
            </a:r>
            <a:r>
              <a:rPr lang="en-US" altLang="ko-KR" dirty="0"/>
              <a:t>4</a:t>
            </a:r>
            <a:r>
              <a:rPr lang="ko-KR" altLang="en-US" dirty="0"/>
              <a:t>개를 놓고 시작한다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돌은 반드시 상대방 돌을 양쪽에서 포위하여 잡을 수 있는 곳에 놓아야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게임이 끝나는 조건</a:t>
            </a:r>
            <a:endParaRPr lang="en-US" altLang="ko-KR" dirty="0"/>
          </a:p>
          <a:p>
            <a:pPr lvl="1"/>
            <a:r>
              <a:rPr lang="en-US" altLang="ko-KR" dirty="0" smtClean="0"/>
              <a:t>64</a:t>
            </a:r>
            <a:r>
              <a:rPr lang="ko-KR" altLang="en-US" dirty="0"/>
              <a:t>개의 돌 모두가 판에 가득 찬 경우 </a:t>
            </a:r>
            <a:r>
              <a:rPr lang="en-US" altLang="ko-KR" dirty="0"/>
              <a:t>(</a:t>
            </a:r>
            <a:r>
              <a:rPr lang="ko-KR" altLang="en-US" dirty="0"/>
              <a:t>가장 일반적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어느 한 쪽이 돌을 모두 따 낸 경우</a:t>
            </a:r>
          </a:p>
          <a:p>
            <a:pPr lvl="1"/>
            <a:r>
              <a:rPr lang="ko-KR" altLang="en-US" dirty="0"/>
              <a:t>한 차례에 양 쪽 모두 서로 차례를 넘겨야 하는 경우</a:t>
            </a:r>
          </a:p>
          <a:p>
            <a:r>
              <a:rPr lang="ko-KR" altLang="en-US" dirty="0"/>
              <a:t>게임이 끝났을 때 돌이 많이 있는 플레이어가 승자가 된다</a:t>
            </a:r>
            <a:r>
              <a:rPr lang="en-US" altLang="ko-KR" dirty="0"/>
              <a:t>.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dirty="0" smtClean="0">
                <a:solidFill>
                  <a:schemeClr val="accent2">
                    <a:lumMod val="75000"/>
                  </a:schemeClr>
                </a:solidFill>
              </a:rPr>
              <a:t>프로젝트 개요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7853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ko-KR" altLang="en-US" sz="1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▶</a:t>
            </a:r>
            <a:r>
              <a:rPr lang="ko-KR" altLang="en-US" sz="1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요구사항</a:t>
            </a:r>
            <a:endParaRPr lang="en-US" altLang="ko-KR" sz="1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8800" dirty="0" smtClean="0"/>
              <a:t>반드시 </a:t>
            </a:r>
            <a:r>
              <a:rPr lang="en-US" altLang="ko-KR" sz="8800" dirty="0"/>
              <a:t>CLASS</a:t>
            </a:r>
            <a:r>
              <a:rPr lang="ko-KR" altLang="en-US" sz="8800" dirty="0"/>
              <a:t>를 이용하여 작성</a:t>
            </a:r>
          </a:p>
          <a:p>
            <a:r>
              <a:rPr lang="en-US" altLang="ko-KR" sz="8800" dirty="0" smtClean="0"/>
              <a:t>2</a:t>
            </a:r>
            <a:r>
              <a:rPr lang="ko-KR" altLang="en-US" sz="8800" dirty="0"/>
              <a:t>인용 게임으로 구현</a:t>
            </a:r>
            <a:r>
              <a:rPr lang="en-US" altLang="ko-KR" sz="8800" dirty="0" smtClean="0"/>
              <a:t>. </a:t>
            </a:r>
            <a:r>
              <a:rPr lang="ko-KR" altLang="en-US" sz="8800" dirty="0" smtClean="0"/>
              <a:t>흰색</a:t>
            </a:r>
            <a:r>
              <a:rPr lang="en-US" altLang="ko-KR" sz="8800" dirty="0"/>
              <a:t>, </a:t>
            </a:r>
            <a:r>
              <a:rPr lang="ko-KR" altLang="en-US" sz="8800" dirty="0"/>
              <a:t>검정색으로 돌 색상 변경</a:t>
            </a:r>
            <a:r>
              <a:rPr lang="en-US" altLang="ko-KR" sz="8800" dirty="0"/>
              <a:t>(○,●)</a:t>
            </a:r>
            <a:endParaRPr lang="ko-KR" altLang="en-US" sz="8800" dirty="0"/>
          </a:p>
          <a:p>
            <a:r>
              <a:rPr lang="ko-KR" altLang="en-US" sz="8800" dirty="0" smtClean="0"/>
              <a:t>바둑판 </a:t>
            </a:r>
            <a:r>
              <a:rPr lang="ko-KR" altLang="en-US" sz="8800" dirty="0"/>
              <a:t>형식의 </a:t>
            </a:r>
            <a:r>
              <a:rPr lang="ko-KR" altLang="en-US" sz="8800" dirty="0" err="1"/>
              <a:t>맵을</a:t>
            </a:r>
            <a:r>
              <a:rPr lang="ko-KR" altLang="en-US" sz="8800" dirty="0"/>
              <a:t> 화면에 띄우고 음영표시로 현재 위치를 사용자에게 알림</a:t>
            </a:r>
          </a:p>
          <a:p>
            <a:r>
              <a:rPr lang="ko-KR" altLang="en-US" sz="8800" dirty="0" err="1" smtClean="0"/>
              <a:t>맵의</a:t>
            </a:r>
            <a:r>
              <a:rPr lang="ko-KR" altLang="en-US" sz="8800" dirty="0" smtClean="0"/>
              <a:t> </a:t>
            </a:r>
            <a:r>
              <a:rPr lang="ko-KR" altLang="en-US" sz="8800" dirty="0"/>
              <a:t>크기는 가로 세로 각각 돌을 </a:t>
            </a:r>
            <a:r>
              <a:rPr lang="en-US" altLang="ko-KR" sz="8800" dirty="0" smtClean="0"/>
              <a:t>8~10</a:t>
            </a:r>
            <a:r>
              <a:rPr lang="ko-KR" altLang="en-US" sz="8800" dirty="0" smtClean="0"/>
              <a:t>개 놓을 정도</a:t>
            </a:r>
            <a:endParaRPr lang="ko-KR" altLang="en-US" sz="8800" dirty="0"/>
          </a:p>
          <a:p>
            <a:r>
              <a:rPr lang="ko-KR" altLang="en-US" sz="8800" dirty="0" smtClean="0"/>
              <a:t>키보드의 </a:t>
            </a:r>
            <a:r>
              <a:rPr lang="ko-KR" altLang="en-US" sz="8800" dirty="0"/>
              <a:t>방향키로 </a:t>
            </a:r>
            <a:r>
              <a:rPr lang="ko-KR" altLang="en-US" sz="8800" dirty="0" smtClean="0"/>
              <a:t>커서를 조정</a:t>
            </a:r>
            <a:r>
              <a:rPr lang="en-US" altLang="ko-KR" sz="8800" dirty="0" smtClean="0"/>
              <a:t>, </a:t>
            </a:r>
            <a:r>
              <a:rPr lang="ko-KR" altLang="en-US" sz="8800" dirty="0" err="1" smtClean="0"/>
              <a:t>스페이스바로</a:t>
            </a:r>
            <a:r>
              <a:rPr lang="ko-KR" altLang="en-US" sz="8800" dirty="0" smtClean="0"/>
              <a:t> </a:t>
            </a:r>
            <a:r>
              <a:rPr lang="ko-KR" altLang="en-US" sz="8800" dirty="0"/>
              <a:t>돌을 입력</a:t>
            </a:r>
          </a:p>
          <a:p>
            <a:r>
              <a:rPr lang="ko-KR" altLang="en-US" sz="8800" dirty="0" smtClean="0"/>
              <a:t>돌을 </a:t>
            </a:r>
            <a:r>
              <a:rPr lang="ko-KR" altLang="en-US" sz="8800" dirty="0"/>
              <a:t>한번 놓을 때마다 가로</a:t>
            </a:r>
            <a:r>
              <a:rPr lang="en-US" altLang="ko-KR" sz="8800" dirty="0"/>
              <a:t>, </a:t>
            </a:r>
            <a:r>
              <a:rPr lang="ko-KR" altLang="en-US" sz="8800" dirty="0"/>
              <a:t>세로</a:t>
            </a:r>
            <a:r>
              <a:rPr lang="en-US" altLang="ko-KR" sz="8800" dirty="0"/>
              <a:t>, </a:t>
            </a:r>
            <a:r>
              <a:rPr lang="ko-KR" altLang="en-US" sz="8800" dirty="0"/>
              <a:t>대각선방향의 돌을 </a:t>
            </a:r>
            <a:r>
              <a:rPr lang="ko-KR" altLang="en-US" sz="8800" dirty="0" smtClean="0"/>
              <a:t>계산하여 </a:t>
            </a:r>
            <a:r>
              <a:rPr lang="ko-KR" altLang="en-US" sz="8800" dirty="0"/>
              <a:t>둘러쌌을 경우 </a:t>
            </a:r>
            <a:r>
              <a:rPr lang="ko-KR" altLang="en-US" sz="8800" dirty="0" smtClean="0"/>
              <a:t>상대방 </a:t>
            </a:r>
            <a:r>
              <a:rPr lang="ko-KR" altLang="en-US" sz="8800" dirty="0"/>
              <a:t>돌을 내 돌로 변경</a:t>
            </a:r>
          </a:p>
          <a:p>
            <a:r>
              <a:rPr lang="ko-KR" altLang="en-US" sz="8800" dirty="0" err="1" smtClean="0"/>
              <a:t>맵이</a:t>
            </a:r>
            <a:r>
              <a:rPr lang="ko-KR" altLang="en-US" sz="8800" dirty="0" smtClean="0"/>
              <a:t> </a:t>
            </a:r>
            <a:r>
              <a:rPr lang="ko-KR" altLang="en-US" sz="8800" dirty="0"/>
              <a:t>돌로 꽉 찼을 경우 돌의 개수를 파악하여 승패를 판정</a:t>
            </a:r>
          </a:p>
          <a:p>
            <a:r>
              <a:rPr lang="ko-KR" altLang="en-US" sz="8800" dirty="0" smtClean="0"/>
              <a:t>화면 </a:t>
            </a:r>
            <a:r>
              <a:rPr lang="ko-KR" altLang="en-US" sz="8800" dirty="0"/>
              <a:t>한 쪽에 현재 사용자의 돌의 개수를 표시</a:t>
            </a:r>
          </a:p>
          <a:p>
            <a:r>
              <a:rPr lang="ko-KR" altLang="en-US" sz="8800" dirty="0" smtClean="0"/>
              <a:t>랭킹시스템 </a:t>
            </a:r>
            <a:r>
              <a:rPr lang="en-US" altLang="ko-KR" sz="8800" dirty="0"/>
              <a:t>txt </a:t>
            </a:r>
            <a:r>
              <a:rPr lang="ko-KR" altLang="en-US" sz="8800" dirty="0"/>
              <a:t>파일 입출력으로 구현</a:t>
            </a:r>
            <a:r>
              <a:rPr lang="en-US" altLang="ko-KR" sz="8800" dirty="0"/>
              <a:t>. </a:t>
            </a:r>
            <a:r>
              <a:rPr lang="ko-KR" altLang="en-US" sz="8800" dirty="0"/>
              <a:t>랭킹은 이름</a:t>
            </a:r>
            <a:r>
              <a:rPr lang="en-US" altLang="ko-KR" sz="8800" dirty="0"/>
              <a:t>, </a:t>
            </a:r>
            <a:r>
              <a:rPr lang="ko-KR" altLang="en-US" sz="8800" dirty="0"/>
              <a:t>이긴 게임 수 등 </a:t>
            </a:r>
            <a:r>
              <a:rPr lang="ko-KR" altLang="en-US" sz="8800" dirty="0" smtClean="0"/>
              <a:t>상위 </a:t>
            </a:r>
            <a:r>
              <a:rPr lang="ko-KR" altLang="en-US" sz="8800" dirty="0"/>
              <a:t>순으로 </a:t>
            </a:r>
            <a:r>
              <a:rPr lang="en-US" altLang="ko-KR" sz="8800" dirty="0"/>
              <a:t>txt </a:t>
            </a:r>
            <a:r>
              <a:rPr lang="ko-KR" altLang="en-US" sz="8800" dirty="0"/>
              <a:t>파일과 화면에 나타나야 함</a:t>
            </a:r>
          </a:p>
          <a:p>
            <a:pPr marL="0" indent="0">
              <a:buNone/>
            </a:pPr>
            <a:r>
              <a:rPr lang="ko-KR" altLang="en-US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sz="8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ko-KR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17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014442" y="3643314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ko-KR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코딩 흐름도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1000100" y="4286256"/>
            <a:ext cx="7772400" cy="785807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06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 smtClean="0">
                <a:solidFill>
                  <a:schemeClr val="accent2">
                    <a:lumMod val="75000"/>
                  </a:schemeClr>
                </a:solidFill>
              </a:rPr>
              <a:t>구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성</a:t>
            </a:r>
          </a:p>
        </p:txBody>
      </p:sp>
      <p:grpSp>
        <p:nvGrpSpPr>
          <p:cNvPr id="2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577560" y="1768768"/>
            <a:ext cx="4937760" cy="1414363"/>
            <a:chOff x="3291839" y="1555799"/>
            <a:chExt cx="4937760" cy="1414363"/>
          </a:xfrm>
        </p:grpSpPr>
        <p:sp>
          <p:nvSpPr>
            <p:cNvPr id="25" name="오른쪽 화살표 24"/>
            <p:cNvSpPr/>
            <p:nvPr/>
          </p:nvSpPr>
          <p:spPr>
            <a:xfrm>
              <a:off x="3291839" y="1555799"/>
              <a:ext cx="4937760" cy="1414363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2512910"/>
                <a:satOff val="-2189"/>
                <a:lumOff val="-3"/>
                <a:alphaOff val="0"/>
              </a:schemeClr>
            </a:lnRef>
            <a:fillRef idx="1">
              <a:schemeClr val="accent2">
                <a:tint val="40000"/>
                <a:alpha val="90000"/>
                <a:hueOff val="2512910"/>
                <a:satOff val="-2189"/>
                <a:lumOff val="-3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2512910"/>
                <a:satOff val="-2189"/>
                <a:lumOff val="-3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오른쪽 화살표 8"/>
            <p:cNvSpPr/>
            <p:nvPr/>
          </p:nvSpPr>
          <p:spPr>
            <a:xfrm>
              <a:off x="3291839" y="1732594"/>
              <a:ext cx="4407374" cy="1060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1" algn="l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300" kern="1200" dirty="0" smtClean="0"/>
                <a:t>  </a:t>
              </a:r>
              <a:r>
                <a:rPr lang="ko-KR" altLang="en-US" sz="2300" kern="1200" dirty="0" err="1" smtClean="0"/>
                <a:t>오델로</a:t>
              </a:r>
              <a:r>
                <a:rPr lang="ko-KR" altLang="en-US" sz="2300" kern="1200" dirty="0" smtClean="0"/>
                <a:t> </a:t>
              </a:r>
              <a:r>
                <a:rPr lang="ko-KR" altLang="en-US" sz="2300" kern="1200" dirty="0" err="1" smtClean="0"/>
                <a:t>게임</a:t>
              </a:r>
              <a:r>
                <a:rPr lang="ko-KR" altLang="en-US" sz="2300" dirty="0" err="1" smtClean="0"/>
                <a:t>판</a:t>
              </a:r>
              <a:r>
                <a:rPr lang="en-US" altLang="ko-KR" sz="2300" dirty="0" smtClean="0"/>
                <a:t>, </a:t>
              </a:r>
              <a:r>
                <a:rPr lang="ko-KR" altLang="en-US" sz="2300" dirty="0" smtClean="0"/>
                <a:t>기본규칙</a:t>
              </a:r>
              <a:r>
                <a:rPr lang="en-US" altLang="ko-KR" sz="2300" dirty="0" smtClean="0"/>
                <a:t> </a:t>
              </a:r>
            </a:p>
            <a:p>
              <a:pPr marL="0" lvl="1" algn="l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ko-KR" altLang="en-US" sz="2300" dirty="0" smtClean="0"/>
                <a:t>  커서와 컨트롤 입력</a:t>
              </a:r>
              <a:endParaRPr lang="en-US" altLang="ko-KR" sz="23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85720" y="1760546"/>
            <a:ext cx="3291840" cy="1414363"/>
            <a:chOff x="0" y="1615537"/>
            <a:chExt cx="3291840" cy="1414363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0" y="1615537"/>
              <a:ext cx="3291840" cy="141436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0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모서리가 둥근 직사각형 10"/>
            <p:cNvSpPr/>
            <p:nvPr/>
          </p:nvSpPr>
          <p:spPr>
            <a:xfrm>
              <a:off x="58994" y="1684580"/>
              <a:ext cx="3153752" cy="1276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lvl="0" algn="ctr" defTabSz="2311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 err="1"/>
                <a:t>b</a:t>
              </a:r>
              <a:r>
                <a:rPr lang="en-US" altLang="ko-KR" sz="4000" dirty="0" err="1" smtClean="0"/>
                <a:t>oard.h</a:t>
              </a:r>
              <a:endParaRPr lang="ko-KR" altLang="en-US" sz="4000" kern="12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3557879" y="4093537"/>
            <a:ext cx="4937760" cy="1414363"/>
            <a:chOff x="3291839" y="3111599"/>
            <a:chExt cx="4937760" cy="1414363"/>
          </a:xfrm>
        </p:grpSpPr>
        <p:sp>
          <p:nvSpPr>
            <p:cNvPr id="21" name="오른쪽 화살표 20"/>
            <p:cNvSpPr/>
            <p:nvPr/>
          </p:nvSpPr>
          <p:spPr>
            <a:xfrm>
              <a:off x="3291839" y="3111599"/>
              <a:ext cx="4937760" cy="1414363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2">
                <a:tint val="40000"/>
                <a:alpha val="90000"/>
                <a:hueOff val="5025821"/>
                <a:satOff val="-4378"/>
                <a:lumOff val="-6"/>
                <a:alphaOff val="0"/>
              </a:schemeClr>
            </a:lnRef>
            <a:fillRef idx="1">
              <a:schemeClr val="accent2">
                <a:tint val="40000"/>
                <a:alpha val="90000"/>
                <a:hueOff val="5025821"/>
                <a:satOff val="-4378"/>
                <a:lumOff val="-6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5025821"/>
                <a:satOff val="-4378"/>
                <a:lumOff val="-6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오른쪽 화살표 12"/>
            <p:cNvSpPr/>
            <p:nvPr/>
          </p:nvSpPr>
          <p:spPr>
            <a:xfrm>
              <a:off x="3291839" y="3288394"/>
              <a:ext cx="4407374" cy="1060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1" algn="l" defTabSz="10223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sz="2300" kern="1200" dirty="0" smtClean="0"/>
                <a:t>  </a:t>
              </a:r>
              <a:r>
                <a:rPr lang="ko-KR" altLang="en-US" sz="2300" kern="1200" dirty="0" smtClean="0"/>
                <a:t>게임 실행</a:t>
              </a:r>
              <a:r>
                <a:rPr lang="en-US" altLang="ko-KR" sz="2300" kern="1200" dirty="0" smtClean="0"/>
                <a:t>, </a:t>
              </a:r>
              <a:r>
                <a:rPr lang="ko-KR" altLang="en-US" sz="2300" kern="1200" dirty="0" smtClean="0"/>
                <a:t>결과 출력</a:t>
              </a:r>
              <a:endParaRPr lang="ko-KR" altLang="en-US" sz="2300" kern="12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285720" y="4093537"/>
            <a:ext cx="3291840" cy="1414363"/>
            <a:chOff x="0" y="3111599"/>
            <a:chExt cx="3291840" cy="1414363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0" y="3111599"/>
              <a:ext cx="3291840" cy="141436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모서리가 둥근 직사각형 14"/>
            <p:cNvSpPr/>
            <p:nvPr/>
          </p:nvSpPr>
          <p:spPr>
            <a:xfrm>
              <a:off x="69044" y="3180643"/>
              <a:ext cx="3153752" cy="1276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lvl="0" algn="ctr" defTabSz="2311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4000" dirty="0"/>
                <a:t>m</a:t>
              </a:r>
              <a:r>
                <a:rPr lang="en-US" altLang="ko-KR" sz="4000" dirty="0" smtClean="0"/>
                <a:t>ain.cpp</a:t>
              </a:r>
              <a:endParaRPr lang="ko-KR" altLang="en-US" sz="40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</a:rPr>
              <a:t>board.h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// </a:t>
            </a:r>
            <a:r>
              <a:rPr lang="ko-KR" altLang="en-US" sz="1800" dirty="0" smtClean="0"/>
              <a:t>전역변수 </a:t>
            </a:r>
            <a:r>
              <a:rPr lang="en-US" altLang="ko-KR" sz="1800" dirty="0" smtClean="0"/>
              <a:t>, </a:t>
            </a:r>
            <a:r>
              <a:rPr lang="ko-KR" altLang="en-US" sz="1800" dirty="0" err="1" smtClean="0"/>
              <a:t>게임판</a:t>
            </a:r>
            <a:r>
              <a:rPr lang="ko-KR" altLang="en-US" sz="1800" dirty="0" smtClean="0"/>
              <a:t> 정의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stone1, stone2; </a:t>
            </a:r>
            <a:endParaRPr lang="en-US" altLang="ko-K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up[] = "┌─┬─┬─┬─┬─┬─┬─┬─┐";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middle[] ="├─┼─┼─┼─┼─┼─┼─┼─┤";</a:t>
            </a:r>
          </a:p>
          <a:p>
            <a:pPr marL="0" indent="0">
              <a:buNone/>
            </a:pP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 down[] = "└─┴─┴─┴─┴─┴─┴─┴─┘";</a:t>
            </a:r>
          </a:p>
          <a:p>
            <a:pPr marL="0" indent="0">
              <a:buNone/>
            </a:pPr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dirty="0"/>
              <a:t>// </a:t>
            </a:r>
            <a:r>
              <a:rPr lang="ko-KR" altLang="en-US" sz="1800" dirty="0"/>
              <a:t>키보드 주소 </a:t>
            </a:r>
            <a:r>
              <a:rPr lang="ko-KR" altLang="en-US" sz="1800" dirty="0" smtClean="0"/>
              <a:t>입력</a:t>
            </a:r>
            <a:endParaRPr lang="ko-KR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KEY_LEFT = 75;</a:t>
            </a:r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KEY_RIGHT = 77;</a:t>
            </a:r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KEY_UP = 72;</a:t>
            </a:r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KEY_DOWN = 80;</a:t>
            </a:r>
          </a:p>
          <a:p>
            <a:pPr marL="0" indent="0">
              <a:buNone/>
            </a:pP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KEY_SPACE = 32;</a:t>
            </a:r>
            <a:endParaRPr lang="en-US" altLang="ko-K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57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85720" y="131762"/>
            <a:ext cx="6900882" cy="654032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 err="1" smtClean="0">
                <a:solidFill>
                  <a:schemeClr val="accent2">
                    <a:lumMod val="75000"/>
                  </a:schemeClr>
                </a:solidFill>
              </a:rPr>
              <a:t>board.h</a:t>
            </a:r>
            <a:endParaRPr lang="ko-KR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include &lt;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iostream</a:t>
            </a: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cstring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US" altLang="ko-KR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conio.h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ko-KR" sz="1900" dirty="0" smtClean="0"/>
              <a:t>// </a:t>
            </a:r>
            <a:r>
              <a:rPr lang="en-US" altLang="ko-KR" sz="1900" dirty="0" err="1" smtClean="0"/>
              <a:t>kbhit</a:t>
            </a:r>
            <a:r>
              <a:rPr lang="en-US" altLang="ko-KR" sz="1900" dirty="0" smtClean="0"/>
              <a:t>(), </a:t>
            </a:r>
            <a:r>
              <a:rPr lang="en-US" altLang="ko-KR" sz="1900" dirty="0" err="1" smtClean="0"/>
              <a:t>getch</a:t>
            </a:r>
            <a:r>
              <a:rPr lang="en-US" altLang="ko-KR" sz="1900" dirty="0" smtClean="0"/>
              <a:t>() </a:t>
            </a:r>
            <a:r>
              <a:rPr lang="ko-KR" altLang="en-US" sz="1900" dirty="0" smtClean="0"/>
              <a:t>사용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windows.h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ko-KR" sz="1900" dirty="0" smtClean="0"/>
              <a:t>// sleep(), </a:t>
            </a:r>
            <a:r>
              <a:rPr lang="en-US" altLang="ko-KR" sz="1900" dirty="0" err="1" smtClean="0"/>
              <a:t>gotoxy</a:t>
            </a:r>
            <a:r>
              <a:rPr lang="en-US" altLang="ko-KR" sz="1900" dirty="0" smtClean="0"/>
              <a:t>() </a:t>
            </a:r>
            <a:r>
              <a:rPr lang="ko-KR" altLang="en-US" sz="1900" dirty="0" smtClean="0"/>
              <a:t>사용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time.h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ko-KR" sz="1900" dirty="0" smtClean="0"/>
              <a:t>// </a:t>
            </a:r>
            <a:r>
              <a:rPr lang="en-US" altLang="ko-KR" sz="1900" dirty="0" err="1" smtClean="0"/>
              <a:t>srand</a:t>
            </a:r>
            <a:r>
              <a:rPr lang="en-US" altLang="ko-KR" sz="1900" dirty="0" smtClean="0"/>
              <a:t>((unsigned)time(NULL)) </a:t>
            </a:r>
            <a:r>
              <a:rPr lang="ko-KR" altLang="en-US" sz="1900" dirty="0" smtClean="0"/>
              <a:t>사</a:t>
            </a:r>
            <a:r>
              <a:rPr lang="ko-KR" altLang="en-US" sz="1900" dirty="0"/>
              <a:t>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iomanip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ko-KR" sz="1900" dirty="0" smtClean="0"/>
              <a:t>// </a:t>
            </a:r>
            <a:r>
              <a:rPr lang="en-US" altLang="ko-KR" sz="1900" dirty="0" err="1" smtClean="0"/>
              <a:t>setw</a:t>
            </a:r>
            <a:r>
              <a:rPr lang="en-US" altLang="ko-KR" sz="1900" dirty="0" smtClean="0"/>
              <a:t>() </a:t>
            </a:r>
            <a:r>
              <a:rPr lang="ko-KR" altLang="en-US" sz="1900" dirty="0" smtClean="0"/>
              <a:t>사용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fstream</a:t>
            </a:r>
            <a:r>
              <a:rPr lang="en-US" altLang="ko-KR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endParaRPr lang="en-US" altLang="ko-KR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900" dirty="0" smtClean="0"/>
              <a:t>// </a:t>
            </a:r>
            <a:r>
              <a:rPr lang="ko-KR" altLang="en-US" sz="1900" dirty="0" smtClean="0"/>
              <a:t>사용자 언어 정의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line "│"</a:t>
            </a: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bin "</a:t>
            </a:r>
            <a:r>
              <a:rPr lang="ko-KR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</a:t>
            </a:r>
            <a:r>
              <a:rPr lang="en-US" altLang="ko-KR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MapSize</a:t>
            </a: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</a:t>
            </a: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Player1 1</a:t>
            </a: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Player2 2</a:t>
            </a:r>
          </a:p>
          <a:p>
            <a:pPr marL="0" indent="0">
              <a:buNone/>
            </a:pPr>
            <a:r>
              <a:rPr lang="en-US" altLang="ko-KR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NONE 0</a:t>
            </a:r>
          </a:p>
          <a:p>
            <a:pPr marL="0" indent="0">
              <a:buNone/>
            </a:pPr>
            <a:endParaRPr lang="en-US" altLang="ko-KR" sz="1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71406" y="642918"/>
            <a:ext cx="8358246" cy="142876"/>
            <a:chOff x="214282" y="1285860"/>
            <a:chExt cx="8358246" cy="142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직선 연결선 6"/>
            <p:cNvCxnSpPr/>
            <p:nvPr/>
          </p:nvCxnSpPr>
          <p:spPr>
            <a:xfrm>
              <a:off x="214282" y="1357298"/>
              <a:ext cx="8286808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 flipV="1">
              <a:off x="8429652" y="1285860"/>
              <a:ext cx="142876" cy="1428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175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450</Words>
  <Application>Microsoft Office PowerPoint</Application>
  <PresentationFormat>화면 슬라이드 쇼(4:3)</PresentationFormat>
  <Paragraphs>165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객체지향 프로젝트 &lt;오델로&gt;</vt:lpstr>
      <vt:lpstr>CONTENTS</vt:lpstr>
      <vt:lpstr>프로젝트 개요</vt:lpstr>
      <vt:lpstr>프로젝트 개요</vt:lpstr>
      <vt:lpstr>프로젝트 개요</vt:lpstr>
      <vt:lpstr>코딩 흐름도</vt:lpstr>
      <vt:lpstr>구성</vt:lpstr>
      <vt:lpstr>board.h</vt:lpstr>
      <vt:lpstr>board.h</vt:lpstr>
      <vt:lpstr>board.h</vt:lpstr>
      <vt:lpstr>board.h</vt:lpstr>
      <vt:lpstr>main.c</vt:lpstr>
      <vt:lpstr>main.c</vt:lpstr>
      <vt:lpstr>main.c</vt:lpstr>
      <vt:lpstr>시연</vt:lpstr>
      <vt:lpstr>오델로 시연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이선주</dc:creator>
  <cp:lastModifiedBy>SinA</cp:lastModifiedBy>
  <cp:revision>117</cp:revision>
  <dcterms:created xsi:type="dcterms:W3CDTF">2011-09-02T14:10:02Z</dcterms:created>
  <dcterms:modified xsi:type="dcterms:W3CDTF">2012-09-20T23:05:57Z</dcterms:modified>
</cp:coreProperties>
</file>