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Poppins Ultra-Bold" charset="1" panose="00000900000000000000"/>
      <p:regular r:id="rId7"/>
    </p:embeddedFont>
    <p:embeddedFont>
      <p:font typeface="Canva Sans" charset="1" panose="020B0503030501040103"/>
      <p:regular r:id="rId8"/>
    </p:embeddedFont>
    <p:embeddedFont>
      <p:font typeface="Canva Sans Italics" charset="1" panose="020B0503030501040103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5518065" y="0"/>
            <a:ext cx="2769935" cy="2769935"/>
          </a:xfrm>
          <a:custGeom>
            <a:avLst/>
            <a:gdLst/>
            <a:ahLst/>
            <a:cxnLst/>
            <a:rect r="r" b="b" t="t" l="l"/>
            <a:pathLst>
              <a:path h="2769935" w="2769935">
                <a:moveTo>
                  <a:pt x="0" y="2769935"/>
                </a:moveTo>
                <a:lnTo>
                  <a:pt x="2769935" y="2769935"/>
                </a:lnTo>
                <a:lnTo>
                  <a:pt x="2769935" y="0"/>
                </a:lnTo>
                <a:lnTo>
                  <a:pt x="0" y="0"/>
                </a:lnTo>
                <a:lnTo>
                  <a:pt x="0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76807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71856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67938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1680" y="149023"/>
            <a:ext cx="2471890" cy="2471890"/>
          </a:xfrm>
          <a:custGeom>
            <a:avLst/>
            <a:gdLst/>
            <a:ahLst/>
            <a:cxnLst/>
            <a:rect r="r" b="b" t="t" l="l"/>
            <a:pathLst>
              <a:path h="2471890" w="2471890">
                <a:moveTo>
                  <a:pt x="0" y="0"/>
                </a:moveTo>
                <a:lnTo>
                  <a:pt x="2471890" y="0"/>
                </a:lnTo>
                <a:lnTo>
                  <a:pt x="2471890" y="2471890"/>
                </a:lnTo>
                <a:lnTo>
                  <a:pt x="0" y="2471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92110" y="3737352"/>
            <a:ext cx="304101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1C1C1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INSTALL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25539" y="3761847"/>
            <a:ext cx="3311727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1C1C1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CONFIG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725451" y="3741432"/>
            <a:ext cx="531084" cy="506190"/>
            <a:chOff x="0" y="0"/>
            <a:chExt cx="812800" cy="774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228600" y="219075"/>
              <a:ext cx="355600" cy="390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4429680" y="3886954"/>
            <a:ext cx="3311727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1C1C1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SSL SETUP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837378" y="3716937"/>
            <a:ext cx="531084" cy="506190"/>
            <a:chOff x="0" y="0"/>
            <a:chExt cx="812800" cy="7747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228600" y="219075"/>
              <a:ext cx="355600" cy="390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81402" y="3716937"/>
            <a:ext cx="531084" cy="506190"/>
            <a:chOff x="0" y="0"/>
            <a:chExt cx="812800" cy="7747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228600" y="219075"/>
              <a:ext cx="355600" cy="390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439578" y="3790422"/>
            <a:ext cx="531084" cy="506190"/>
            <a:chOff x="0" y="0"/>
            <a:chExt cx="812800" cy="7747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228600" y="219075"/>
              <a:ext cx="355600" cy="390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7092944" y="3845496"/>
            <a:ext cx="531084" cy="506190"/>
            <a:chOff x="0" y="0"/>
            <a:chExt cx="812800" cy="7747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228600" y="219075"/>
              <a:ext cx="355600" cy="390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6728216" y="3235243"/>
            <a:ext cx="531084" cy="506190"/>
            <a:chOff x="0" y="0"/>
            <a:chExt cx="812800" cy="774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228600" y="219075"/>
              <a:ext cx="355600" cy="390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515912" y="3488337"/>
            <a:ext cx="2338073" cy="2338073"/>
          </a:xfrm>
          <a:custGeom>
            <a:avLst/>
            <a:gdLst/>
            <a:ahLst/>
            <a:cxnLst/>
            <a:rect r="r" b="b" t="t" l="l"/>
            <a:pathLst>
              <a:path h="2338073" w="2338073">
                <a:moveTo>
                  <a:pt x="0" y="0"/>
                </a:moveTo>
                <a:lnTo>
                  <a:pt x="2338073" y="0"/>
                </a:lnTo>
                <a:lnTo>
                  <a:pt x="2338073" y="2338074"/>
                </a:lnTo>
                <a:lnTo>
                  <a:pt x="0" y="23380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2340466" y="3293435"/>
            <a:ext cx="1786899" cy="2532976"/>
          </a:xfrm>
          <a:custGeom>
            <a:avLst/>
            <a:gdLst/>
            <a:ahLst/>
            <a:cxnLst/>
            <a:rect r="r" b="b" t="t" l="l"/>
            <a:pathLst>
              <a:path h="2532976" w="1786899">
                <a:moveTo>
                  <a:pt x="0" y="0"/>
                </a:moveTo>
                <a:lnTo>
                  <a:pt x="1786899" y="0"/>
                </a:lnTo>
                <a:lnTo>
                  <a:pt x="1786899" y="2532976"/>
                </a:lnTo>
                <a:lnTo>
                  <a:pt x="0" y="253297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-1030554">
            <a:off x="457808" y="845259"/>
            <a:ext cx="1983432" cy="816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>
                <a:solidFill>
                  <a:srgbClr val="FCFCF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NEO4J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204318" y="4416425"/>
            <a:ext cx="2690681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C1C1C"/>
                </a:solidFill>
                <a:latin typeface="Canva Sans"/>
                <a:ea typeface="Canva Sans"/>
                <a:cs typeface="Canva Sans"/>
                <a:sym typeface="Canva Sans"/>
              </a:rPr>
              <a:t>INSTALL END TO END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C1C1C"/>
                </a:solidFill>
                <a:latin typeface="Canva Sans"/>
                <a:ea typeface="Canva Sans"/>
                <a:cs typeface="Canva Sans"/>
                <a:sym typeface="Canva Sans"/>
              </a:rPr>
              <a:t>AND PROVIDES BASIC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C1C1C"/>
                </a:solidFill>
                <a:latin typeface="Canva Sans"/>
                <a:ea typeface="Canva Sans"/>
                <a:cs typeface="Canva Sans"/>
                <a:sym typeface="Canva Sans"/>
              </a:rPr>
              <a:t>SETUP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79631" y="6093488"/>
            <a:ext cx="5050625" cy="314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C1C1C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Pre-validation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C1C1C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Download RPMS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C1C1C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Dependent RPMs Installation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C1C1C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Installs and Logs the outcome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C1C1C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Apply basic config with http setup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C1C1C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Service Startup</a:t>
            </a:r>
          </a:p>
          <a:p>
            <a:pPr algn="just">
              <a:lnSpc>
                <a:spcPts val="2800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8843149" y="4408123"/>
            <a:ext cx="2690681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C1C1C"/>
                </a:solidFill>
                <a:latin typeface="Canva Sans"/>
                <a:ea typeface="Canva Sans"/>
                <a:cs typeface="Canva Sans"/>
                <a:sym typeface="Canva Sans"/>
              </a:rPr>
              <a:t>APPLIES ON NEO4J.CONF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074898" y="631817"/>
            <a:ext cx="12138204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1C1C1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Role Offerings from LS IAC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667805" y="4408123"/>
            <a:ext cx="2690681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C1C1C"/>
                </a:solidFill>
                <a:latin typeface="Canva Sans"/>
                <a:ea typeface="Canva Sans"/>
                <a:cs typeface="Canva Sans"/>
                <a:sym typeface="Canva Sans"/>
              </a:rPr>
              <a:t>DEPLOYS CERTS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C1C1C"/>
                </a:solidFill>
                <a:latin typeface="Canva Sans"/>
                <a:ea typeface="Canva Sans"/>
                <a:cs typeface="Canva Sans"/>
                <a:sym typeface="Canva Sans"/>
              </a:rPr>
              <a:t>AND ALLIED CHANGES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317837" y="6093488"/>
            <a:ext cx="5050625" cy="2389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C1C1C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Config apply on neo4j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C1C1C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Cluster setup for neo4j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C1C1C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Excluding crtitcal configs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C1C1C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Backup old configs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C1C1C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Service restart after changes</a:t>
            </a:r>
          </a:p>
          <a:p>
            <a:pPr algn="just">
              <a:lnSpc>
                <a:spcPts val="3219"/>
              </a:lnSpc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11959012" y="6060318"/>
            <a:ext cx="5050625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C1C1C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Cert deployments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C1C1C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Cert backups on change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C1C1C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Service restarts after changes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DAGKpJwcHu0</dc:identifier>
  <dcterms:modified xsi:type="dcterms:W3CDTF">2011-08-01T06:04:30Z</dcterms:modified>
  <cp:revision>1</cp:revision>
  <dc:title>NEO4J Installation</dc:title>
</cp:coreProperties>
</file>