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Share Point Specification Review Process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E3C0-3B2A-4DA8-80E9-0336329AE9C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789AE-4166-4CE6-B948-85BC1AD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07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Share Point Specification Review Process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1ADFD-27FB-4C0E-85D5-C1A48294C7C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E3656-73D6-44F9-940E-8883F8A2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228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1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0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3E67-9AA6-49D8-95AD-D6D55070A760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985E-394B-419F-9A53-2B18446CD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655" y="584886"/>
            <a:ext cx="1112107" cy="64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Notification from SP or Customer that new/revised spec is available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8866" y="584886"/>
            <a:ext cx="1206842" cy="64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Tech Writer decides who needs to review Internal &amp; External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5948" y="584886"/>
            <a:ext cx="794950" cy="64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 the Document to SP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5709" y="580768"/>
            <a:ext cx="1182129" cy="646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Notification sent by SP to internal/external reviewees -  Day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2261" y="580768"/>
            <a:ext cx="1182129" cy="737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Submit document to internal/external reviewees through the workflow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3914" y="580768"/>
            <a:ext cx="1182129" cy="737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Reviewee acknowledges new/revised document request has been received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52129" y="2757198"/>
            <a:ext cx="1403075" cy="737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Reviewee is to review document and </a:t>
            </a:r>
            <a:r>
              <a:rPr lang="en-US" sz="1000" dirty="0" smtClean="0">
                <a:solidFill>
                  <a:schemeClr val="tx1"/>
                </a:solidFill>
              </a:rPr>
              <a:t>add review status to SP (Accept, Accept with comments or Reject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16313" y="2757198"/>
            <a:ext cx="1182129" cy="737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 to check for response changes daily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45056" y="1771264"/>
            <a:ext cx="1301661" cy="56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Technical writer is to contact reviewee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10507362" y="483679"/>
            <a:ext cx="1447842" cy="12198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 the Doc been acknowledged within 5 days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1631" y="1771264"/>
            <a:ext cx="1376811" cy="737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Technical writer is to receive a notification that the document hasn’t been acknowledged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515762" y="906162"/>
            <a:ext cx="52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3245708" y="906162"/>
            <a:ext cx="77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1"/>
          </p:cNvCxnSpPr>
          <p:nvPr/>
        </p:nvCxnSpPr>
        <p:spPr>
          <a:xfrm>
            <a:off x="4810898" y="906162"/>
            <a:ext cx="601363" cy="4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9" idx="1"/>
          </p:cNvCxnSpPr>
          <p:nvPr/>
        </p:nvCxnSpPr>
        <p:spPr>
          <a:xfrm flipV="1">
            <a:off x="6594390" y="904103"/>
            <a:ext cx="461319" cy="4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1" idx="1"/>
          </p:cNvCxnSpPr>
          <p:nvPr/>
        </p:nvCxnSpPr>
        <p:spPr>
          <a:xfrm>
            <a:off x="8237838" y="904103"/>
            <a:ext cx="626076" cy="4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5" idx="1"/>
          </p:cNvCxnSpPr>
          <p:nvPr/>
        </p:nvCxnSpPr>
        <p:spPr>
          <a:xfrm>
            <a:off x="10046043" y="949411"/>
            <a:ext cx="461319" cy="14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2" idx="0"/>
          </p:cNvCxnSpPr>
          <p:nvPr/>
        </p:nvCxnSpPr>
        <p:spPr>
          <a:xfrm>
            <a:off x="11231283" y="1703552"/>
            <a:ext cx="22384" cy="10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3"/>
          </p:cNvCxnSpPr>
          <p:nvPr/>
        </p:nvCxnSpPr>
        <p:spPr>
          <a:xfrm flipH="1" flipV="1">
            <a:off x="10198442" y="2139907"/>
            <a:ext cx="1055225" cy="3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80402" y="19327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24620" y="235339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16" idx="1"/>
            <a:endCxn id="14" idx="3"/>
          </p:cNvCxnSpPr>
          <p:nvPr/>
        </p:nvCxnSpPr>
        <p:spPr>
          <a:xfrm flipH="1" flipV="1">
            <a:off x="8146717" y="2055868"/>
            <a:ext cx="674914" cy="8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1"/>
            <a:endCxn id="13" idx="3"/>
          </p:cNvCxnSpPr>
          <p:nvPr/>
        </p:nvCxnSpPr>
        <p:spPr>
          <a:xfrm flipH="1">
            <a:off x="10198442" y="3125841"/>
            <a:ext cx="35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10689350" y="3810932"/>
            <a:ext cx="1265854" cy="105624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Have any requests reached Day 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9253690" y="3867038"/>
            <a:ext cx="1265854" cy="105624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Have any requests reached Day 20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13" idx="2"/>
            <a:endCxn id="45" idx="0"/>
          </p:cNvCxnSpPr>
          <p:nvPr/>
        </p:nvCxnSpPr>
        <p:spPr>
          <a:xfrm rot="16200000" flipH="1">
            <a:off x="10306603" y="2795258"/>
            <a:ext cx="316448" cy="1714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2"/>
            <a:endCxn id="51" idx="0"/>
          </p:cNvCxnSpPr>
          <p:nvPr/>
        </p:nvCxnSpPr>
        <p:spPr>
          <a:xfrm rot="16200000" flipH="1">
            <a:off x="9560720" y="3541141"/>
            <a:ext cx="372554" cy="279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154080" y="4979391"/>
            <a:ext cx="1070540" cy="366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Notification is sent to reviewee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5" idx="2"/>
            <a:endCxn id="59" idx="3"/>
          </p:cNvCxnSpPr>
          <p:nvPr/>
        </p:nvCxnSpPr>
        <p:spPr>
          <a:xfrm rot="5400000">
            <a:off x="11125730" y="4966070"/>
            <a:ext cx="295438" cy="97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1" idx="2"/>
            <a:endCxn id="59" idx="1"/>
          </p:cNvCxnSpPr>
          <p:nvPr/>
        </p:nvCxnSpPr>
        <p:spPr>
          <a:xfrm rot="16200000" flipH="1">
            <a:off x="9900682" y="4909219"/>
            <a:ext cx="239332" cy="267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6950991" y="2544432"/>
            <a:ext cx="1332861" cy="1136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Have any requests received prior to Day 30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13" idx="1"/>
          </p:cNvCxnSpPr>
          <p:nvPr/>
        </p:nvCxnSpPr>
        <p:spPr>
          <a:xfrm rot="10800000">
            <a:off x="8297731" y="3123857"/>
            <a:ext cx="718582" cy="1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3047599" y="1957872"/>
            <a:ext cx="1287176" cy="8888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Have any Docs been rejected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70788" y="2123591"/>
            <a:ext cx="1058588" cy="542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Notification sent to Tech Writer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93697" y="383906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6556546" y="254443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7617422" y="4923284"/>
            <a:ext cx="1246491" cy="692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Notification sent to Tech Writer. Tech Writer to escalate to Management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70" idx="2"/>
            <a:endCxn id="91" idx="0"/>
          </p:cNvCxnSpPr>
          <p:nvPr/>
        </p:nvCxnSpPr>
        <p:spPr>
          <a:xfrm rot="16200000" flipH="1">
            <a:off x="7307783" y="3990399"/>
            <a:ext cx="1242524" cy="623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100168" y="2724442"/>
            <a:ext cx="1765302" cy="136084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Are there any restrictions that need to be submitted to Customer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778980" y="1790013"/>
            <a:ext cx="1476800" cy="123061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Have all spec responses been accepted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Elbow Connector 103"/>
          <p:cNvCxnSpPr>
            <a:stCxn id="70" idx="1"/>
            <a:endCxn id="97" idx="3"/>
          </p:cNvCxnSpPr>
          <p:nvPr/>
        </p:nvCxnSpPr>
        <p:spPr>
          <a:xfrm rot="10800000">
            <a:off x="6255781" y="2405320"/>
            <a:ext cx="695211" cy="707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080813" y="3352872"/>
            <a:ext cx="1332610" cy="65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Send Notification to Tech Writer. Tech Writer to review all comments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97" idx="1"/>
            <a:endCxn id="107" idx="3"/>
          </p:cNvCxnSpPr>
          <p:nvPr/>
        </p:nvCxnSpPr>
        <p:spPr>
          <a:xfrm rot="10800000" flipV="1">
            <a:off x="4413424" y="2405318"/>
            <a:ext cx="365557" cy="1275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1"/>
            <a:endCxn id="77" idx="3"/>
          </p:cNvCxnSpPr>
          <p:nvPr/>
        </p:nvCxnSpPr>
        <p:spPr>
          <a:xfrm rot="10800000">
            <a:off x="4334776" y="2402321"/>
            <a:ext cx="444205" cy="2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7" idx="1"/>
            <a:endCxn id="78" idx="3"/>
          </p:cNvCxnSpPr>
          <p:nvPr/>
        </p:nvCxnSpPr>
        <p:spPr>
          <a:xfrm rot="10800000">
            <a:off x="2729377" y="2394828"/>
            <a:ext cx="318223" cy="7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8" idx="1"/>
            <a:endCxn id="94" idx="0"/>
          </p:cNvCxnSpPr>
          <p:nvPr/>
        </p:nvCxnSpPr>
        <p:spPr>
          <a:xfrm rot="10800000" flipV="1">
            <a:off x="982820" y="2394828"/>
            <a:ext cx="687969" cy="329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7" idx="1"/>
            <a:endCxn id="94" idx="3"/>
          </p:cNvCxnSpPr>
          <p:nvPr/>
        </p:nvCxnSpPr>
        <p:spPr>
          <a:xfrm rot="10800000">
            <a:off x="1865471" y="3404864"/>
            <a:ext cx="1215343" cy="2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561925" y="287061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338647" y="219341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20" name="Rectangle 119"/>
          <p:cNvSpPr/>
          <p:nvPr/>
        </p:nvSpPr>
        <p:spPr>
          <a:xfrm>
            <a:off x="203986" y="5390735"/>
            <a:ext cx="1275218" cy="32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Implement Doc in SP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479204" y="4347636"/>
            <a:ext cx="1661484" cy="704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Tech Writer is to fill out exception form or work with Customer to change Document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70509" y="6134081"/>
            <a:ext cx="1611328" cy="602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 to send implementation notification to all reviewees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25129" y="6134081"/>
            <a:ext cx="1611328" cy="602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 is loaded into MSQS Document Master by Tech Writer and released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5" name="Elbow Connector 124"/>
          <p:cNvCxnSpPr>
            <a:stCxn id="94" idx="2"/>
            <a:endCxn id="121" idx="1"/>
          </p:cNvCxnSpPr>
          <p:nvPr/>
        </p:nvCxnSpPr>
        <p:spPr>
          <a:xfrm rot="16200000" flipH="1">
            <a:off x="923808" y="4144295"/>
            <a:ext cx="614406" cy="496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94" idx="2"/>
            <a:endCxn id="120" idx="0"/>
          </p:cNvCxnSpPr>
          <p:nvPr/>
        </p:nvCxnSpPr>
        <p:spPr>
          <a:xfrm rot="5400000">
            <a:off x="259482" y="4667398"/>
            <a:ext cx="1305450" cy="141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0" idx="2"/>
            <a:endCxn id="122" idx="1"/>
          </p:cNvCxnSpPr>
          <p:nvPr/>
        </p:nvCxnSpPr>
        <p:spPr>
          <a:xfrm rot="16200000" flipH="1">
            <a:off x="1097702" y="5462514"/>
            <a:ext cx="716701" cy="12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3"/>
            <a:endCxn id="123" idx="1"/>
          </p:cNvCxnSpPr>
          <p:nvPr/>
        </p:nvCxnSpPr>
        <p:spPr>
          <a:xfrm>
            <a:off x="3681837" y="6435322"/>
            <a:ext cx="10432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iamond 131"/>
          <p:cNvSpPr/>
          <p:nvPr/>
        </p:nvSpPr>
        <p:spPr>
          <a:xfrm>
            <a:off x="3656091" y="4119473"/>
            <a:ext cx="1549528" cy="12370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 exception form been approved or Doc changed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/>
          <p:cNvCxnSpPr>
            <a:stCxn id="132" idx="2"/>
            <a:endCxn id="120" idx="3"/>
          </p:cNvCxnSpPr>
          <p:nvPr/>
        </p:nvCxnSpPr>
        <p:spPr>
          <a:xfrm rot="5400000">
            <a:off x="2855964" y="3979787"/>
            <a:ext cx="198132" cy="2951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1" idx="3"/>
            <a:endCxn id="132" idx="1"/>
          </p:cNvCxnSpPr>
          <p:nvPr/>
        </p:nvCxnSpPr>
        <p:spPr>
          <a:xfrm>
            <a:off x="3140688" y="4699691"/>
            <a:ext cx="515403" cy="38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2636" y="492863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1005" y="448098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719817" y="533250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40" name="Rectangle 139"/>
          <p:cNvSpPr/>
          <p:nvPr/>
        </p:nvSpPr>
        <p:spPr>
          <a:xfrm>
            <a:off x="5563829" y="4302022"/>
            <a:ext cx="1491880" cy="1075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Send follow up Notification to Tech Writer after 5 days from all spec responses being received without the implementation completed in SP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Elbow Connector 141"/>
          <p:cNvCxnSpPr>
            <a:stCxn id="132" idx="3"/>
            <a:endCxn id="140" idx="1"/>
          </p:cNvCxnSpPr>
          <p:nvPr/>
        </p:nvCxnSpPr>
        <p:spPr>
          <a:xfrm>
            <a:off x="5205619" y="4738010"/>
            <a:ext cx="358210" cy="101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151127" y="449178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871784" y="64934"/>
            <a:ext cx="398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Point Specification Review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Karsteter, Kris</dc:creator>
  <cp:lastModifiedBy>Karsteter, Kris</cp:lastModifiedBy>
  <cp:revision>14</cp:revision>
  <cp:lastPrinted>2018-02-20T19:13:59Z</cp:lastPrinted>
  <dcterms:created xsi:type="dcterms:W3CDTF">2018-02-20T18:30:51Z</dcterms:created>
  <dcterms:modified xsi:type="dcterms:W3CDTF">2018-02-20T19:25:11Z</dcterms:modified>
</cp:coreProperties>
</file>