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01" r:id="rId2"/>
    <p:sldId id="502" r:id="rId3"/>
    <p:sldId id="503" r:id="rId4"/>
  </p:sldIdLst>
  <p:sldSz cx="7315200" cy="5486400" type="B5JIS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363538" indent="-349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730250" indent="-73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095375" indent="-1111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462088" indent="-1492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33"/>
  </p:normalViewPr>
  <p:slideViewPr>
    <p:cSldViewPr>
      <p:cViewPr varScale="1">
        <p:scale>
          <a:sx n="268" d="100"/>
          <a:sy n="268" d="100"/>
        </p:scale>
        <p:origin x="3272" y="184"/>
      </p:cViewPr>
      <p:guideLst>
        <p:guide orient="horz" pos="1728"/>
        <p:guide pos="2304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09BAEF-82A7-274E-B8B0-97029D0F3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64C5A-E05C-C740-99FE-25BA5D0F9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EA1138-F419-4F40-B40D-55FBE175DB30}" type="datetime1">
              <a:rPr lang="en-US" altLang="en-US"/>
              <a:pPr/>
              <a:t>1/18/18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EFF7A-6C59-BB46-B1E5-9E422A1A38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2ECEB-AEE1-D84B-9F54-A1C9ADF645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31CEB9-B475-C747-B99D-E1BD6EBE1F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8D5F49-1537-C74B-8B02-5639A3D77F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6E102DD-4216-1448-A53D-B273916A3F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9D9F432-C49F-3B41-AE7F-429F11ECE2D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444E45D3-DCD0-8F4F-BECB-CF7BCA36EA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0CE87C2-86B9-4740-8468-F8C2AE66E6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7892359-0193-2E42-941F-6D8FDDB23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83A2A5-EEE5-084C-BD60-59ADE86A7E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3635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302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0953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46208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828535" algn="l" defTabSz="36570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94242" algn="l" defTabSz="36570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559950" algn="l" defTabSz="36570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925656" algn="l" defTabSz="36570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BBF459CE-BCF5-B841-947F-489DC1363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988412-7528-464E-8ADB-6840C6647A01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731DFFE-599F-8A47-A1AB-D3F4C5B423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42EAE1B-86D6-0443-993B-9C86C58F5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D974F7F-60E8-2D4B-B3D7-E022AED007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B047DC-5043-8D44-9B10-F1A4C3BD451E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7D938B67-5565-4C48-9EAB-31A6730E4A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9CD6E94-F16B-AE40-9E12-8AF80C064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712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4CE326A3-B9F1-C84A-8CBC-83BA970B8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842A20-A9AA-5F4C-B468-4DDE9B5CC419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216D9D5-ED33-2A40-91C7-684B451704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BBEE954-1567-4447-9F65-E63477751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77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1"/>
            <a:ext cx="6217920" cy="117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/>
            </a:lvl1pPr>
            <a:lvl2pPr marL="365707" indent="0" algn="ctr">
              <a:buNone/>
              <a:defRPr/>
            </a:lvl2pPr>
            <a:lvl3pPr marL="731414" indent="0" algn="ctr">
              <a:buNone/>
              <a:defRPr/>
            </a:lvl3pPr>
            <a:lvl4pPr marL="1097121" indent="0" algn="ctr">
              <a:buNone/>
              <a:defRPr/>
            </a:lvl4pPr>
            <a:lvl5pPr marL="1462828" indent="0" algn="ctr">
              <a:buNone/>
              <a:defRPr/>
            </a:lvl5pPr>
            <a:lvl6pPr marL="1828535" indent="0" algn="ctr">
              <a:buNone/>
              <a:defRPr/>
            </a:lvl6pPr>
            <a:lvl7pPr marL="2194242" indent="0" algn="ctr">
              <a:buNone/>
              <a:defRPr/>
            </a:lvl7pPr>
            <a:lvl8pPr marL="2559950" indent="0" algn="ctr">
              <a:buNone/>
              <a:defRPr/>
            </a:lvl8pPr>
            <a:lvl9pPr marL="29256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A5769D-D193-C145-B73A-2618667C26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F54767-ADC2-BC40-9977-966391874B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5E3CF8-2664-A645-B725-E700FB278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A8BE2-5732-C54C-B3BC-0AF6D11027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3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01E8EE-ABF7-524C-A560-279902FFF3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AF70C7-29AE-D144-B69E-BA48144C29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7BBF16-EE2F-8848-9C9E-81439A696A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0A09D-4AD3-464A-9E9D-1FBAFFFE1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3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19711"/>
            <a:ext cx="1645920" cy="4681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19711"/>
            <a:ext cx="4815840" cy="4681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09E8A9-EC00-BE4E-9626-0F47D45D9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C117B0-2140-0741-8B81-AA6E3793F9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E19A3-95A0-FA45-9E24-8C6215052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61509-C9F7-A548-9CC9-FBF157CF7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11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4AC1C9-1F40-F54F-A1B1-1E6564DDBE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A97D3D-3570-B74A-B485-99D68CD86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3639DA-DA14-5547-879C-5927CD40A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B1A2F-75FA-F64E-A78A-67A2122AF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8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525520"/>
            <a:ext cx="6217920" cy="108966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371"/>
            <a:ext cx="6217920" cy="1200149"/>
          </a:xfrm>
        </p:spPr>
        <p:txBody>
          <a:bodyPr anchor="b"/>
          <a:lstStyle>
            <a:lvl1pPr marL="0" indent="0">
              <a:buNone/>
              <a:defRPr sz="1600"/>
            </a:lvl1pPr>
            <a:lvl2pPr marL="365707" indent="0">
              <a:buNone/>
              <a:defRPr sz="1400"/>
            </a:lvl2pPr>
            <a:lvl3pPr marL="731414" indent="0">
              <a:buNone/>
              <a:defRPr sz="1300"/>
            </a:lvl3pPr>
            <a:lvl4pPr marL="1097121" indent="0">
              <a:buNone/>
              <a:defRPr sz="1100"/>
            </a:lvl4pPr>
            <a:lvl5pPr marL="1462828" indent="0">
              <a:buNone/>
              <a:defRPr sz="1100"/>
            </a:lvl5pPr>
            <a:lvl6pPr marL="1828535" indent="0">
              <a:buNone/>
              <a:defRPr sz="1100"/>
            </a:lvl6pPr>
            <a:lvl7pPr marL="2194242" indent="0">
              <a:buNone/>
              <a:defRPr sz="1100"/>
            </a:lvl7pPr>
            <a:lvl8pPr marL="2559950" indent="0">
              <a:buNone/>
              <a:defRPr sz="1100"/>
            </a:lvl8pPr>
            <a:lvl9pPr marL="292565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D2E77E-FAA2-8B42-9510-B9A738E46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EF49C7-9870-7D4C-B701-11E0AD214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7A1F16-D226-DA4F-8D85-42255FDFE9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6C091-F3D3-7547-9FC3-96405E908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0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280162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280162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2FC69-5C9E-9149-A510-425E91C7C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7D2DE-01FE-5447-92C7-CAD34D6E10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F8251-B1B7-6745-A58A-6F7880251C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296BA-FFA2-4648-A6FF-3416ABF1FC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6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28090"/>
            <a:ext cx="3232151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07" indent="0">
              <a:buNone/>
              <a:defRPr sz="1600" b="1"/>
            </a:lvl2pPr>
            <a:lvl3pPr marL="731414" indent="0">
              <a:buNone/>
              <a:defRPr sz="1400" b="1"/>
            </a:lvl3pPr>
            <a:lvl4pPr marL="1097121" indent="0">
              <a:buNone/>
              <a:defRPr sz="1300" b="1"/>
            </a:lvl4pPr>
            <a:lvl5pPr marL="1462828" indent="0">
              <a:buNone/>
              <a:defRPr sz="1300" b="1"/>
            </a:lvl5pPr>
            <a:lvl6pPr marL="1828535" indent="0">
              <a:buNone/>
              <a:defRPr sz="1300" b="1"/>
            </a:lvl6pPr>
            <a:lvl7pPr marL="2194242" indent="0">
              <a:buNone/>
              <a:defRPr sz="1300" b="1"/>
            </a:lvl7pPr>
            <a:lvl8pPr marL="2559950" indent="0">
              <a:buNone/>
              <a:defRPr sz="1300" b="1"/>
            </a:lvl8pPr>
            <a:lvl9pPr marL="292565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9900"/>
            <a:ext cx="3232151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228090"/>
            <a:ext cx="3233419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07" indent="0">
              <a:buNone/>
              <a:defRPr sz="1600" b="1"/>
            </a:lvl2pPr>
            <a:lvl3pPr marL="731414" indent="0">
              <a:buNone/>
              <a:defRPr sz="1400" b="1"/>
            </a:lvl3pPr>
            <a:lvl4pPr marL="1097121" indent="0">
              <a:buNone/>
              <a:defRPr sz="1300" b="1"/>
            </a:lvl4pPr>
            <a:lvl5pPr marL="1462828" indent="0">
              <a:buNone/>
              <a:defRPr sz="1300" b="1"/>
            </a:lvl5pPr>
            <a:lvl6pPr marL="1828535" indent="0">
              <a:buNone/>
              <a:defRPr sz="1300" b="1"/>
            </a:lvl6pPr>
            <a:lvl7pPr marL="2194242" indent="0">
              <a:buNone/>
              <a:defRPr sz="1300" b="1"/>
            </a:lvl7pPr>
            <a:lvl8pPr marL="2559950" indent="0">
              <a:buNone/>
              <a:defRPr sz="1300" b="1"/>
            </a:lvl8pPr>
            <a:lvl9pPr marL="292565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1739900"/>
            <a:ext cx="3233419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B6BE4A-5EDB-D347-BD1E-47BBC5543D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3DDF5D-FBFD-F44E-8B13-7C5FD957E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1EB02E-CCB9-3C44-933F-FD8163CCD8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B38CC-75BE-2542-B64D-ECDE9EF63F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36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C44FF23-D396-844B-B9AC-FFB221EEC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D99C42-2863-AE47-B448-615F53E6B5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76FDF9-5142-E74C-9A6D-3FEFF6E166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C07EB-8C20-634D-AFCC-0411B668D2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6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8B4D97-592E-7E44-8BB1-6B221AF29A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70FA51-DD6B-2F45-A577-C9AD9843C4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AF7427-448C-D842-9607-078ED70FB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567CF-B18D-5A47-A3FC-EB620E025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63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18440"/>
            <a:ext cx="2406650" cy="9296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218440"/>
            <a:ext cx="4089400" cy="468249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148080"/>
            <a:ext cx="2406650" cy="3752851"/>
          </a:xfrm>
        </p:spPr>
        <p:txBody>
          <a:bodyPr/>
          <a:lstStyle>
            <a:lvl1pPr marL="0" indent="0">
              <a:buNone/>
              <a:defRPr sz="1100"/>
            </a:lvl1pPr>
            <a:lvl2pPr marL="365707" indent="0">
              <a:buNone/>
              <a:defRPr sz="900"/>
            </a:lvl2pPr>
            <a:lvl3pPr marL="731414" indent="0">
              <a:buNone/>
              <a:defRPr sz="800"/>
            </a:lvl3pPr>
            <a:lvl4pPr marL="1097121" indent="0">
              <a:buNone/>
              <a:defRPr sz="700"/>
            </a:lvl4pPr>
            <a:lvl5pPr marL="1462828" indent="0">
              <a:buNone/>
              <a:defRPr sz="700"/>
            </a:lvl5pPr>
            <a:lvl6pPr marL="1828535" indent="0">
              <a:buNone/>
              <a:defRPr sz="700"/>
            </a:lvl6pPr>
            <a:lvl7pPr marL="2194242" indent="0">
              <a:buNone/>
              <a:defRPr sz="700"/>
            </a:lvl7pPr>
            <a:lvl8pPr marL="2559950" indent="0">
              <a:buNone/>
              <a:defRPr sz="700"/>
            </a:lvl8pPr>
            <a:lvl9pPr marL="292565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306F0-3E07-4045-AEE4-A2DFC31FE6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B3DB5-E628-CF4C-8AAA-85F2A9244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A106C-91D6-C647-B261-40A587FF4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47FD2-E0DA-5848-8984-88A553930B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14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3840480"/>
            <a:ext cx="4389120" cy="45339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490220"/>
            <a:ext cx="4389120" cy="3291840"/>
          </a:xfrm>
        </p:spPr>
        <p:txBody>
          <a:bodyPr/>
          <a:lstStyle>
            <a:lvl1pPr marL="0" indent="0">
              <a:buNone/>
              <a:defRPr sz="2600"/>
            </a:lvl1pPr>
            <a:lvl2pPr marL="365707" indent="0">
              <a:buNone/>
              <a:defRPr sz="2200"/>
            </a:lvl2pPr>
            <a:lvl3pPr marL="731414" indent="0">
              <a:buNone/>
              <a:defRPr sz="1900"/>
            </a:lvl3pPr>
            <a:lvl4pPr marL="1097121" indent="0">
              <a:buNone/>
              <a:defRPr sz="1600"/>
            </a:lvl4pPr>
            <a:lvl5pPr marL="1462828" indent="0">
              <a:buNone/>
              <a:defRPr sz="1600"/>
            </a:lvl5pPr>
            <a:lvl6pPr marL="1828535" indent="0">
              <a:buNone/>
              <a:defRPr sz="1600"/>
            </a:lvl6pPr>
            <a:lvl7pPr marL="2194242" indent="0">
              <a:buNone/>
              <a:defRPr sz="1600"/>
            </a:lvl7pPr>
            <a:lvl8pPr marL="2559950" indent="0">
              <a:buNone/>
              <a:defRPr sz="1600"/>
            </a:lvl8pPr>
            <a:lvl9pPr marL="2925656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4293871"/>
            <a:ext cx="4389120" cy="643889"/>
          </a:xfrm>
        </p:spPr>
        <p:txBody>
          <a:bodyPr/>
          <a:lstStyle>
            <a:lvl1pPr marL="0" indent="0">
              <a:buNone/>
              <a:defRPr sz="1100"/>
            </a:lvl1pPr>
            <a:lvl2pPr marL="365707" indent="0">
              <a:buNone/>
              <a:defRPr sz="900"/>
            </a:lvl2pPr>
            <a:lvl3pPr marL="731414" indent="0">
              <a:buNone/>
              <a:defRPr sz="800"/>
            </a:lvl3pPr>
            <a:lvl4pPr marL="1097121" indent="0">
              <a:buNone/>
              <a:defRPr sz="700"/>
            </a:lvl4pPr>
            <a:lvl5pPr marL="1462828" indent="0">
              <a:buNone/>
              <a:defRPr sz="700"/>
            </a:lvl5pPr>
            <a:lvl6pPr marL="1828535" indent="0">
              <a:buNone/>
              <a:defRPr sz="700"/>
            </a:lvl6pPr>
            <a:lvl7pPr marL="2194242" indent="0">
              <a:buNone/>
              <a:defRPr sz="700"/>
            </a:lvl7pPr>
            <a:lvl8pPr marL="2559950" indent="0">
              <a:buNone/>
              <a:defRPr sz="700"/>
            </a:lvl8pPr>
            <a:lvl9pPr marL="292565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EB3DE-3EEA-F44E-A8F1-DB008EA6A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640FE-ED5F-3240-ADE5-36E46B14B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AB155-C14F-1341-AE7B-8C6618DAB2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3D2F5-A936-EB4E-982E-FDC41A1A2B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28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1B5974-CA7B-8946-BE53-5B7D31625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220663"/>
            <a:ext cx="6581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141" tIns="36571" rIns="73141" bIns="365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09A406-BEAC-9647-A508-0B77DD84E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279525"/>
            <a:ext cx="6581775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141" tIns="36571" rIns="73141" bIns="3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4493AEE-026A-C642-B38D-2086D13A83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713" y="4995863"/>
            <a:ext cx="170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141" tIns="36571" rIns="73141" bIns="36571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0D67D34-636B-ED44-A182-A7C8791B7E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0313" y="4995863"/>
            <a:ext cx="2314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141" tIns="36571" rIns="73141" bIns="36571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C361A1F-744A-A447-A91E-E986F36A08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3513" y="4995863"/>
            <a:ext cx="170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141" tIns="36571" rIns="73141" bIns="36571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09D64312-6CF3-2E46-B4D7-8B34E60281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65707"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6pPr>
      <a:lvl7pPr marL="731414"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7pPr>
      <a:lvl8pPr marL="1097121"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8pPr>
      <a:lvl9pPr marL="1462828" algn="ctr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937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912813" indent="-180975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</a:defRPr>
      </a:lvl3pPr>
      <a:lvl4pPr marL="1279525" indent="-18097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644650" indent="-180975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011389" indent="-18285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377096" indent="-18285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2742803" indent="-18285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108510" indent="-18285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657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07" algn="l" defTabSz="3657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14" algn="l" defTabSz="3657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21" algn="l" defTabSz="3657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28" algn="l" defTabSz="3657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35" algn="l" defTabSz="3657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242" algn="l" defTabSz="3657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59950" algn="l" defTabSz="3657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5656" algn="l" defTabSz="3657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5">
            <a:extLst>
              <a:ext uri="{FF2B5EF4-FFF2-40B4-BE49-F238E27FC236}">
                <a16:creationId xmlns:a16="http://schemas.microsoft.com/office/drawing/2014/main" id="{6324627A-3FE6-8543-A393-B05B8440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612775"/>
            <a:ext cx="67833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41" tIns="36571" rIns="73141" bIns="3657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sz="1800">
                <a:solidFill>
                  <a:srgbClr val="FFFFFF"/>
                </a:solidFill>
              </a:rPr>
              <a:t>For this test, you will answer questions about </a:t>
            </a:r>
            <a:r>
              <a:rPr lang="en-US" altLang="en-US" sz="1800" b="1">
                <a:solidFill>
                  <a:srgbClr val="FFFFFF"/>
                </a:solidFill>
              </a:rPr>
              <a:t>how</a:t>
            </a:r>
            <a:r>
              <a:rPr lang="en-US" altLang="en-US" sz="1800">
                <a:solidFill>
                  <a:srgbClr val="FFFFFF"/>
                </a:solidFill>
              </a:rPr>
              <a:t> and </a:t>
            </a:r>
            <a:r>
              <a:rPr lang="en-US" altLang="en-US" sz="1800" b="1">
                <a:solidFill>
                  <a:srgbClr val="FFFFFF"/>
                </a:solidFill>
              </a:rPr>
              <a:t>why</a:t>
            </a:r>
            <a:r>
              <a:rPr lang="en-US" altLang="en-US" sz="1800">
                <a:solidFill>
                  <a:srgbClr val="FFFFFF"/>
                </a:solidFill>
              </a:rPr>
              <a:t> people perform actions. Each question is presented in two parts:</a:t>
            </a:r>
          </a:p>
          <a:p>
            <a:pPr algn="just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0482" name="TextBox 15">
            <a:extLst>
              <a:ext uri="{FF2B5EF4-FFF2-40B4-BE49-F238E27FC236}">
                <a16:creationId xmlns:a16="http://schemas.microsoft.com/office/drawing/2014/main" id="{FF727A51-86CF-A04D-9333-47D9E03BC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76200"/>
            <a:ext cx="7070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41" tIns="36571" rIns="73141" bIns="3657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b="1">
                <a:solidFill>
                  <a:srgbClr val="FFFFFF"/>
                </a:solidFill>
              </a:rPr>
              <a:t>How and Why Test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249589-8DB0-504B-B3D7-D9A9E79C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85988"/>
            <a:ext cx="1371600" cy="862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300" dirty="0">
                <a:solidFill>
                  <a:schemeClr val="lt1"/>
                </a:solidFill>
                <a:latin typeface="+mn-lt"/>
                <a:ea typeface="+mn-ea"/>
              </a:rPr>
              <a:t>How to</a:t>
            </a:r>
          </a:p>
          <a:p>
            <a:pPr algn="ctr">
              <a:defRPr/>
            </a:pPr>
            <a:r>
              <a:rPr lang="en-US" sz="1300" dirty="0">
                <a:solidFill>
                  <a:schemeClr val="lt1"/>
                </a:solidFill>
                <a:latin typeface="+mn-lt"/>
                <a:ea typeface="+mn-ea"/>
              </a:rPr>
              <a:t>ride a bike? </a:t>
            </a:r>
          </a:p>
        </p:txBody>
      </p:sp>
      <p:grpSp>
        <p:nvGrpSpPr>
          <p:cNvPr id="20484" name="Group 22">
            <a:extLst>
              <a:ext uri="{FF2B5EF4-FFF2-40B4-BE49-F238E27FC236}">
                <a16:creationId xmlns:a16="http://schemas.microsoft.com/office/drawing/2014/main" id="{AF817954-09E2-FB43-A25A-5E95EBDE69B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47788"/>
            <a:ext cx="2590800" cy="822325"/>
            <a:chOff x="292548" y="1839146"/>
            <a:chExt cx="1226066" cy="883978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8929876-CBCA-E344-AAC7-B4D636D4F942}"/>
                </a:ext>
              </a:extLst>
            </p:cNvPr>
            <p:cNvCxnSpPr/>
            <p:nvPr/>
          </p:nvCxnSpPr>
          <p:spPr>
            <a:xfrm>
              <a:off x="905581" y="2494450"/>
              <a:ext cx="0" cy="228674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7C87D0D-26F0-2446-A5A0-9A2C70A69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48" y="1839146"/>
              <a:ext cx="1226066" cy="655304"/>
            </a:xfrm>
            <a:prstGeom prst="rect">
              <a:avLst/>
            </a:prstGeom>
            <a:solidFill>
              <a:srgbClr val="262626"/>
            </a:solidFill>
            <a:ln w="9525">
              <a:solidFill>
                <a:srgbClr val="E6E6E6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lt1"/>
                  </a:solidFill>
                  <a:latin typeface="+mn-lt"/>
                  <a:ea typeface="+mn-ea"/>
                </a:rPr>
                <a:t>Part 1</a:t>
              </a:r>
              <a:r>
                <a:rPr lang="en-US" sz="1200" dirty="0">
                  <a:solidFill>
                    <a:schemeClr val="lt1"/>
                  </a:solidFill>
                  <a:latin typeface="+mn-lt"/>
                  <a:ea typeface="+mn-ea"/>
                </a:rPr>
                <a:t> asks either a how or why question about an action. </a:t>
              </a:r>
            </a:p>
          </p:txBody>
        </p:sp>
      </p:grpSp>
      <p:grpSp>
        <p:nvGrpSpPr>
          <p:cNvPr id="20485" name="Group 2">
            <a:extLst>
              <a:ext uri="{FF2B5EF4-FFF2-40B4-BE49-F238E27FC236}">
                <a16:creationId xmlns:a16="http://schemas.microsoft.com/office/drawing/2014/main" id="{81402411-5F2E-5E40-90DB-840D235667C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176463"/>
            <a:ext cx="1371600" cy="871537"/>
            <a:chOff x="1905000" y="2763838"/>
            <a:chExt cx="1371600" cy="969962"/>
          </a:xfrm>
        </p:grpSpPr>
        <p:pic>
          <p:nvPicPr>
            <p:cNvPr id="20489" name="Picture 1" descr="avascale.jpg">
              <a:extLst>
                <a:ext uri="{FF2B5EF4-FFF2-40B4-BE49-F238E27FC236}">
                  <a16:creationId xmlns:a16="http://schemas.microsoft.com/office/drawing/2014/main" id="{93BD1C91-D972-EA4D-BC17-4D488CB36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9980" y="3375718"/>
              <a:ext cx="580737" cy="32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5770B-7A96-324F-8017-55058CBE5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763838"/>
              <a:ext cx="1371600" cy="96996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1300" dirty="0">
                  <a:solidFill>
                    <a:schemeClr val="lt1"/>
                  </a:solidFill>
                  <a:latin typeface="+mn-lt"/>
                  <a:ea typeface="+mn-ea"/>
                </a:rPr>
                <a:t>grip handlebars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1F2A05-0BE8-4A48-8763-A591AA763A22}"/>
              </a:ext>
            </a:extLst>
          </p:cNvPr>
          <p:cNvCxnSpPr/>
          <p:nvPr/>
        </p:nvCxnSpPr>
        <p:spPr bwMode="auto">
          <a:xfrm>
            <a:off x="5105400" y="1957388"/>
            <a:ext cx="0" cy="212725"/>
          </a:xfrm>
          <a:prstGeom prst="straightConnector1">
            <a:avLst/>
          </a:prstGeom>
          <a:ln w="28575" cmpd="sng">
            <a:solidFill>
              <a:schemeClr val="bg1">
                <a:lumMod val="9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89190E4-FFDC-A641-9019-32D73024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47788"/>
            <a:ext cx="3733800" cy="609600"/>
          </a:xfrm>
          <a:prstGeom prst="rect">
            <a:avLst/>
          </a:prstGeom>
          <a:solidFill>
            <a:srgbClr val="262626"/>
          </a:solidFill>
          <a:ln w="9525">
            <a:solidFill>
              <a:srgbClr val="E6E6E6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lt1"/>
                </a:solidFill>
                <a:latin typeface="+mn-lt"/>
                <a:ea typeface="+mn-ea"/>
              </a:rPr>
              <a:t>Part 2</a:t>
            </a:r>
            <a:r>
              <a:rPr lang="en-US" sz="1200" dirty="0">
                <a:solidFill>
                  <a:schemeClr val="lt1"/>
                </a:solidFill>
                <a:latin typeface="+mn-lt"/>
                <a:ea typeface="+mn-ea"/>
              </a:rPr>
              <a:t> presents a potential answer. Use </a:t>
            </a:r>
            <a:r>
              <a:rPr lang="en-US" sz="1200" b="1" dirty="0">
                <a:solidFill>
                  <a:schemeClr val="lt1"/>
                </a:solidFill>
                <a:latin typeface="+mn-lt"/>
                <a:ea typeface="+mn-ea"/>
              </a:rPr>
              <a:t>BUTTON 1 </a:t>
            </a:r>
            <a:r>
              <a:rPr lang="en-US" sz="1200" dirty="0">
                <a:solidFill>
                  <a:schemeClr val="lt1"/>
                </a:solidFill>
                <a:latin typeface="+mn-lt"/>
                <a:ea typeface="+mn-ea"/>
              </a:rPr>
              <a:t>to accept the answer and </a:t>
            </a:r>
            <a:r>
              <a:rPr lang="en-US" sz="1200" b="1" dirty="0">
                <a:solidFill>
                  <a:schemeClr val="lt1"/>
                </a:solidFill>
                <a:latin typeface="+mn-lt"/>
                <a:ea typeface="+mn-ea"/>
              </a:rPr>
              <a:t>BUTTON 2</a:t>
            </a:r>
            <a:r>
              <a:rPr lang="en-US" sz="1200" dirty="0">
                <a:solidFill>
                  <a:schemeClr val="lt1"/>
                </a:solidFill>
                <a:latin typeface="+mn-lt"/>
                <a:ea typeface="+mn-ea"/>
              </a:rPr>
              <a:t> to reject it.</a:t>
            </a:r>
          </a:p>
        </p:txBody>
      </p:sp>
      <p:sp>
        <p:nvSpPr>
          <p:cNvPr id="60" name="TextBox 15">
            <a:extLst>
              <a:ext uri="{FF2B5EF4-FFF2-40B4-BE49-F238E27FC236}">
                <a16:creationId xmlns:a16="http://schemas.microsoft.com/office/drawing/2014/main" id="{5743CC2F-FF48-2340-AADD-552B02D35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57525"/>
            <a:ext cx="68580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41" tIns="36571" rIns="73141" bIns="3657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sz="1800">
                <a:solidFill>
                  <a:srgbClr val="FFFFFF"/>
                </a:solidFill>
              </a:rPr>
              <a:t>For </a:t>
            </a:r>
            <a:r>
              <a:rPr lang="en-US" altLang="en-US" sz="1800" b="1">
                <a:solidFill>
                  <a:srgbClr val="FFFFFF"/>
                </a:solidFill>
              </a:rPr>
              <a:t>how </a:t>
            </a:r>
            <a:r>
              <a:rPr lang="en-US" altLang="en-US" sz="1800">
                <a:solidFill>
                  <a:srgbClr val="FFFFFF"/>
                </a:solidFill>
              </a:rPr>
              <a:t>questions, judge whether the offered answer describes a commonly accepted part of performing the action. For </a:t>
            </a:r>
            <a:r>
              <a:rPr lang="en-US" altLang="en-US" sz="1800" b="1">
                <a:solidFill>
                  <a:srgbClr val="FFFFFF"/>
                </a:solidFill>
              </a:rPr>
              <a:t>why </a:t>
            </a:r>
            <a:r>
              <a:rPr lang="en-US" altLang="en-US" sz="1800">
                <a:solidFill>
                  <a:srgbClr val="FFFFFF"/>
                </a:solidFill>
              </a:rPr>
              <a:t>questions, judge whether the offered answer describes a commonly accepted reason for performing the action. </a:t>
            </a:r>
            <a:r>
              <a:rPr lang="en-US" altLang="ja-JP" sz="1800">
                <a:solidFill>
                  <a:srgbClr val="FFFFFF"/>
                </a:solidFill>
              </a:rPr>
              <a:t>If you are not sure about any answer, just make your best guess. You will have a limited amount of time to make each response.</a:t>
            </a:r>
          </a:p>
          <a:p>
            <a:pPr algn="just"/>
            <a:endParaRPr lang="en-US" altLang="ja-JP" sz="800">
              <a:solidFill>
                <a:srgbClr val="FFFFFF"/>
              </a:solidFill>
            </a:endParaRPr>
          </a:p>
          <a:p>
            <a:pPr algn="ctr"/>
            <a:r>
              <a:rPr lang="en-US" altLang="en-US" sz="1800" b="1">
                <a:solidFill>
                  <a:srgbClr val="FFFFFF"/>
                </a:solidFill>
              </a:rPr>
              <a:t>Press BUTTON 1 to start the practice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5">
            <a:extLst>
              <a:ext uri="{FF2B5EF4-FFF2-40B4-BE49-F238E27FC236}">
                <a16:creationId xmlns:a16="http://schemas.microsoft.com/office/drawing/2014/main" id="{482AD400-1932-844B-9303-6D156760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00200"/>
            <a:ext cx="4419600" cy="2012950"/>
          </a:xfrm>
          <a:prstGeom prst="rect">
            <a:avLst/>
          </a:prstGeom>
          <a:solidFill>
            <a:srgbClr val="800000"/>
          </a:solidFill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lIns="73141" tIns="36571" rIns="73141" bIns="3657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b="1">
                <a:solidFill>
                  <a:srgbClr val="FFFFFF"/>
                </a:solidFill>
              </a:rPr>
              <a:t>Important Reminder</a:t>
            </a:r>
          </a:p>
          <a:p>
            <a:pPr algn="ctr"/>
            <a:endParaRPr lang="en-US" altLang="en-US" sz="1000" b="1">
              <a:solidFill>
                <a:srgbClr val="FFFFFF"/>
              </a:solidFill>
            </a:endParaRPr>
          </a:p>
          <a:p>
            <a:pPr algn="ctr"/>
            <a:r>
              <a:rPr lang="en-US" altLang="en-US" sz="2600">
                <a:solidFill>
                  <a:srgbClr val="FFFFFF"/>
                </a:solidFill>
              </a:rPr>
              <a:t>Please keep your head </a:t>
            </a:r>
          </a:p>
          <a:p>
            <a:pPr algn="ctr"/>
            <a:r>
              <a:rPr lang="en-US" altLang="en-US" sz="2600">
                <a:solidFill>
                  <a:srgbClr val="FFFFFF"/>
                </a:solidFill>
              </a:rPr>
              <a:t>still while the scanner </a:t>
            </a:r>
          </a:p>
          <a:p>
            <a:pPr algn="ctr"/>
            <a:r>
              <a:rPr lang="en-US" altLang="en-US" sz="2600">
                <a:solidFill>
                  <a:srgbClr val="FFFFFF"/>
                </a:solidFill>
              </a:rPr>
              <a:t>is running. </a:t>
            </a:r>
          </a:p>
          <a:p>
            <a:pPr algn="ctr"/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5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2320BF-CD78-E341-99F4-81415E87C17C}"/>
              </a:ext>
            </a:extLst>
          </p:cNvPr>
          <p:cNvCxnSpPr>
            <a:cxnSpLocks/>
          </p:cNvCxnSpPr>
          <p:nvPr/>
        </p:nvCxnSpPr>
        <p:spPr>
          <a:xfrm>
            <a:off x="3114040" y="4022090"/>
            <a:ext cx="10922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4" name="TextBox 15">
            <a:extLst>
              <a:ext uri="{FF2B5EF4-FFF2-40B4-BE49-F238E27FC236}">
                <a16:creationId xmlns:a16="http://schemas.microsoft.com/office/drawing/2014/main" id="{9E5573E0-8F20-544F-991F-6DD82BC6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4076700"/>
            <a:ext cx="792480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6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0927BA-4358-8542-A2D2-558A1C536C8A}"/>
              </a:ext>
            </a:extLst>
          </p:cNvPr>
          <p:cNvCxnSpPr/>
          <p:nvPr/>
        </p:nvCxnSpPr>
        <p:spPr>
          <a:xfrm flipV="1">
            <a:off x="3114040" y="3912870"/>
            <a:ext cx="0" cy="21844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6" name="TextBox 15">
            <a:extLst>
              <a:ext uri="{FF2B5EF4-FFF2-40B4-BE49-F238E27FC236}">
                <a16:creationId xmlns:a16="http://schemas.microsoft.com/office/drawing/2014/main" id="{CE4A5BBF-275F-1B40-8971-A4BFF129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040" y="3651251"/>
            <a:ext cx="487680" cy="32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52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AB8BA1-8B9F-CD4B-8BFC-11CEEEAB5500}"/>
              </a:ext>
            </a:extLst>
          </p:cNvPr>
          <p:cNvCxnSpPr/>
          <p:nvPr/>
        </p:nvCxnSpPr>
        <p:spPr>
          <a:xfrm flipV="1">
            <a:off x="4206240" y="3912870"/>
            <a:ext cx="0" cy="21844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9" name="TextBox 15">
            <a:extLst>
              <a:ext uri="{FF2B5EF4-FFF2-40B4-BE49-F238E27FC236}">
                <a16:creationId xmlns:a16="http://schemas.microsoft.com/office/drawing/2014/main" id="{CB45A46B-AA21-8D45-BDC4-DC4205008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649981"/>
            <a:ext cx="487680" cy="32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52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370" name="TextBox 15">
            <a:extLst>
              <a:ext uri="{FF2B5EF4-FFF2-40B4-BE49-F238E27FC236}">
                <a16:creationId xmlns:a16="http://schemas.microsoft.com/office/drawing/2014/main" id="{ACD03A77-39A2-8545-9B47-38DE08B72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075431"/>
            <a:ext cx="792480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6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470909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164</Words>
  <Application>Microsoft Macintosh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ＭＳ Ｐゴシック</vt:lpstr>
      <vt:lpstr>Default Design</vt:lpstr>
      <vt:lpstr>PowerPoint Presentation</vt:lpstr>
      <vt:lpstr>PowerPoint Presentation</vt:lpstr>
      <vt:lpstr>PowerPoint Presentation</vt:lpstr>
    </vt:vector>
  </TitlesOfParts>
  <Company>UCLA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 Spunt</dc:creator>
  <cp:lastModifiedBy>Spunt, Robert P. (Bob)</cp:lastModifiedBy>
  <cp:revision>412</cp:revision>
  <cp:lastPrinted>2012-08-28T19:59:40Z</cp:lastPrinted>
  <dcterms:created xsi:type="dcterms:W3CDTF">2011-02-11T19:14:31Z</dcterms:created>
  <dcterms:modified xsi:type="dcterms:W3CDTF">2018-01-19T02:48:22Z</dcterms:modified>
</cp:coreProperties>
</file>