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87624" y="1124744"/>
            <a:ext cx="11521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</a:t>
            </a:r>
          </a:p>
          <a:p>
            <a:pPr algn="ctr"/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115616" y="2708920"/>
            <a:ext cx="1296144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</a:t>
            </a:r>
            <a:r>
              <a:rPr lang="zh-CN" altLang="en-US" dirty="0" smtClean="0"/>
              <a:t>管理员：</a:t>
            </a:r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2843808" y="2708920"/>
            <a:ext cx="1296144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用户：</a:t>
            </a:r>
            <a:r>
              <a:rPr lang="en-US" altLang="zh-CN" dirty="0" smtClean="0"/>
              <a:t>shop1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43808" y="1124744"/>
            <a:ext cx="11521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</a:t>
            </a:r>
          </a:p>
          <a:p>
            <a:pPr algn="ctr"/>
            <a:r>
              <a:rPr lang="en-US" altLang="zh-CN" dirty="0" smtClean="0"/>
              <a:t>shop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4716016" y="2708920"/>
            <a:ext cx="1296144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shop2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16016" y="1124744"/>
            <a:ext cx="11521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</a:t>
            </a:r>
          </a:p>
          <a:p>
            <a:pPr algn="ctr"/>
            <a:r>
              <a:rPr lang="en-US" altLang="zh-CN" dirty="0" smtClean="0"/>
              <a:t>blog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2"/>
            <a:endCxn id="5" idx="1"/>
          </p:cNvCxnSpPr>
          <p:nvPr/>
        </p:nvCxnSpPr>
        <p:spPr>
          <a:xfrm>
            <a:off x="1763688" y="191683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419872" y="191683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292080" y="191683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25144"/>
            <a:ext cx="85153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6444208" y="1700808"/>
            <a:ext cx="230425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zh-CN" altLang="en-US" dirty="0" smtClean="0"/>
              <a:t>超级管理员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可以对普通用户进行权限设定；</a:t>
            </a:r>
            <a:endParaRPr lang="en-US" altLang="zh-CN" dirty="0" smtClean="0"/>
          </a:p>
          <a:p>
            <a:r>
              <a:rPr lang="zh-CN" altLang="en-US" dirty="0" smtClean="0"/>
              <a:t>也可以对其他数据库进行增删改查。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</cp:revision>
  <dcterms:modified xsi:type="dcterms:W3CDTF">2018-09-06T11:21:09Z</dcterms:modified>
</cp:coreProperties>
</file>