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提取</a:t>
            </a:r>
            <a:r>
              <a:rPr lang="en-US" altLang="zh-CN" dirty="0" smtClean="0"/>
              <a:t>HTML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方法一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必要</a:t>
            </a:r>
            <a:r>
              <a:rPr lang="zh-CN" altLang="en-US" sz="1800" dirty="0" smtClean="0"/>
              <a:t>工具</a:t>
            </a:r>
            <a:r>
              <a:rPr lang="en-US" altLang="zh-CN" sz="1800" dirty="0" smtClean="0"/>
              <a:t>:</a:t>
            </a:r>
            <a:r>
              <a:rPr lang="en-US" altLang="zh-CN" sz="1800" dirty="0" err="1" smtClean="0"/>
              <a:t>firefox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需要安装</a:t>
            </a:r>
            <a:r>
              <a:rPr lang="en-US" altLang="zh-CN" sz="1800" dirty="0" smtClean="0"/>
              <a:t>firebug 1</a:t>
            </a:r>
            <a:r>
              <a:rPr lang="zh-CN" altLang="en-US" sz="1800" dirty="0" smtClean="0"/>
              <a:t>以上版本。点击右上的图标，弹出下面的调试工具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68195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zh-CN" altLang="en-US" sz="1800" dirty="0" smtClean="0"/>
              <a:t>方法一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定位</a:t>
            </a:r>
            <a:r>
              <a:rPr lang="zh-CN" altLang="en-US" sz="1800" dirty="0" smtClean="0"/>
              <a:t>寻找目标</a:t>
            </a:r>
            <a:r>
              <a:rPr lang="en-US" altLang="zh-CN" sz="1800" dirty="0" smtClean="0"/>
              <a:t>html</a:t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用鼠标滑过</a:t>
            </a:r>
            <a:r>
              <a:rPr lang="en-US" altLang="zh-CN" sz="1800" dirty="0" smtClean="0"/>
              <a:t>firebug</a:t>
            </a:r>
            <a:r>
              <a:rPr lang="zh-CN" altLang="en-US" sz="1800" dirty="0" smtClean="0"/>
              <a:t>窗口中的</a:t>
            </a:r>
            <a:r>
              <a:rPr lang="en-US" altLang="zh-CN" sz="1800" dirty="0" smtClean="0"/>
              <a:t>Tag</a:t>
            </a:r>
            <a:r>
              <a:rPr lang="zh-CN" altLang="en-US" sz="1800" dirty="0" smtClean="0"/>
              <a:t>，在浏览器页面上，相应部分被套蓝</a:t>
            </a:r>
            <a:endParaRPr lang="zh-CN" altLang="en-US" sz="18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69670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 anchor="t">
            <a:normAutofit fontScale="90000"/>
          </a:bodyPr>
          <a:lstStyle/>
          <a:p>
            <a:pPr algn="l"/>
            <a:r>
              <a:rPr lang="zh-CN" altLang="en-US" sz="1800" dirty="0" smtClean="0"/>
              <a:t>方法一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在</a:t>
            </a:r>
            <a:r>
              <a:rPr lang="zh-CN" altLang="en-US" sz="1800" dirty="0" smtClean="0"/>
              <a:t>目标</a:t>
            </a:r>
            <a:r>
              <a:rPr lang="en-US" altLang="zh-CN" sz="1800" dirty="0" smtClean="0"/>
              <a:t>tag</a:t>
            </a:r>
            <a:r>
              <a:rPr lang="zh-CN" altLang="en-US" sz="1800" dirty="0" smtClean="0"/>
              <a:t>上点击鼠标右键，选择复制</a:t>
            </a:r>
            <a:r>
              <a:rPr lang="en-US" altLang="zh-CN" sz="1800" dirty="0" err="1" smtClean="0"/>
              <a:t>Xpath</a:t>
            </a:r>
            <a:r>
              <a:rPr lang="zh-CN" altLang="en-US" sz="1800" dirty="0" smtClean="0"/>
              <a:t>。会得到如下格式的</a:t>
            </a:r>
            <a:r>
              <a:rPr lang="en-US" altLang="zh-CN" sz="1800" dirty="0" err="1" smtClean="0"/>
              <a:t>Xpath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/html/body/div[4]/div/div/div[4]/div/div[3]</a:t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>
                <a:solidFill>
                  <a:srgbClr val="FF0000"/>
                </a:solidFill>
              </a:rPr>
              <a:t>其他浏览器工具也有类似工具，如果格式为：</a:t>
            </a:r>
            <a:r>
              <a:rPr lang="en-US" altLang="zh-CN" sz="1800" dirty="0" smtClean="0">
                <a:solidFill>
                  <a:srgbClr val="FF0000"/>
                </a:solidFill>
              </a:rPr>
              <a:t> //*[@id=“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forumMainid</a:t>
            </a:r>
            <a:r>
              <a:rPr lang="en-US" altLang="zh-CN" sz="1800" dirty="0" smtClean="0">
                <a:solidFill>
                  <a:srgbClr val="FF0000"/>
                </a:solidFill>
              </a:rPr>
              <a:t>”]/div[3]</a:t>
            </a:r>
            <a:r>
              <a:rPr lang="zh-CN" altLang="en-US" sz="1800" dirty="0" smtClean="0">
                <a:solidFill>
                  <a:srgbClr val="FF0000"/>
                </a:solidFill>
              </a:rPr>
              <a:t>。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zh-CN" altLang="en-US" sz="1800" dirty="0" smtClean="0">
                <a:solidFill>
                  <a:srgbClr val="FF0000"/>
                </a:solidFill>
              </a:rPr>
              <a:t>这个格式不能使用。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zh-CN" altLang="en-US" sz="1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48672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 anchor="t">
            <a:normAutofit fontScale="90000"/>
          </a:bodyPr>
          <a:lstStyle/>
          <a:p>
            <a:pPr algn="l"/>
            <a:r>
              <a:rPr lang="zh-CN" altLang="en-US" sz="1800" dirty="0" smtClean="0"/>
              <a:t>方法一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利用</a:t>
            </a:r>
            <a:r>
              <a:rPr lang="en-US" altLang="zh-CN" sz="1800" dirty="0" err="1" smtClean="0"/>
              <a:t>Xpath</a:t>
            </a:r>
            <a:r>
              <a:rPr lang="en-US" altLang="zh-CN" sz="1800" dirty="0" smtClean="0"/>
              <a:t>-HTML</a:t>
            </a:r>
            <a:r>
              <a:rPr lang="zh-CN" altLang="en-US" sz="1800" dirty="0" smtClean="0"/>
              <a:t>工具，获得 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代码。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>
                <a:solidFill>
                  <a:srgbClr val="FF0000"/>
                </a:solidFill>
              </a:rPr>
              <a:t>不能直接使用</a:t>
            </a:r>
            <a:r>
              <a:rPr lang="en-US" altLang="zh-CN" sz="1800" dirty="0" smtClean="0">
                <a:solidFill>
                  <a:srgbClr val="FF0000"/>
                </a:solidFill>
              </a:rPr>
              <a:t>firebug</a:t>
            </a:r>
            <a:r>
              <a:rPr lang="zh-CN" altLang="en-US" sz="1800" dirty="0" smtClean="0">
                <a:solidFill>
                  <a:srgbClr val="FF0000"/>
                </a:solidFill>
              </a:rPr>
              <a:t>里面的“复制</a:t>
            </a:r>
            <a:r>
              <a:rPr lang="en-US" altLang="zh-CN" sz="1800" dirty="0" smtClean="0">
                <a:solidFill>
                  <a:srgbClr val="FF0000"/>
                </a:solidFill>
              </a:rPr>
              <a:t>html</a:t>
            </a:r>
            <a:r>
              <a:rPr lang="zh-CN" altLang="en-US" sz="1800" dirty="0" smtClean="0">
                <a:solidFill>
                  <a:srgbClr val="FF0000"/>
                </a:solidFill>
              </a:rPr>
              <a:t>”工具，这个工具复制的</a:t>
            </a:r>
            <a:r>
              <a:rPr lang="en-US" altLang="zh-CN" sz="1800" dirty="0" smtClean="0">
                <a:solidFill>
                  <a:srgbClr val="FF0000"/>
                </a:solidFill>
              </a:rPr>
              <a:t>html</a:t>
            </a:r>
            <a:r>
              <a:rPr lang="zh-CN" altLang="en-US" sz="1800" dirty="0" smtClean="0">
                <a:solidFill>
                  <a:srgbClr val="FF0000"/>
                </a:solidFill>
              </a:rPr>
              <a:t>会有一些变化。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r>
              <a:rPr lang="zh-CN" altLang="en-US" sz="1800" dirty="0" smtClean="0">
                <a:solidFill>
                  <a:srgbClr val="FF0000"/>
                </a:solidFill>
              </a:rPr>
              <a:t>例如：将</a:t>
            </a: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br</a:t>
            </a:r>
            <a:r>
              <a:rPr lang="en-US" altLang="zh-CN" sz="1800" dirty="0" smtClean="0">
                <a:solidFill>
                  <a:srgbClr val="FF0000"/>
                </a:solidFill>
              </a:rPr>
              <a:t> /&gt;</a:t>
            </a:r>
            <a:r>
              <a:rPr lang="zh-CN" altLang="en-US" sz="1800" dirty="0" smtClean="0">
                <a:solidFill>
                  <a:srgbClr val="FF0000"/>
                </a:solidFill>
              </a:rPr>
              <a:t>转换成</a:t>
            </a:r>
            <a:r>
              <a:rPr lang="en-US" altLang="zh-CN" sz="1800" dirty="0" smtClean="0">
                <a:solidFill>
                  <a:srgbClr val="FF0000"/>
                </a:solidFill>
              </a:rPr>
              <a:t>&lt;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br</a:t>
            </a:r>
            <a:r>
              <a:rPr lang="en-US" altLang="zh-CN" sz="1800" dirty="0" smtClean="0">
                <a:solidFill>
                  <a:srgbClr val="FF0000"/>
                </a:solidFill>
              </a:rPr>
              <a:t>&gt; ,</a:t>
            </a:r>
            <a:r>
              <a:rPr lang="zh-CN" altLang="en-US" sz="1800" dirty="0" smtClean="0">
                <a:solidFill>
                  <a:srgbClr val="FF0000"/>
                </a:solidFill>
              </a:rPr>
              <a:t>这会影响到表达式的匹配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71448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方法</a:t>
            </a:r>
            <a:r>
              <a:rPr lang="en-US" altLang="zh-CN" sz="2000" dirty="0" smtClean="0"/>
              <a:t>2</a:t>
            </a:r>
            <a:br>
              <a:rPr lang="en-US" altLang="zh-CN" sz="2000" dirty="0" smtClean="0"/>
            </a:br>
            <a:r>
              <a:rPr lang="zh-CN" altLang="en-US" sz="2000" dirty="0" smtClean="0"/>
              <a:t>利用</a:t>
            </a:r>
            <a:r>
              <a:rPr lang="en-US" altLang="zh-CN" sz="2000" dirty="0" smtClean="0"/>
              <a:t>/debug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Xpath</a:t>
            </a:r>
            <a:r>
              <a:rPr lang="en-US" altLang="zh-CN" sz="2000" dirty="0" smtClean="0"/>
              <a:t> Find</a:t>
            </a:r>
            <a:br>
              <a:rPr lang="en-US" altLang="zh-CN" sz="2000" dirty="0" smtClean="0"/>
            </a:br>
            <a:endParaRPr lang="zh-CN" altLang="en-US" sz="2000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245" y="1600200"/>
            <a:ext cx="73435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2200" dirty="0" smtClean="0"/>
              <a:t>方法</a:t>
            </a:r>
            <a:r>
              <a:rPr lang="en-US" altLang="zh-CN" sz="2200" dirty="0" smtClean="0"/>
              <a:t>2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412776"/>
            <a:ext cx="51744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1412776"/>
            <a:ext cx="33602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输入页面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，提交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页面下方显示当前</a:t>
            </a:r>
            <a:r>
              <a:rPr lang="en-US" altLang="zh-CN" dirty="0" err="1" smtClean="0"/>
              <a:t>Xpath</a:t>
            </a:r>
            <a:r>
              <a:rPr lang="zh-CN" altLang="en-US" dirty="0" smtClean="0"/>
              <a:t>下</a:t>
            </a:r>
            <a:endParaRPr lang="en-US" altLang="zh-CN" dirty="0" smtClean="0"/>
          </a:p>
          <a:p>
            <a:r>
              <a:rPr lang="zh-CN" altLang="en-US" dirty="0" smtClean="0"/>
              <a:t>最外一层标签包含的内容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选择左侧的单选钮，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部分的</a:t>
            </a:r>
            <a:endParaRPr lang="en-US" altLang="zh-CN" dirty="0" smtClean="0"/>
          </a:p>
          <a:p>
            <a:r>
              <a:rPr lang="en-US" altLang="zh-CN" dirty="0" err="1" smtClean="0"/>
              <a:t>Xpath</a:t>
            </a:r>
            <a:r>
              <a:rPr lang="zh-CN" altLang="en-US" dirty="0" smtClean="0"/>
              <a:t>会相应变化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点提交按钮，至到不需要继续</a:t>
            </a:r>
            <a:endParaRPr lang="en-US" altLang="zh-CN" dirty="0" smtClean="0"/>
          </a:p>
          <a:p>
            <a:r>
              <a:rPr lang="zh-CN" altLang="en-US" dirty="0" smtClean="0"/>
              <a:t>选择单选钮为止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69</Words>
  <Application>Microsoft Office PowerPoint</Application>
  <PresentationFormat>全屏显示(4:3)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利用Xpath提取HTML</vt:lpstr>
      <vt:lpstr>方法一 必要工具:firefox  需要安装firebug 1以上版本。点击右上的图标，弹出下面的调试工具</vt:lpstr>
      <vt:lpstr>方法一 定位寻找目标html  用鼠标滑过firebug窗口中的Tag，在浏览器页面上，相应部分被套蓝</vt:lpstr>
      <vt:lpstr>方法一 在目标tag上点击鼠标右键，选择复制Xpath。会得到如下格式的Xpath  /html/body/div[4]/div/div/div[4]/div/div[3]  其他浏览器工具也有类似工具，如果格式为： //*[@id=“forumMainid”]/div[3]。 这个格式不能使用。 </vt:lpstr>
      <vt:lpstr>方法一 利用Xpath-HTML工具，获得 html代码。  不能直接使用firebug里面的“复制html”工具，这个工具复制的html会有一些变化。 例如：将&lt;br /&gt;转换成&lt;br&gt; ,这会影响到表达式的匹配</vt:lpstr>
      <vt:lpstr>方法2 利用/debug中的Xpath Find </vt:lpstr>
      <vt:lpstr>方法2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利用Xpath提取HTML</dc:title>
  <dc:creator>heyong</dc:creator>
  <cp:lastModifiedBy>heyong</cp:lastModifiedBy>
  <cp:revision>6</cp:revision>
  <dcterms:created xsi:type="dcterms:W3CDTF">2012-10-10T05:52:48Z</dcterms:created>
  <dcterms:modified xsi:type="dcterms:W3CDTF">2012-12-21T11:06:04Z</dcterms:modified>
</cp:coreProperties>
</file>