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指定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一次性下载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331715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294272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信息源高级设置</a:t>
            </a:r>
            <a:endParaRPr lang="en-US" altLang="zh-CN" dirty="0" smtClean="0"/>
          </a:p>
          <a:p>
            <a:r>
              <a:rPr lang="en-US" altLang="zh-CN" dirty="0" err="1" smtClean="0"/>
              <a:t>download_thread_once</a:t>
            </a:r>
            <a:r>
              <a:rPr lang="en-US" altLang="zh-CN" dirty="0" smtClean="0"/>
              <a:t>=true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556792"/>
            <a:ext cx="2804343" cy="28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3968" y="1052736"/>
            <a:ext cx="33123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模板制作选</a:t>
            </a:r>
            <a:r>
              <a:rPr lang="en-US" altLang="zh-CN" dirty="0" smtClean="0"/>
              <a:t>4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941168"/>
            <a:ext cx="5934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9512" y="4149080"/>
            <a:ext cx="4234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3.Spider.conf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BBSSupport,savexml</a:t>
            </a:r>
            <a:r>
              <a:rPr lang="zh-CN" altLang="en-US" dirty="0" smtClean="0"/>
              <a:t>必写</a:t>
            </a:r>
            <a:endParaRPr lang="en-US" altLang="zh-CN" dirty="0" smtClean="0"/>
          </a:p>
          <a:p>
            <a:r>
              <a:rPr lang="en-US" altLang="zh-CN" dirty="0" err="1" smtClean="0"/>
              <a:t>Xml_data</a:t>
            </a:r>
            <a:r>
              <a:rPr lang="en-US" altLang="zh-CN" dirty="0" smtClean="0"/>
              <a:t>/</a:t>
            </a:r>
            <a:r>
              <a:rPr lang="zh-CN" altLang="en-US" dirty="0" smtClean="0"/>
              <a:t>为输出路径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指定</a:t>
            </a:r>
            <a:r>
              <a:rPr lang="en-US" altLang="zh-CN" sz="3200" dirty="0" smtClean="0"/>
              <a:t>thread</a:t>
            </a:r>
            <a:r>
              <a:rPr lang="zh-CN" altLang="en-US" sz="3200" dirty="0" smtClean="0"/>
              <a:t>一次性下载</a:t>
            </a:r>
            <a:endParaRPr lang="zh-CN" altLang="en-US" sz="3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5324475"/>
            <a:ext cx="3562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014617" y="4653136"/>
            <a:ext cx="312938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输出路径，下载时间目录下</a:t>
            </a:r>
            <a:endParaRPr lang="en-US" altLang="zh-CN" dirty="0" smtClean="0"/>
          </a:p>
          <a:p>
            <a:r>
              <a:rPr lang="zh-CN" altLang="en-US" dirty="0" smtClean="0"/>
              <a:t>以信息源名称开头的文件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指定thread一次性下载</vt:lpstr>
      <vt:lpstr>指定thread一次性下载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指定thread一次性下载</dc:title>
  <dc:creator>heyong</dc:creator>
  <cp:lastModifiedBy>heyong</cp:lastModifiedBy>
  <cp:revision>3</cp:revision>
  <dcterms:created xsi:type="dcterms:W3CDTF">2012-12-17T03:16:44Z</dcterms:created>
  <dcterms:modified xsi:type="dcterms:W3CDTF">2012-12-17T03:51:50Z</dcterms:modified>
</cp:coreProperties>
</file>