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300" r:id="rId4"/>
    <p:sldId id="303" r:id="rId5"/>
    <p:sldId id="295" r:id="rId6"/>
    <p:sldId id="301" r:id="rId7"/>
    <p:sldId id="302" r:id="rId8"/>
    <p:sldId id="296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9157" autoAdjust="0"/>
  </p:normalViewPr>
  <p:slideViewPr>
    <p:cSldViewPr>
      <p:cViewPr>
        <p:scale>
          <a:sx n="70" d="100"/>
          <a:sy n="70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BED47-8000-4E8B-AB09-8866E8E4A25F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E421E-FB87-414C-B6BC-3FB63FCB24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demo@t.q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模板制作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错误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：帖子解析错误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非第一页，出现下面的提示。</a:t>
            </a:r>
            <a:endParaRPr lang="zh-CN" altLang="en-US" sz="1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851" y="1600200"/>
            <a:ext cx="69542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先生成一个新表达式。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然后表达式合并，人工修改模板，如果通配符数量变化，重新制作模板。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63516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90872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测试准备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/IGet6/spider/conf/</a:t>
            </a:r>
            <a:r>
              <a:rPr lang="en-US" altLang="zh-CN" dirty="0" err="1" smtClean="0"/>
              <a:t>spider.conf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r>
              <a:rPr lang="en-US" altLang="zh-CN" dirty="0" err="1" smtClean="0"/>
              <a:t>component.processor</a:t>
            </a:r>
            <a:r>
              <a:rPr lang="zh-CN" altLang="en-US" dirty="0" smtClean="0"/>
              <a:t>要包含</a:t>
            </a:r>
            <a:r>
              <a:rPr lang="en-US" altLang="zh-CN" dirty="0" err="1" smtClean="0"/>
              <a:t>BBSSupport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debug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wfile2xml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068960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测试准备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：清空历史数据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645024"/>
            <a:ext cx="7800975" cy="18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518200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5476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05273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测试时只需要保证一个下载过程即可，所以可以将间隔分钟数设成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小时，持续分钟数设为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小时，保证下载完整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628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196752"/>
            <a:ext cx="28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startup.bat </a:t>
            </a:r>
            <a:r>
              <a:rPr lang="zh-CN" altLang="en-US" dirty="0" smtClean="0"/>
              <a:t>启动下载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25922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140968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下载窗口显示下面字符时，表明</a:t>
            </a:r>
            <a:endParaRPr lang="en-US" altLang="zh-CN" dirty="0" smtClean="0"/>
          </a:p>
          <a:p>
            <a:r>
              <a:rPr lang="zh-CN" altLang="en-US" dirty="0" smtClean="0"/>
              <a:t>信息源 </a:t>
            </a:r>
            <a:r>
              <a:rPr lang="en-US" altLang="zh-CN" dirty="0" smtClean="0">
                <a:hlinkClick r:id="rId4"/>
              </a:rPr>
              <a:t>demo@t.qq</a:t>
            </a:r>
            <a:r>
              <a:rPr lang="en-US" altLang="zh-CN" dirty="0" smtClean="0"/>
              <a:t> </a:t>
            </a:r>
            <a:r>
              <a:rPr lang="zh-CN" altLang="en-US" dirty="0" smtClean="0"/>
              <a:t>已经下载完毕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157192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或者监察下载日志，如果出现一条，表明</a:t>
            </a:r>
            <a:endParaRPr lang="en-US" altLang="zh-CN" dirty="0" smtClean="0"/>
          </a:p>
          <a:p>
            <a:r>
              <a:rPr lang="zh-CN" altLang="en-US" dirty="0" smtClean="0"/>
              <a:t>下载已经完成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628799"/>
            <a:ext cx="2160240" cy="152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64088" y="908720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shutdown.bat  </a:t>
            </a:r>
            <a:r>
              <a:rPr lang="zh-CN" altLang="en-US" dirty="0" smtClean="0"/>
              <a:t>关闭下载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769847" y="4077072"/>
            <a:ext cx="204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下载完成，进入检查环节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检查：下载日志中，内容解析的错误数。</a:t>
            </a:r>
            <a:endParaRPr lang="zh-CN" altLang="en-US" sz="18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8229600" cy="151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7277844" cy="367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220486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如果有错误，到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页面，选择左侧信息源，然后在标题搜索</a:t>
            </a:r>
            <a:r>
              <a:rPr lang="en-US" altLang="zh-CN" dirty="0" smtClean="0"/>
              <a:t>[null]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其结果，用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按钮查看，找出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，做下载过程测试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25336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查看下载完成率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2348880"/>
            <a:ext cx="43941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下载完成率超过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时，可能的错误有：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跟帖量提取错误。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标识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topicID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可能不唯一，有重复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下载完成率不足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时，可能的错误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主体贴不能识别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跟帖量提取错误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跟帖的跟帖显示在一起，算跟帖量。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</a:t>
            </a:r>
            <a:r>
              <a:rPr lang="zh-CN" altLang="en-US" dirty="0" smtClean="0"/>
              <a:t>这种情况只能如此。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6048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数据检查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08720"/>
            <a:ext cx="7538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spider/wfile2xml</a:t>
            </a:r>
            <a:r>
              <a:rPr lang="zh-CN" altLang="en-US" dirty="0" smtClean="0"/>
              <a:t>目录下，找到测试时的数据文件。在网站上选择一条与</a:t>
            </a:r>
            <a:endParaRPr lang="en-US" altLang="zh-CN" dirty="0" smtClean="0"/>
          </a:p>
          <a:p>
            <a:r>
              <a:rPr lang="zh-CN" altLang="en-US" dirty="0" smtClean="0"/>
              <a:t>数据文件中内容比对，看是否有遗漏。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725144"/>
            <a:ext cx="653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需要注意是，在</a:t>
            </a:r>
            <a:r>
              <a:rPr lang="en-US" altLang="zh-CN" dirty="0" err="1" smtClean="0"/>
              <a:t>spider.conf</a:t>
            </a:r>
            <a:r>
              <a:rPr lang="zh-CN" altLang="en-US" dirty="0" smtClean="0"/>
              <a:t>文件中，有信息时间限制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如下图所示，</a:t>
            </a:r>
            <a:r>
              <a:rPr lang="en-US" altLang="zh-CN" dirty="0" smtClean="0"/>
              <a:t>400</a:t>
            </a:r>
            <a:r>
              <a:rPr lang="zh-CN" altLang="en-US" dirty="0" smtClean="0"/>
              <a:t>天前的数据将被抛弃，不会出现在数据文件中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45224"/>
            <a:ext cx="567291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错误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：主题贴解析错误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将错误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做下载过程分析，显示如下的。</a:t>
            </a:r>
            <a:endParaRPr lang="zh-CN" altLang="en-US" sz="1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5640"/>
            <a:ext cx="8229600" cy="447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先提取主题贴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，然后做表达式合并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人工修改模板，如果出现通配符数量变化，模板需要重新制作。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再测试其他错误</a:t>
            </a:r>
            <a:endParaRPr lang="zh-CN" altLang="en-US" sz="1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6426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3816424" cy="325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333</Words>
  <Application>Microsoft Office PowerPoint</Application>
  <PresentationFormat>全屏显示(4:3)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模板制作—测试</vt:lpstr>
      <vt:lpstr>幻灯片 2</vt:lpstr>
      <vt:lpstr>幻灯片 3</vt:lpstr>
      <vt:lpstr>幻灯片 4</vt:lpstr>
      <vt:lpstr>检查：下载日志中，内容解析的错误数。</vt:lpstr>
      <vt:lpstr>幻灯片 6</vt:lpstr>
      <vt:lpstr>幻灯片 7</vt:lpstr>
      <vt:lpstr>错误1：主题贴解析错误  将错误URL做下载过程分析，显示如下的。</vt:lpstr>
      <vt:lpstr>先提取主题贴HTML，然后做表达式合并  人工修改模板，如果出现通配符数量变化，模板需要重新制作。  再测试其他错误</vt:lpstr>
      <vt:lpstr>错误2：帖子解析错误  非第一页，出现下面的提示。</vt:lpstr>
      <vt:lpstr>先生成一个新表达式。  然后表达式合并，人工修改模板，如果通配符数量变化，重新制作模板。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模板制作—china.com</dc:title>
  <dc:creator>heyong</dc:creator>
  <cp:lastModifiedBy>heyong</cp:lastModifiedBy>
  <cp:revision>116</cp:revision>
  <dcterms:created xsi:type="dcterms:W3CDTF">2012-10-09T05:15:49Z</dcterms:created>
  <dcterms:modified xsi:type="dcterms:W3CDTF">2013-02-19T05:04:34Z</dcterms:modified>
</cp:coreProperties>
</file>