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0" r:id="rId36"/>
    <p:sldId id="288" r:id="rId37"/>
    <p:sldId id="289" r:id="rId38"/>
    <p:sldId id="291" r:id="rId39"/>
    <p:sldId id="292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89157" autoAdjust="0"/>
  </p:normalViewPr>
  <p:slideViewPr>
    <p:cSldViewPr>
      <p:cViewPr>
        <p:scale>
          <a:sx n="70" d="100"/>
          <a:sy n="70" d="100"/>
        </p:scale>
        <p:origin x="-12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BED47-8000-4E8B-AB09-8866E8E4A25F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E421E-FB87-414C-B6BC-3FB63FCB24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E421E-FB87-414C-B6BC-3FB63FCB249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7E421E-FB87-414C-B6BC-3FB63FCB2490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lub.china.com/data/threads/12171906/index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模板制作</a:t>
            </a:r>
            <a:r>
              <a:rPr lang="en-US" altLang="zh-CN" dirty="0" smtClean="0"/>
              <a:t>—china.com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调整 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格式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7704856" cy="607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提交保存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zh-CN" altLang="en-US" sz="18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2" y="1896269"/>
            <a:ext cx="5095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en-US" altLang="zh-CN" sz="1800" dirty="0" smtClean="0"/>
              <a:t>Debug</a:t>
            </a:r>
            <a:r>
              <a:rPr lang="zh-CN" altLang="en-US" sz="1800" dirty="0" smtClean="0"/>
              <a:t>页面中，检查“下载过程分析”。方法见下页</a:t>
            </a:r>
            <a:endParaRPr lang="zh-CN" altLang="en-US" sz="1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556792"/>
            <a:ext cx="7130047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04664"/>
            <a:ext cx="5675419" cy="2466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86139" y="764704"/>
            <a:ext cx="29578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检查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：模板是否出现在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”所在的位置</a:t>
            </a:r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：是否有链接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：采用的分析方法是否正确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检查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：值是否正确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2996952"/>
            <a:ext cx="4680520" cy="350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帖子列表页面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模板制作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注意页面底色</a:t>
            </a:r>
            <a:endParaRPr lang="zh-CN" altLang="en-US" sz="1800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229600" cy="4054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去掉错误的</a:t>
            </a:r>
            <a:endParaRPr lang="zh-CN" altLang="en-US" sz="1800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24744"/>
            <a:ext cx="7632848" cy="5408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表达式检查</a:t>
            </a:r>
            <a:endParaRPr lang="zh-CN" altLang="en-US" sz="1800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609798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表达式检查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：红框的部分需呀去掉。原因是不具通用性。</a:t>
            </a:r>
            <a:endParaRPr lang="zh-CN" altLang="en-US" sz="1800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799794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表达式检查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：瘦身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截短长度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可以用“表达式瘦身”工具</a:t>
            </a:r>
            <a:r>
              <a:rPr lang="en-US" altLang="zh-CN" sz="1800" dirty="0" smtClean="0"/>
              <a:t>(《</a:t>
            </a:r>
            <a:r>
              <a:rPr lang="zh-CN" altLang="en-US" sz="1800" dirty="0" smtClean="0"/>
              <a:t>表达式瘦身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pptx</a:t>
            </a:r>
            <a:r>
              <a:rPr lang="en-US" altLang="zh-CN" sz="1800" dirty="0" smtClean="0"/>
              <a:t>》)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从匹配结果看第</a:t>
            </a:r>
            <a:r>
              <a:rPr lang="en-US" altLang="zh-CN" sz="1800" dirty="0" smtClean="0"/>
              <a:t>20</a:t>
            </a:r>
            <a:r>
              <a:rPr lang="zh-CN" altLang="en-US" sz="1800" dirty="0" smtClean="0"/>
              <a:t>项以后的结果无用</a:t>
            </a:r>
            <a:endParaRPr lang="zh-CN" altLang="en-US" sz="18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52087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1272" y="2708920"/>
            <a:ext cx="6552728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580112" y="1340768"/>
            <a:ext cx="3037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注意保持</a:t>
            </a:r>
            <a:r>
              <a:rPr lang="en-US" altLang="zh-CN" dirty="0" smtClean="0"/>
              <a:t>Tag</a:t>
            </a:r>
            <a:r>
              <a:rPr lang="zh-CN" altLang="en-US" dirty="0" smtClean="0"/>
              <a:t>标记的完整性。</a:t>
            </a:r>
            <a:endParaRPr lang="en-US" altLang="zh-CN" dirty="0" smtClean="0"/>
          </a:p>
          <a:p>
            <a:r>
              <a:rPr lang="zh-CN" altLang="en-US" dirty="0" smtClean="0"/>
              <a:t>即不要出现 </a:t>
            </a:r>
            <a:r>
              <a:rPr lang="en-US" altLang="zh-CN" dirty="0" smtClean="0"/>
              <a:t>&lt;a[*] 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允许</a:t>
            </a:r>
            <a:r>
              <a:rPr lang="en-US" altLang="zh-CN" dirty="0" smtClean="0"/>
              <a:t>&lt;a[*]&gt;[*]&lt;div&gt;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1800" dirty="0" smtClean="0"/>
              <a:t>1. </a:t>
            </a:r>
            <a:r>
              <a:rPr lang="zh-CN" altLang="en-US" sz="1800" dirty="0" smtClean="0"/>
              <a:t>先进入模板制作页面：</a:t>
            </a:r>
            <a:r>
              <a:rPr lang="en-US" altLang="zh-CN" sz="1800" dirty="0" smtClean="0"/>
              <a:t>http://127.0.0.1:8080/spider3/autotp/</a:t>
            </a:r>
            <a:br>
              <a:rPr lang="en-US" altLang="zh-CN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选择</a:t>
            </a:r>
            <a:r>
              <a:rPr lang="en-US" altLang="zh-CN" sz="1800" dirty="0" smtClean="0"/>
              <a:t>BBS</a:t>
            </a:r>
            <a:r>
              <a:rPr lang="zh-CN" altLang="en-US" sz="1800" dirty="0" smtClean="0"/>
              <a:t>主题列表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3.</a:t>
            </a:r>
            <a:r>
              <a:rPr lang="zh-CN" altLang="en-US" sz="1800" dirty="0" smtClean="0"/>
              <a:t>网站类型选第二个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8229600" cy="3485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更换不同的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测试表达式</a:t>
            </a:r>
            <a:endParaRPr lang="zh-CN" altLang="en-US" sz="1800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96752"/>
            <a:ext cx="66247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648072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20272" y="908720"/>
            <a:ext cx="1944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标题可以为空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作者</a:t>
            </a:r>
            <a:r>
              <a:rPr lang="en-US" altLang="zh-CN" dirty="0" smtClean="0"/>
              <a:t>URL</a:t>
            </a:r>
            <a:r>
              <a:rPr lang="zh-CN" altLang="en-US" dirty="0" smtClean="0"/>
              <a:t>原本是</a:t>
            </a:r>
            <a:endParaRPr lang="en-US" altLang="zh-CN" dirty="0" smtClean="0"/>
          </a:p>
          <a:p>
            <a:r>
              <a:rPr lang="en-US" altLang="zh-CN" dirty="0" err="1" smtClean="0"/>
              <a:t>Javascript</a:t>
            </a:r>
            <a:r>
              <a:rPr lang="zh-CN" altLang="en-US" dirty="0" smtClean="0"/>
              <a:t>函数，</a:t>
            </a:r>
            <a:endParaRPr lang="en-US" altLang="zh-CN" dirty="0" smtClean="0"/>
          </a:p>
          <a:p>
            <a:r>
              <a:rPr lang="zh-CN" altLang="en-US" dirty="0" smtClean="0"/>
              <a:t>需要拼出最后的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，而不是那个函数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76672"/>
            <a:ext cx="537453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88224" y="14127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检查解析结果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如果解析正确，就按一个按钮。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本例中，由于主题贴与跟帖格式不同，需要点第二个按钮，设置主题贴的格式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主题贴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的提取可以参见</a:t>
            </a:r>
            <a:r>
              <a:rPr lang="en-US" altLang="zh-CN" sz="1800" dirty="0" smtClean="0"/>
              <a:t>《</a:t>
            </a:r>
            <a:r>
              <a:rPr lang="zh-CN" altLang="en-US" sz="1800" dirty="0" smtClean="0"/>
              <a:t>利用</a:t>
            </a:r>
            <a:r>
              <a:rPr lang="en-US" altLang="zh-CN" sz="1800" dirty="0" err="1" smtClean="0"/>
              <a:t>Xpath</a:t>
            </a:r>
            <a:r>
              <a:rPr lang="zh-CN" altLang="en-US" sz="1800" dirty="0" smtClean="0"/>
              <a:t>提取</a:t>
            </a:r>
            <a:r>
              <a:rPr lang="en-US" altLang="zh-CN" sz="1800" dirty="0" smtClean="0"/>
              <a:t>HTML.pptx》</a:t>
            </a:r>
            <a:endParaRPr lang="zh-CN" altLang="en-US" sz="18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44386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564904"/>
            <a:ext cx="59721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 rot="1046926">
            <a:off x="2014960" y="3722441"/>
            <a:ext cx="792088" cy="556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生成表达式</a:t>
            </a:r>
            <a:endParaRPr lang="zh-CN" altLang="en-US" sz="1800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484784"/>
            <a:ext cx="682942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844824"/>
            <a:ext cx="598170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箭头 5"/>
          <p:cNvSpPr/>
          <p:nvPr/>
        </p:nvSpPr>
        <p:spPr>
          <a:xfrm>
            <a:off x="1979712" y="5157192"/>
            <a:ext cx="792088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检查表达式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[*].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去掉红色的部分</a:t>
            </a:r>
            <a:endParaRPr lang="zh-CN" altLang="en-US" sz="1800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4887" y="1743869"/>
            <a:ext cx="71342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表达式瘦身：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1. </a:t>
            </a:r>
            <a:r>
              <a:rPr lang="zh-CN" altLang="en-US" sz="1800" dirty="0" smtClean="0"/>
              <a:t>从</a:t>
            </a:r>
            <a:r>
              <a:rPr lang="en-US" altLang="zh-CN" sz="1800" dirty="0" smtClean="0"/>
              <a:t>&lt;style</a:t>
            </a:r>
            <a:r>
              <a:rPr lang="zh-CN" altLang="en-US" sz="1800" dirty="0" smtClean="0"/>
              <a:t>到</a:t>
            </a:r>
            <a:r>
              <a:rPr lang="en-US" altLang="zh-CN" sz="1800" dirty="0" smtClean="0"/>
              <a:t>&lt;/table&gt;</a:t>
            </a:r>
            <a:r>
              <a:rPr lang="zh-CN" altLang="en-US" sz="1800" dirty="0" smtClean="0"/>
              <a:t>用</a:t>
            </a:r>
            <a:r>
              <a:rPr lang="en-US" altLang="zh-CN" sz="1800" dirty="0" smtClean="0"/>
              <a:t>[*]</a:t>
            </a:r>
            <a:r>
              <a:rPr lang="zh-CN" altLang="en-US" sz="1800" dirty="0" smtClean="0"/>
              <a:t>代替。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2. </a:t>
            </a:r>
            <a:r>
              <a:rPr lang="zh-CN" altLang="en-US" sz="1800" dirty="0" smtClean="0"/>
              <a:t>将</a:t>
            </a:r>
            <a:r>
              <a:rPr lang="en-US" altLang="zh-CN" sz="1800" dirty="0" smtClean="0"/>
              <a:t>[*]&lt;</a:t>
            </a:r>
            <a:r>
              <a:rPr lang="en-US" altLang="zh-CN" sz="1800" dirty="0" err="1" smtClean="0"/>
              <a:t>br</a:t>
            </a:r>
            <a:r>
              <a:rPr lang="en-US" altLang="zh-CN" sz="1800" dirty="0" smtClean="0"/>
              <a:t> /&gt;[*] </a:t>
            </a:r>
            <a:r>
              <a:rPr lang="zh-CN" altLang="en-US" sz="1800" dirty="0" smtClean="0"/>
              <a:t>替换成</a:t>
            </a:r>
            <a:r>
              <a:rPr lang="en-US" altLang="zh-CN" sz="1800" dirty="0" smtClean="0"/>
              <a:t>[*] </a:t>
            </a:r>
            <a:br>
              <a:rPr lang="en-US" altLang="zh-CN" sz="1800" dirty="0" smtClean="0"/>
            </a:br>
            <a:r>
              <a:rPr lang="en-US" altLang="zh-CN" sz="1800" dirty="0" smtClean="0"/>
              <a:t>3.</a:t>
            </a:r>
            <a:r>
              <a:rPr lang="zh-CN" altLang="en-US" sz="1800" dirty="0" smtClean="0"/>
              <a:t>后面的去掉</a:t>
            </a:r>
            <a:endParaRPr lang="zh-CN" altLang="en-US" sz="1800" dirty="0"/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1758156"/>
            <a:ext cx="7248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修改表达式后，按提交按钮，检查匹配情况</a:t>
            </a:r>
            <a:endParaRPr lang="zh-CN" altLang="en-US" sz="1800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42" y="1600200"/>
            <a:ext cx="603251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完成表达式设置</a:t>
            </a:r>
            <a:endParaRPr lang="zh-CN" altLang="en-US" sz="1800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1853406"/>
            <a:ext cx="72961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检查对整个页面的分析结果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检查内容包括：主题贴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跟帖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回复数 </a:t>
            </a:r>
            <a:endParaRPr lang="zh-CN" altLang="en-US" sz="1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51" y="1600200"/>
            <a:ext cx="67592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58218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1800" dirty="0" smtClean="0"/>
              <a:t>1.</a:t>
            </a:r>
            <a:r>
              <a:rPr lang="zh-CN" altLang="en-US" sz="1800" dirty="0" smtClean="0"/>
              <a:t>选择“纸上谈兵”论坛为目标制作模板。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其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为 </a:t>
            </a:r>
            <a:r>
              <a:rPr lang="en-US" altLang="zh-CN" sz="1800" dirty="0" smtClean="0">
                <a:hlinkClick r:id="rId2"/>
              </a:rPr>
              <a:t>http://club.china.com/data/threads/12171906/index.html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这个页面实际上是个框架页面，真正的主题列表页面是 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   http://club.china.com/data/threads/12171906/1.html</a:t>
            </a:r>
            <a:br>
              <a:rPr lang="en-US" altLang="zh-CN" sz="1800" dirty="0" smtClean="0"/>
            </a:br>
            <a:endParaRPr lang="zh-CN" alt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7362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完成模板，注意修改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格式</a:t>
            </a:r>
            <a:endParaRPr lang="zh-CN" alt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63" y="1600200"/>
            <a:ext cx="69754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保存</a:t>
            </a:r>
            <a:endParaRPr lang="zh-CN" altLang="en-US" sz="1800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9850" y="2505869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Debug</a:t>
            </a:r>
            <a:r>
              <a:rPr lang="zh-CN" altLang="en-US" sz="1600" dirty="0" smtClean="0"/>
              <a:t>页面，下载过程分析一</a:t>
            </a:r>
            <a:endParaRPr lang="zh-CN" altLang="en-US" sz="1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196752"/>
            <a:ext cx="779763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1600" dirty="0" smtClean="0"/>
              <a:t>Debug</a:t>
            </a:r>
            <a:r>
              <a:rPr lang="zh-CN" altLang="en-US" sz="1600" dirty="0" smtClean="0"/>
              <a:t>页面，下载过程分析二</a:t>
            </a:r>
            <a:endParaRPr lang="zh-CN" altLang="en-US" sz="16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403" y="1600200"/>
            <a:ext cx="72431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1800" dirty="0" smtClean="0"/>
              <a:t>Debug</a:t>
            </a:r>
            <a:r>
              <a:rPr lang="zh-CN" altLang="en-US" sz="1800" dirty="0" smtClean="0"/>
              <a:t>页面，下载过程分析三</a:t>
            </a:r>
            <a:endParaRPr lang="zh-CN" altLang="en-US" sz="1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44824"/>
            <a:ext cx="8229600" cy="1377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信息源的创作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信息源制作</a:t>
            </a:r>
            <a:endParaRPr lang="zh-CN" altLang="en-US" sz="1800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61717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539552" y="5589240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入口需要添加多页的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具体多少页，可以参考如下做法：</a:t>
            </a:r>
            <a:endParaRPr lang="en-US" altLang="zh-CN" dirty="0" smtClean="0"/>
          </a:p>
          <a:p>
            <a:r>
              <a:rPr lang="zh-CN" altLang="en-US" dirty="0" smtClean="0"/>
              <a:t>       看该论坛</a:t>
            </a:r>
            <a:r>
              <a:rPr lang="en-US" altLang="zh-CN" dirty="0" smtClean="0"/>
              <a:t>6</a:t>
            </a:r>
            <a:r>
              <a:rPr lang="zh-CN" altLang="en-US" dirty="0" smtClean="0"/>
              <a:t>小时的发帖可以翻多少页，然后按</a:t>
            </a:r>
            <a:r>
              <a:rPr lang="en-US" altLang="zh-CN" dirty="0" smtClean="0"/>
              <a:t>5</a:t>
            </a:r>
            <a:r>
              <a:rPr lang="zh-CN" altLang="en-US" dirty="0" smtClean="0"/>
              <a:t>凑整。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1800" dirty="0" smtClean="0"/>
              <a:t>注意高级设置的配置</a:t>
            </a:r>
            <a:endParaRPr lang="zh-CN" altLang="en-US" sz="1800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0687" y="2229644"/>
            <a:ext cx="576262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332656"/>
            <a:ext cx="490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测试准备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/IGet6/spider/conf/</a:t>
            </a:r>
            <a:r>
              <a:rPr lang="en-US" altLang="zh-CN" dirty="0" err="1" smtClean="0"/>
              <a:t>spider.conf</a:t>
            </a:r>
            <a:r>
              <a:rPr lang="zh-CN" altLang="en-US" dirty="0" smtClean="0"/>
              <a:t>中，</a:t>
            </a:r>
            <a:endParaRPr lang="en-US" altLang="zh-CN" dirty="0" smtClean="0"/>
          </a:p>
          <a:p>
            <a:r>
              <a:rPr lang="en-US" altLang="zh-CN" dirty="0" err="1" smtClean="0"/>
              <a:t>component.processor</a:t>
            </a:r>
            <a:r>
              <a:rPr lang="zh-CN" altLang="en-US" dirty="0" smtClean="0"/>
              <a:t>要包含</a:t>
            </a:r>
            <a:r>
              <a:rPr lang="en-US" altLang="zh-CN" dirty="0" err="1" smtClean="0"/>
              <a:t>BBSSupport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debug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052736"/>
            <a:ext cx="49339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3568" y="1772816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测试准备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：清空历史数据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653136"/>
            <a:ext cx="3672408" cy="193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513" y="2405063"/>
            <a:ext cx="7800975" cy="1888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检查提取的重复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脚本是否正确：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1.</a:t>
            </a:r>
            <a:r>
              <a:rPr lang="zh-CN" altLang="en-US" sz="1800" dirty="0" smtClean="0"/>
              <a:t>是否有漏，或者无结果。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是否有多余的。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具体处理办法见下面</a:t>
            </a:r>
            <a:r>
              <a:rPr lang="en-US" altLang="zh-CN" sz="1800" dirty="0" err="1" smtClean="0"/>
              <a:t>ppt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547852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916832"/>
            <a:ext cx="4968552" cy="4315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检查：下载日志。</a:t>
            </a:r>
            <a:endParaRPr lang="zh-CN" altLang="en-US" sz="18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229600" cy="151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996952"/>
            <a:ext cx="7277844" cy="367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5536" y="25649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Debug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10146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错误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：主题贴解析错误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将错误</a:t>
            </a:r>
            <a:r>
              <a:rPr lang="en-US" altLang="zh-CN" sz="1800" dirty="0" smtClean="0"/>
              <a:t>URL</a:t>
            </a:r>
            <a:r>
              <a:rPr lang="zh-CN" altLang="en-US" sz="1800" dirty="0" smtClean="0"/>
              <a:t>做下载过程分析，显示如下的。</a:t>
            </a:r>
            <a:endParaRPr lang="zh-CN" altLang="en-US" sz="1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25640"/>
            <a:ext cx="8229600" cy="4475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先提取主题贴</a:t>
            </a:r>
            <a:r>
              <a:rPr lang="en-US" altLang="zh-CN" sz="1800" dirty="0" smtClean="0"/>
              <a:t>HTML</a:t>
            </a:r>
            <a:r>
              <a:rPr lang="zh-CN" altLang="en-US" sz="1800" dirty="0" smtClean="0"/>
              <a:t>，然后做表达式合并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人工修改模板，如果出现通配符数量变化，模板需要重新制作。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再测试其他错误</a:t>
            </a:r>
            <a:endParaRPr lang="zh-CN" altLang="en-US" sz="1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642645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708920"/>
            <a:ext cx="3816424" cy="325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错误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：帖子解析错误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非第一页，出现下面的提示。</a:t>
            </a:r>
            <a:endParaRPr lang="zh-CN" altLang="en-US" sz="1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851" y="1600200"/>
            <a:ext cx="695429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先生成一个新表达式。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然后表达式合并，人工修改模板，如果通配符数量变化，重新制作模板。</a:t>
            </a:r>
            <a:endParaRPr lang="zh-CN" altLang="en-US" sz="1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63516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如果有漏或者无结果，请点击下面的按钮手工输入。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endParaRPr lang="zh-CN" altLang="en-US" sz="1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844824"/>
            <a:ext cx="35528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700808"/>
            <a:ext cx="4857923" cy="41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燕尾形箭头 5"/>
          <p:cNvSpPr/>
          <p:nvPr/>
        </p:nvSpPr>
        <p:spPr>
          <a:xfrm rot="918845">
            <a:off x="2123728" y="3140968"/>
            <a:ext cx="1584176" cy="792088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l"/>
            <a:r>
              <a:rPr lang="zh-CN" altLang="en-US" sz="1800" dirty="0" smtClean="0"/>
              <a:t>如果有多余。例如这个论坛最后几个主题与其他的不同，会干扰表达式的生成。所以将最后几个认定为多余的。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将多余的主题前面的复选框取消选中。</a:t>
            </a:r>
            <a:endParaRPr lang="zh-CN" altLang="en-US" sz="1800" dirty="0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75169"/>
            <a:ext cx="8229600" cy="377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sz="1800" dirty="0" smtClean="0"/>
              <a:t>1.</a:t>
            </a:r>
            <a:r>
              <a:rPr lang="zh-CN" altLang="en-US" sz="1800" dirty="0" smtClean="0"/>
              <a:t>先检查表达式中的每个</a:t>
            </a:r>
            <a:r>
              <a:rPr lang="en-US" altLang="zh-CN" sz="1800" dirty="0" smtClean="0"/>
              <a:t>[*]</a:t>
            </a:r>
            <a:r>
              <a:rPr lang="zh-CN" altLang="en-US" sz="1800" dirty="0" smtClean="0"/>
              <a:t>看是否有不对的地方。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2.</a:t>
            </a:r>
            <a:r>
              <a:rPr lang="zh-CN" altLang="en-US" sz="1800" dirty="0" smtClean="0"/>
              <a:t>检查匹配出的结果，根据有效数据情况，可以适当截短表达式，以提升速度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3.</a:t>
            </a:r>
            <a:r>
              <a:rPr lang="zh-CN" altLang="en-US" sz="1800" dirty="0" smtClean="0"/>
              <a:t>检查第二页和其他栏目的匹配情况</a:t>
            </a:r>
            <a:endParaRPr lang="zh-CN" altLang="en-US" sz="1800" dirty="0"/>
          </a:p>
        </p:txBody>
      </p:sp>
      <p:pic>
        <p:nvPicPr>
          <p:cNvPr id="61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58854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模板设置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虽然主题列表页面没有跟帖量，但也要配置翻页的设置项</a:t>
            </a:r>
            <a:endParaRPr lang="zh-CN" altLang="en-US" sz="1800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88840"/>
            <a:ext cx="630855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l"/>
            <a:r>
              <a:rPr lang="zh-CN" altLang="en-US" sz="1800" dirty="0" smtClean="0"/>
              <a:t>检查模板的匹配情况。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1800" dirty="0" smtClean="0"/>
              <a:t>由于页面上没有跟帖量，所以错误（</a:t>
            </a:r>
            <a:r>
              <a:rPr lang="en-US" altLang="zh-CN" sz="1800" dirty="0" smtClean="0">
                <a:solidFill>
                  <a:srgbClr val="FF0000"/>
                </a:solidFill>
              </a:rPr>
              <a:t>ERROR [no bbs.sub]</a:t>
            </a:r>
            <a:r>
              <a:rPr lang="zh-CN" altLang="en-US" sz="1800" dirty="0" smtClean="0"/>
              <a:t>）可以忽略</a:t>
            </a:r>
            <a:endParaRPr lang="zh-CN" altLang="en-US" sz="1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844824"/>
            <a:ext cx="44996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425</Words>
  <Application>Microsoft Office PowerPoint</Application>
  <PresentationFormat>全屏显示(4:3)</PresentationFormat>
  <Paragraphs>72</Paragraphs>
  <Slides>44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Office 主题</vt:lpstr>
      <vt:lpstr>模板制作—china.com</vt:lpstr>
      <vt:lpstr>1. 先进入模板制作页面：http://127.0.0.1:8080/spider3/autotp/ 2.选择BBS主题列表 3.网站类型选第二个</vt:lpstr>
      <vt:lpstr>1.选择“纸上谈兵”论坛为目标制作模板。 2.其URL为 http://club.china.com/data/threads/12171906/index.html 这个页面实际上是个框架页面，真正的主题列表页面是     http://club.china.com/data/threads/12171906/1.html </vt:lpstr>
      <vt:lpstr>检查提取的重复html脚本是否正确： 1.是否有漏，或者无结果。 2.是否有多余的。 具体处理办法见下面ppt。</vt:lpstr>
      <vt:lpstr>如果有漏或者无结果，请点击下面的按钮手工输入。  </vt:lpstr>
      <vt:lpstr>如果有多余。例如这个论坛最后几个主题与其他的不同，会干扰表达式的生成。所以将最后几个认定为多余的。  将多余的主题前面的复选框取消选中。</vt:lpstr>
      <vt:lpstr>1.先检查表达式中的每个[*]看是否有不对的地方。 2.检查匹配出的结果，根据有效数据情况，可以适当截短表达式，以提升速度 3.检查第二页和其他栏目的匹配情况</vt:lpstr>
      <vt:lpstr>模板设置  虽然主题列表页面没有跟帖量，但也要配置翻页的设置项</vt:lpstr>
      <vt:lpstr>检查模板的匹配情况。  由于页面上没有跟帖量，所以错误（ERROR [no bbs.sub]）可以忽略</vt:lpstr>
      <vt:lpstr>调整 URL格式</vt:lpstr>
      <vt:lpstr>提交保存 </vt:lpstr>
      <vt:lpstr>Debug页面中，检查“下载过程分析”。方法见下页</vt:lpstr>
      <vt:lpstr>幻灯片 13</vt:lpstr>
      <vt:lpstr>帖子列表页面 模板制作</vt:lpstr>
      <vt:lpstr>注意页面底色</vt:lpstr>
      <vt:lpstr>去掉错误的</vt:lpstr>
      <vt:lpstr>表达式检查</vt:lpstr>
      <vt:lpstr>表达式检查1：红框的部分需呀去掉。原因是不具通用性。</vt:lpstr>
      <vt:lpstr>表达式检查2：瘦身/截短长度 可以用“表达式瘦身”工具(《表达式瘦身.pptx》) 从匹配结果看第20项以后的结果无用</vt:lpstr>
      <vt:lpstr>更换不同的URL测试表达式</vt:lpstr>
      <vt:lpstr>幻灯片 21</vt:lpstr>
      <vt:lpstr>幻灯片 22</vt:lpstr>
      <vt:lpstr>如果解析正确，就按一个按钮。  本例中，由于主题贴与跟帖格式不同，需要点第二个按钮，设置主题贴的格式  主题贴HTML的提取可以参见《利用Xpath提取HTML.pptx》</vt:lpstr>
      <vt:lpstr>生成表达式</vt:lpstr>
      <vt:lpstr>检查表达式1：[*].  去掉红色的部分</vt:lpstr>
      <vt:lpstr>表达式瘦身： 1. 从&lt;style到&lt;/table&gt;用[*]代替。 2. 将[*]&lt;br /&gt;[*] 替换成[*]  3.后面的去掉</vt:lpstr>
      <vt:lpstr>修改表达式后，按提交按钮，检查匹配情况</vt:lpstr>
      <vt:lpstr>完成表达式设置</vt:lpstr>
      <vt:lpstr>检查对整个页面的分析结果  检查内容包括：主题贴/跟帖/回复数 </vt:lpstr>
      <vt:lpstr>完成模板，注意修改URL格式</vt:lpstr>
      <vt:lpstr>保存</vt:lpstr>
      <vt:lpstr>Debug页面，下载过程分析一</vt:lpstr>
      <vt:lpstr>Debug页面，下载过程分析二</vt:lpstr>
      <vt:lpstr>Debug页面，下载过程分析三</vt:lpstr>
      <vt:lpstr>信息源的创作</vt:lpstr>
      <vt:lpstr>信息源制作</vt:lpstr>
      <vt:lpstr>注意高级设置的配置</vt:lpstr>
      <vt:lpstr>测试过程</vt:lpstr>
      <vt:lpstr>幻灯片 39</vt:lpstr>
      <vt:lpstr>检查：下载日志。</vt:lpstr>
      <vt:lpstr>错误1：主题贴解析错误  将错误URL做下载过程分析，显示如下的。</vt:lpstr>
      <vt:lpstr>先提取主题贴HTML，然后做表达式合并  人工修改模板，如果出现通配符数量变化，模板需要重新制作。  再测试其他错误</vt:lpstr>
      <vt:lpstr>错误2：帖子解析错误  非第一页，出现下面的提示。</vt:lpstr>
      <vt:lpstr>先生成一个新表达式。  然后表达式合并，人工修改模板，如果通配符数量变化，重新制作模板。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模板制作—china.com</dc:title>
  <dc:creator>heyong</dc:creator>
  <cp:lastModifiedBy>heyong</cp:lastModifiedBy>
  <cp:revision>113</cp:revision>
  <dcterms:created xsi:type="dcterms:W3CDTF">2012-10-09T05:15:49Z</dcterms:created>
  <dcterms:modified xsi:type="dcterms:W3CDTF">2012-12-17T03:16:35Z</dcterms:modified>
</cp:coreProperties>
</file>