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bs.fjmb.net/forum.php?mod=viewthread&amp;tid=87841&amp;extra=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um.book.sina.com.cn/forum-51-1.html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ub.china.com/data/threads/12171906/index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模板制作 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网站类型：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548680"/>
            <a:ext cx="626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http://tieba.baidu.com/f?kw=%B6%AB%C4%CF%B4%F3%D1%A7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191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980728"/>
            <a:ext cx="272382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主题列表页面上有回复数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3973504"/>
            <a:ext cx="4032448" cy="262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3717032"/>
            <a:ext cx="549381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回复的回复跟回复帖在一起，造成每页帖子数不固定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591611"/>
            <a:ext cx="3499470" cy="226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16016" y="4221088"/>
            <a:ext cx="315503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帖子翻页可以由页号和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拼出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2060848"/>
            <a:ext cx="226215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注意：该论坛回复的</a:t>
            </a:r>
            <a:endParaRPr lang="en-US" altLang="zh-CN" dirty="0" smtClean="0"/>
          </a:p>
          <a:p>
            <a:r>
              <a:rPr lang="zh-CN" altLang="en-US" dirty="0" smtClean="0"/>
              <a:t>回复可以不分析出来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网站类型：</a:t>
            </a:r>
            <a:r>
              <a:rPr lang="en-US" altLang="zh-CN" sz="3200" dirty="0" smtClean="0"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12160" y="908720"/>
            <a:ext cx="15696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暂无具体案例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TopicID</a:t>
            </a:r>
            <a:r>
              <a:rPr lang="zh-CN" altLang="en-US" smtClean="0"/>
              <a:t>选取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大洋社区错误问题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14954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15430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2" y="404664"/>
            <a:ext cx="2236510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问题：非注册用户与</a:t>
            </a:r>
            <a:endParaRPr lang="en-US" altLang="zh-CN" sz="1600" dirty="0" smtClean="0"/>
          </a:p>
          <a:p>
            <a:r>
              <a:rPr lang="zh-CN" altLang="en-US" sz="1600" dirty="0" smtClean="0"/>
              <a:t>注册用户的显示不一致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627784" y="1412777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&lt;$3$&gt;   &lt;div class="</a:t>
            </a:r>
            <a:r>
              <a:rPr lang="en-US" altLang="zh-CN" sz="1200" dirty="0" err="1" smtClean="0"/>
              <a:t>authi</a:t>
            </a:r>
            <a:r>
              <a:rPr lang="en-US" altLang="zh-CN" sz="1200" dirty="0" smtClean="0"/>
              <a:t>"&gt;&lt;a </a:t>
            </a:r>
            <a:r>
              <a:rPr lang="en-US" altLang="zh-CN" sz="1200" dirty="0" err="1" smtClean="0"/>
              <a:t>href</a:t>
            </a:r>
            <a:r>
              <a:rPr lang="en-US" altLang="zh-CN" sz="1200" dirty="0" smtClean="0"/>
              <a:t>="http://club.dayoo.com/home.php?mod=space&amp;amp;uid=1056575" target="_blank" class="xw1"&gt;812403789&lt;/a&gt;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627784" y="2132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 smtClean="0"/>
              <a:t>&lt;$3$&gt;</a:t>
            </a:r>
          </a:p>
          <a:p>
            <a:r>
              <a:rPr lang="pt-BR" altLang="zh-CN" sz="1200" dirty="0" smtClean="0"/>
              <a:t>&lt;a href="javascript:;"&gt;</a:t>
            </a:r>
            <a:r>
              <a:rPr lang="zh-CN" altLang="pt-BR" sz="1200" dirty="0" smtClean="0"/>
              <a:t>大洋网友</a:t>
            </a:r>
            <a:r>
              <a:rPr lang="pt-BR" altLang="zh-CN" sz="1200" dirty="0" smtClean="0"/>
              <a:t>&lt;em&gt;16878140&lt;/em&gt;&lt;/a&gt;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1052736"/>
            <a:ext cx="4083169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对于不同类型的用户，表示式匹配的结果是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2996952"/>
            <a:ext cx="523233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解决办法是：将第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[*]</a:t>
            </a:r>
            <a:r>
              <a:rPr lang="zh-CN" altLang="en-US" sz="1600" dirty="0" smtClean="0"/>
              <a:t>替换成</a:t>
            </a:r>
            <a:r>
              <a:rPr lang="en-US" altLang="zh-CN" sz="1600" dirty="0" smtClean="0"/>
              <a:t>[*]&lt;a </a:t>
            </a:r>
            <a:r>
              <a:rPr lang="en-US" altLang="zh-CN" sz="1600" dirty="0" err="1" smtClean="0"/>
              <a:t>href</a:t>
            </a:r>
            <a:r>
              <a:rPr lang="en-US" altLang="zh-CN" sz="1600" dirty="0" smtClean="0"/>
              <a:t>=“[*]”[*]&gt;[*]&lt;/a&gt;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3861048"/>
            <a:ext cx="1620957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调整后的结果为</a:t>
            </a:r>
            <a:endParaRPr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365104"/>
            <a:ext cx="4962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5445224"/>
            <a:ext cx="38004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主题列表页面没有最后回复时间怎么办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先用随便一个值把最后回复时间设置完。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在模板完成后，删除</a:t>
            </a:r>
            <a:r>
              <a:rPr lang="en-US" altLang="zh-CN" sz="2400" dirty="0" err="1" smtClean="0"/>
              <a:t>lastmodify</a:t>
            </a:r>
            <a:r>
              <a:rPr lang="zh-CN" altLang="en-US" sz="2400" dirty="0" smtClean="0"/>
              <a:t>相关记录。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帖子页面，不能自动发现重复脚本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解决</a:t>
            </a:r>
            <a:r>
              <a:rPr lang="zh-CN" altLang="en-US" sz="2000" dirty="0" smtClean="0"/>
              <a:t>办法</a:t>
            </a:r>
            <a:r>
              <a:rPr lang="zh-CN" altLang="en-US" sz="2000" dirty="0" smtClean="0"/>
              <a:t>一</a:t>
            </a:r>
            <a:r>
              <a:rPr lang="zh-CN" altLang="en-US" sz="2000" dirty="0" smtClean="0"/>
              <a:t>：</a:t>
            </a:r>
            <a:r>
              <a:rPr lang="zh-CN" altLang="en-US" sz="2000" dirty="0" smtClean="0"/>
              <a:t>换其他帖子页面试试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原因</a:t>
            </a:r>
            <a:r>
              <a:rPr lang="zh-CN" altLang="en-US" sz="2000" dirty="0" smtClean="0"/>
              <a:t>：如果主题贴过大，会干扰重复脚本发现，可以换其他帖子页，或者用第二页</a:t>
            </a:r>
            <a:r>
              <a:rPr lang="zh-CN" altLang="en-US" sz="2000" dirty="0" smtClean="0"/>
              <a:t>链接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解决办法</a:t>
            </a:r>
            <a:r>
              <a:rPr lang="zh-CN" altLang="en-US" sz="2000" dirty="0" smtClean="0"/>
              <a:t>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设置起始和截至字符串。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字符串可以用第一个或最后一个贴子的内容。但需要注意的是，如果使用这个方法，自动发现的脚本，第一个或最后一个有可能不完整，所以需要仔细检查第一个或最后一个，如果发现问题，就去掉他们，即去掉帖子前的</a:t>
            </a:r>
            <a:r>
              <a:rPr lang="en-US" altLang="zh-CN" sz="2000" dirty="0" smtClean="0"/>
              <a:t>checkbox</a:t>
            </a:r>
            <a:r>
              <a:rPr lang="zh-CN" altLang="en-US" sz="2000" smtClean="0"/>
              <a:t>的选中。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861048"/>
            <a:ext cx="6610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回复数与实际数不符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大部分相符，一部分不符，可能是版主删帖造成的，可以忽略这个问题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如果都不符，可能这个回复数不是我们要找的值。有可能是类型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的网站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每页帖子数都不一样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类型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的网站，按类型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大部分一样的，可能是删帖造成的，可忽略这个问题，按类型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处理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时间通配含有其他字符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991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75656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按图所示即可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时间出现：今日或者几小时内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向后翻历史记录，看出完整时间后，按那个时间确定时间格式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生成表达式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表达式调整后匹配错误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388640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例如 </a:t>
            </a:r>
            <a:r>
              <a:rPr lang="en-US" altLang="zh-CN" sz="1600" dirty="0" smtClean="0">
                <a:hlinkClick r:id="rId2"/>
              </a:rPr>
              <a:t>http://bbs.fjmb.net/forum.php?mod=viewthread&amp;tid=87841&amp;extra=page%3D1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3133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77281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生成的表达式为：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70080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[*]</a:t>
            </a:r>
            <a:r>
              <a:rPr lang="zh-CN" altLang="en-US" dirty="0" smtClean="0"/>
              <a:t>前面的</a:t>
            </a:r>
            <a:r>
              <a:rPr lang="en-US" altLang="zh-CN" dirty="0" smtClean="0"/>
              <a:t>28</a:t>
            </a:r>
            <a:r>
              <a:rPr lang="zh-CN" altLang="en-US" dirty="0" smtClean="0"/>
              <a:t>后，出现下面的错误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32856"/>
            <a:ext cx="35337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93096"/>
            <a:ext cx="3816424" cy="229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3528" y="350100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观察修改前，成功匹配的部分。</a:t>
            </a:r>
            <a:endParaRPr lang="en-US" altLang="zh-CN" dirty="0" smtClean="0"/>
          </a:p>
          <a:p>
            <a:r>
              <a:rPr lang="zh-CN" altLang="en-US" dirty="0" smtClean="0"/>
              <a:t>标红线的部分同表达式开头字符串相同。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4005064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为了防止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条合并成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条的错误，匹配时</a:t>
            </a:r>
            <a:endParaRPr lang="en-US" altLang="zh-CN" dirty="0" smtClean="0"/>
          </a:p>
          <a:p>
            <a:r>
              <a:rPr lang="zh-CN" altLang="en-US" dirty="0" smtClean="0"/>
              <a:t>对每个通配内容需要检查是否包含表达式</a:t>
            </a:r>
            <a:endParaRPr lang="en-US" altLang="zh-CN" dirty="0" smtClean="0"/>
          </a:p>
          <a:p>
            <a:r>
              <a:rPr lang="zh-CN" altLang="en-US" dirty="0" smtClean="0"/>
              <a:t>的第一个字符串。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5085184"/>
            <a:ext cx="44069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解决方法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：有用信息只到</a:t>
            </a:r>
            <a:r>
              <a:rPr lang="en-US" altLang="zh-CN" dirty="0" smtClean="0"/>
              <a:t>&lt;$66$&gt;</a:t>
            </a:r>
            <a:r>
              <a:rPr lang="zh-CN" altLang="en-US" dirty="0" smtClean="0"/>
              <a:t>，可以</a:t>
            </a:r>
            <a:endParaRPr lang="en-US" altLang="zh-CN" dirty="0" smtClean="0"/>
          </a:p>
          <a:p>
            <a:r>
              <a:rPr lang="zh-CN" altLang="en-US" dirty="0" smtClean="0"/>
              <a:t>表达式瘦身后，去掉</a:t>
            </a:r>
            <a:r>
              <a:rPr lang="en-US" altLang="zh-CN" dirty="0" smtClean="0"/>
              <a:t>&lt;$66$&gt;</a:t>
            </a:r>
            <a:r>
              <a:rPr lang="zh-CN" altLang="en-US" dirty="0" smtClean="0"/>
              <a:t>以后的部分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解决方法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&lt;$66$&gt;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[*]</a:t>
            </a:r>
            <a:r>
              <a:rPr lang="zh-CN" altLang="en-US" dirty="0" smtClean="0"/>
              <a:t>改成</a:t>
            </a:r>
            <a:endParaRPr lang="en-US" altLang="zh-CN" dirty="0" smtClean="0"/>
          </a:p>
          <a:p>
            <a:r>
              <a:rPr lang="en-US" altLang="zh-CN" dirty="0" smtClean="0"/>
              <a:t>[*]&lt;div id="</a:t>
            </a:r>
            <a:r>
              <a:rPr lang="en-US" altLang="zh-CN" dirty="0" err="1" smtClean="0"/>
              <a:t>post_rate_div</a:t>
            </a:r>
            <a:r>
              <a:rPr lang="en-US" altLang="zh-CN" dirty="0" smtClean="0"/>
              <a:t>_[*]"&gt;[*]&lt;/div&gt;[*]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网站类型：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型</a:t>
            </a:r>
            <a:endParaRPr lang="zh-CN" alt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229600" cy="197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1124744"/>
            <a:ext cx="226215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主题列表上有回复数</a:t>
            </a:r>
            <a:endParaRPr lang="zh-CN" alt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379102"/>
            <a:ext cx="3744416" cy="247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3861048"/>
            <a:ext cx="272382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帖子页，最大帖子数固定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653136"/>
            <a:ext cx="4786461" cy="102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16016" y="3933056"/>
            <a:ext cx="338586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帖子页翻页可以由页号和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拼出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4" y="836712"/>
            <a:ext cx="473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http://forum.book.sina.com.cn/forum-51-1.html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网站类型：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型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8229600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43396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主题列表页上无回复数，有最后更新时间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73016"/>
            <a:ext cx="4536504" cy="213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3284984"/>
            <a:ext cx="226215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帖子页面上有回复数</a:t>
            </a:r>
            <a:endParaRPr lang="zh-CN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592436"/>
            <a:ext cx="3528392" cy="12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9512" y="5877272"/>
            <a:ext cx="226215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帖子页帖子数量固定</a:t>
            </a:r>
            <a:endParaRPr lang="zh-CN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437112"/>
            <a:ext cx="3672408" cy="7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220072" y="3933056"/>
            <a:ext cx="37561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/>
              <a:t>帖子页翻页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可以由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和页号拼出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9247" y="620688"/>
            <a:ext cx="565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http://club.china.com/data/threads/12171906/index.html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609</Words>
  <Application>Microsoft Office PowerPoint</Application>
  <PresentationFormat>全屏显示(4:3)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模板制作 Q&amp;A</vt:lpstr>
      <vt:lpstr>帖子页面，不能自动发现重复脚本</vt:lpstr>
      <vt:lpstr>回复数与实际数不符</vt:lpstr>
      <vt:lpstr>每页帖子数都不一样</vt:lpstr>
      <vt:lpstr>时间通配含有其他字符</vt:lpstr>
      <vt:lpstr>时间出现：今日或者几小时内</vt:lpstr>
      <vt:lpstr>生成表达式/表达式调整后匹配错误</vt:lpstr>
      <vt:lpstr>网站类型：1型</vt:lpstr>
      <vt:lpstr>网站类型：2型</vt:lpstr>
      <vt:lpstr>幻灯片 10</vt:lpstr>
      <vt:lpstr>幻灯片 11</vt:lpstr>
      <vt:lpstr>TopicID选取</vt:lpstr>
      <vt:lpstr>大洋社区错误问题</vt:lpstr>
      <vt:lpstr>主题列表页面没有最后回复时间怎么办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模板制作 Q&amp;A</dc:title>
  <dc:creator>heyong</dc:creator>
  <cp:lastModifiedBy>heyong</cp:lastModifiedBy>
  <cp:revision>12</cp:revision>
  <dcterms:created xsi:type="dcterms:W3CDTF">2012-10-17T06:09:21Z</dcterms:created>
  <dcterms:modified xsi:type="dcterms:W3CDTF">2013-01-14T04:00:14Z</dcterms:modified>
</cp:coreProperties>
</file>