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zh-CN" altLang="en-US" sz="2000" dirty="0" smtClean="0"/>
              <a:t>输入表达式和相关页面链接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然后提交</a:t>
            </a:r>
            <a:endParaRPr lang="zh-CN" altLang="en-US" sz="20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69190"/>
            <a:ext cx="8229600" cy="438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zh-CN" altLang="en-US" sz="2000" dirty="0" smtClean="0"/>
              <a:t>选择保留的内容 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然后提交</a:t>
            </a:r>
            <a:endParaRPr lang="zh-CN" altLang="en-US" sz="2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49177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zh-CN" altLang="en-US" sz="2000" dirty="0" smtClean="0"/>
              <a:t>结果检查</a:t>
            </a:r>
            <a:endParaRPr lang="zh-CN" altLang="en-US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7527" y="1600200"/>
            <a:ext cx="678894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全屏显示(4:3)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输入表达式和相关页面链接  然后提交</vt:lpstr>
      <vt:lpstr>选择保留的内容   然后提交</vt:lpstr>
      <vt:lpstr>结果检查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heyong</dc:creator>
  <cp:lastModifiedBy>heyong</cp:lastModifiedBy>
  <cp:revision>1</cp:revision>
  <dcterms:created xsi:type="dcterms:W3CDTF">2012-10-17T18:28:02Z</dcterms:created>
  <dcterms:modified xsi:type="dcterms:W3CDTF">2012-10-17T18:33:37Z</dcterms:modified>
</cp:coreProperties>
</file>