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的发现与使用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发现工具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Web-proxy</a:t>
            </a:r>
          </a:p>
          <a:p>
            <a:pPr>
              <a:buNone/>
            </a:pPr>
            <a:r>
              <a:rPr lang="en-US" altLang="zh-CN" sz="2400" dirty="0" smtClean="0"/>
              <a:t>          Iget6</a:t>
            </a:r>
            <a:r>
              <a:rPr lang="zh-CN" altLang="en-US" sz="2400" dirty="0" smtClean="0"/>
              <a:t>安装目录下。到</a:t>
            </a:r>
            <a:r>
              <a:rPr lang="en-US" altLang="zh-CN" sz="2400" dirty="0" smtClean="0"/>
              <a:t>bin</a:t>
            </a:r>
            <a:r>
              <a:rPr lang="zh-CN" altLang="en-US" sz="2400" dirty="0" smtClean="0"/>
              <a:t>目录，执行</a:t>
            </a:r>
            <a:r>
              <a:rPr lang="en-US" altLang="zh-CN" sz="2400" dirty="0" smtClean="0"/>
              <a:t>startup.bat</a:t>
            </a:r>
            <a:r>
              <a:rPr lang="zh-CN" altLang="en-US" sz="2400" dirty="0" smtClean="0"/>
              <a:t>会启动一个</a:t>
            </a:r>
            <a:r>
              <a:rPr lang="en-US" altLang="zh-CN" sz="2400" dirty="0" smtClean="0"/>
              <a:t>9000</a:t>
            </a:r>
            <a:r>
              <a:rPr lang="zh-CN" altLang="en-US" sz="2400" dirty="0" smtClean="0"/>
              <a:t>端口的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，这个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会运行一个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proxy</a:t>
            </a:r>
            <a:r>
              <a:rPr lang="zh-CN" altLang="en-US" sz="2400" dirty="0" smtClean="0"/>
              <a:t>服务，并在运行过程中输出每一次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访问的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值。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844824"/>
            <a:ext cx="48291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发现工具使用方法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5"/>
            <a:ext cx="6059016" cy="4320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启动</a:t>
            </a:r>
            <a:r>
              <a:rPr lang="en-US" altLang="zh-CN" sz="2400" dirty="0" smtClean="0"/>
              <a:t>web-proxy</a:t>
            </a:r>
            <a:r>
              <a:rPr lang="zh-CN" altLang="en-US" sz="2400" dirty="0" smtClean="0"/>
              <a:t>后，</a:t>
            </a:r>
            <a:r>
              <a:rPr lang="en-US" altLang="zh-CN" sz="2400" dirty="0" smtClean="0"/>
              <a:t>IE</a:t>
            </a:r>
            <a:r>
              <a:rPr lang="zh-CN" altLang="en-US" sz="2400" dirty="0" smtClean="0"/>
              <a:t>菜单中点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选项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2386346" cy="234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149774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1800" y="1772816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链接中，局域网设置</a:t>
            </a:r>
            <a:endParaRPr lang="zh-CN" alt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9345" y="3501008"/>
            <a:ext cx="3434655" cy="277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56176" y="2564904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代理服务器设置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发现举例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0405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QQ</a:t>
            </a:r>
            <a:r>
              <a:rPr lang="zh-CN" altLang="en-US" sz="2400" dirty="0" smtClean="0"/>
              <a:t>微博检索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812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</a:t>
            </a:r>
            <a:r>
              <a:rPr lang="en-US" altLang="zh-CN" dirty="0" smtClean="0"/>
              <a:t>QQ</a:t>
            </a:r>
            <a:r>
              <a:rPr lang="zh-CN" altLang="en-US" dirty="0" smtClean="0"/>
              <a:t>微博后，检索任意词，才</a:t>
            </a:r>
            <a:r>
              <a:rPr lang="en-US" altLang="zh-CN" dirty="0" smtClean="0"/>
              <a:t>web-proxy</a:t>
            </a:r>
            <a:r>
              <a:rPr lang="zh-CN" altLang="en-US" dirty="0" smtClean="0"/>
              <a:t>输出窗口可以找到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6408712" cy="427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649" y="3068960"/>
            <a:ext cx="6085351" cy="35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发现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如果屏幕输出刷屏过快，也可以利用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日志发现</a:t>
            </a:r>
            <a:r>
              <a:rPr lang="en-US" altLang="zh-CN" sz="2400" dirty="0" smtClean="0"/>
              <a:t>cookie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44481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25" y="3552825"/>
            <a:ext cx="7381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使用 </a:t>
            </a:r>
            <a:r>
              <a:rPr lang="en-US" altLang="zh-CN" sz="3200" dirty="0" smtClean="0"/>
              <a:t>/debug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拷贝到</a:t>
            </a:r>
            <a:r>
              <a:rPr lang="en-US" altLang="zh-CN" sz="2400" dirty="0" smtClean="0"/>
              <a:t>/debug</a:t>
            </a:r>
            <a:r>
              <a:rPr lang="zh-CN" altLang="en-US" sz="2400" dirty="0" smtClean="0"/>
              <a:t>页面里的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字段中即可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84" y="2060848"/>
            <a:ext cx="7954836" cy="448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使用  下载过程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方法一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在信息源高级设置里面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default_cookie</a:t>
            </a:r>
            <a:r>
              <a:rPr lang="en-US" altLang="zh-CN" sz="2400" dirty="0" smtClean="0"/>
              <a:t>=【cookie</a:t>
            </a:r>
            <a:r>
              <a:rPr lang="zh-CN" altLang="en-US" sz="2400" dirty="0" smtClean="0"/>
              <a:t>值</a:t>
            </a:r>
            <a:r>
              <a:rPr lang="en-US" altLang="zh-CN" sz="2400" dirty="0" smtClean="0"/>
              <a:t>】    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方法二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先将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值保存在一个文本文件中，如</a:t>
            </a:r>
            <a:r>
              <a:rPr lang="en-US" altLang="zh-CN" sz="2400" dirty="0" smtClean="0"/>
              <a:t>cookies/</a:t>
            </a:r>
            <a:r>
              <a:rPr lang="en-US" altLang="zh-CN" sz="2400" dirty="0" err="1" smtClean="0"/>
              <a:t>t.qq.txt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在信息源高级设置中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cookie_file</a:t>
            </a:r>
            <a:r>
              <a:rPr lang="en-US" altLang="zh-CN" sz="2400" dirty="0" smtClean="0"/>
              <a:t>=cookies/</a:t>
            </a:r>
            <a:r>
              <a:rPr lang="en-US" altLang="zh-CN" sz="2400" dirty="0" err="1" smtClean="0"/>
              <a:t>t.qq.txt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该方法可以实现，多信息源共用，在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变化时，修改也比较方便。</a:t>
            </a:r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Cookie</a:t>
            </a:r>
            <a:r>
              <a:rPr lang="zh-CN" altLang="en-US" sz="3200" dirty="0" smtClean="0"/>
              <a:t>使用 信息源设置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带登录信息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一般会在半小时后失效。所以在配置信息源，注意保证该信息源至少每半小时内下载一次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239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Cookie的发现与使用</vt:lpstr>
      <vt:lpstr>Cookie发现工具</vt:lpstr>
      <vt:lpstr>Cookie发现工具使用方法</vt:lpstr>
      <vt:lpstr>Cookie发现举例</vt:lpstr>
      <vt:lpstr>Cookie发现</vt:lpstr>
      <vt:lpstr>Cookie使用 /debug</vt:lpstr>
      <vt:lpstr>Cookie使用  下载过程</vt:lpstr>
      <vt:lpstr>Cookie使用 信息源设置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Cookie的发现与使用</dc:title>
  <dc:creator>heyong</dc:creator>
  <cp:lastModifiedBy>heyong</cp:lastModifiedBy>
  <cp:revision>7</cp:revision>
  <dcterms:created xsi:type="dcterms:W3CDTF">2012-12-04T03:08:00Z</dcterms:created>
  <dcterms:modified xsi:type="dcterms:W3CDTF">2012-12-21T10:49:58Z</dcterms:modified>
</cp:coreProperties>
</file>