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7" r:id="rId3"/>
    <p:sldId id="291" r:id="rId4"/>
    <p:sldId id="292" r:id="rId5"/>
    <p:sldId id="293" r:id="rId6"/>
    <p:sldId id="294" r:id="rId7"/>
    <p:sldId id="290" r:id="rId8"/>
    <p:sldId id="296" r:id="rId9"/>
    <p:sldId id="295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3" r:id="rId18"/>
    <p:sldId id="302" r:id="rId19"/>
    <p:sldId id="307" r:id="rId20"/>
    <p:sldId id="308" r:id="rId21"/>
  </p:sldIdLst>
  <p:sldSz cx="9144000" cy="5143500" type="screen16x9"/>
  <p:notesSz cx="6858000" cy="9144000"/>
  <p:embeddedFontLst>
    <p:embeddedFont>
      <p:font typeface="Lora" pitchFamily="2" charset="77"/>
      <p:regular r:id="rId23"/>
      <p:bold r:id="rId24"/>
      <p:italic r:id="rId25"/>
      <p:boldItalic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69" d="100"/>
          <a:sy n="169" d="100"/>
        </p:scale>
        <p:origin x="5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sample collection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D9ABDAE7-5153-1B43-90AA-7F1A7BF15967}">
      <dgm:prSet phldrT="[Text]"/>
      <dgm:spPr/>
      <dgm:t>
        <a:bodyPr/>
        <a:lstStyle/>
        <a:p>
          <a:r>
            <a:rPr lang="en-US" dirty="0"/>
            <a:t>DNA extraction</a:t>
          </a:r>
        </a:p>
      </dgm:t>
    </dgm:pt>
    <dgm:pt modelId="{749CA5BB-9FD4-F24F-A161-A5C243E2053C}" type="parTrans" cxnId="{077C8233-A19C-8341-AABA-F44634B856B8}">
      <dgm:prSet/>
      <dgm:spPr/>
      <dgm:t>
        <a:bodyPr/>
        <a:lstStyle/>
        <a:p>
          <a:endParaRPr lang="en-US"/>
        </a:p>
      </dgm:t>
    </dgm:pt>
    <dgm:pt modelId="{726A651F-DB02-374C-8D99-02FE56FEAB12}" type="sibTrans" cxnId="{077C8233-A19C-8341-AABA-F44634B856B8}">
      <dgm:prSet/>
      <dgm:spPr/>
      <dgm:t>
        <a:bodyPr/>
        <a:lstStyle/>
        <a:p>
          <a:endParaRPr lang="en-US"/>
        </a:p>
      </dgm:t>
    </dgm:pt>
    <dgm:pt modelId="{70B528DB-E218-384C-9701-5FEACC93E238}">
      <dgm:prSet phldrT="[Text]"/>
      <dgm:spPr/>
      <dgm:t>
        <a:bodyPr/>
        <a:lstStyle/>
        <a:p>
          <a:r>
            <a:rPr lang="en-US" dirty="0"/>
            <a:t>consider: types of organisms, substrates</a:t>
          </a:r>
        </a:p>
      </dgm:t>
    </dgm:pt>
    <dgm:pt modelId="{61863F82-5FC4-E148-814B-62F48CCC60CD}" type="parTrans" cxnId="{549C9700-295F-E641-ACAA-4AE4F701E8E3}">
      <dgm:prSet/>
      <dgm:spPr/>
      <dgm:t>
        <a:bodyPr/>
        <a:lstStyle/>
        <a:p>
          <a:endParaRPr lang="en-US"/>
        </a:p>
      </dgm:t>
    </dgm:pt>
    <dgm:pt modelId="{73CEE14E-E120-154D-BE1A-3CFA32CF37AA}" type="sibTrans" cxnId="{549C9700-295F-E641-ACAA-4AE4F701E8E3}">
      <dgm:prSet/>
      <dgm:spPr/>
      <dgm:t>
        <a:bodyPr/>
        <a:lstStyle/>
        <a:p>
          <a:endParaRPr lang="en-US"/>
        </a:p>
      </dgm:t>
    </dgm:pt>
    <dgm:pt modelId="{39C7EE89-423F-9843-A551-7C2BAEE3719A}">
      <dgm:prSet phldrT="[Text]"/>
      <dgm:spPr/>
      <dgm:t>
        <a:bodyPr/>
        <a:lstStyle/>
        <a:p>
          <a:r>
            <a:rPr lang="en-US" dirty="0"/>
            <a:t>DNA amplification</a:t>
          </a:r>
        </a:p>
      </dgm:t>
    </dgm:pt>
    <dgm:pt modelId="{A9E2DAFD-383F-EE45-87A2-37C4D80F5BA1}" type="parTrans" cxnId="{4D9C1CEF-0D08-2D46-AEFA-F017622BAE42}">
      <dgm:prSet/>
      <dgm:spPr/>
      <dgm:t>
        <a:bodyPr/>
        <a:lstStyle/>
        <a:p>
          <a:endParaRPr lang="en-US"/>
        </a:p>
      </dgm:t>
    </dgm:pt>
    <dgm:pt modelId="{A1AC4C33-8CB4-E848-A86A-F46D31B01569}" type="sibTrans" cxnId="{4D9C1CEF-0D08-2D46-AEFA-F017622BAE42}">
      <dgm:prSet/>
      <dgm:spPr/>
      <dgm:t>
        <a:bodyPr/>
        <a:lstStyle/>
        <a:p>
          <a:endParaRPr lang="en-US"/>
        </a:p>
      </dgm:t>
    </dgm:pt>
    <dgm:pt modelId="{A48F714D-B610-9443-BE5F-F9CA6195E412}">
      <dgm:prSet phldrT="[Text]"/>
      <dgm:spPr/>
      <dgm:t>
        <a:bodyPr/>
        <a:lstStyle/>
        <a:p>
          <a:r>
            <a:rPr lang="en-US" dirty="0"/>
            <a:t>select primers</a:t>
          </a:r>
        </a:p>
      </dgm:t>
    </dgm:pt>
    <dgm:pt modelId="{0BE910D8-2724-564F-904D-FE6EA1ACD38E}" type="parTrans" cxnId="{57334AB5-B77C-F848-A895-B87162A98180}">
      <dgm:prSet/>
      <dgm:spPr/>
      <dgm:t>
        <a:bodyPr/>
        <a:lstStyle/>
        <a:p>
          <a:endParaRPr lang="en-US"/>
        </a:p>
      </dgm:t>
    </dgm:pt>
    <dgm:pt modelId="{7CB73575-CB43-594E-A275-0A6A48296EEB}" type="sibTrans" cxnId="{57334AB5-B77C-F848-A895-B87162A98180}">
      <dgm:prSet/>
      <dgm:spPr/>
      <dgm:t>
        <a:bodyPr/>
        <a:lstStyle/>
        <a:p>
          <a:endParaRPr lang="en-US"/>
        </a:p>
      </dgm:t>
    </dgm:pt>
    <dgm:pt modelId="{0EFC507D-6954-C949-8FB2-9190138F8D53}">
      <dgm:prSet/>
      <dgm:spPr/>
      <dgm:t>
        <a:bodyPr/>
        <a:lstStyle/>
        <a:p>
          <a:r>
            <a:rPr lang="en-US" dirty="0"/>
            <a:t>DNA clean-up and quality control</a:t>
          </a:r>
        </a:p>
      </dgm:t>
    </dgm:pt>
    <dgm:pt modelId="{82A6DC76-7E61-3A46-B601-859DAB0CF542}" type="parTrans" cxnId="{780F77E3-DF18-494A-8723-D8B7A141CC8C}">
      <dgm:prSet/>
      <dgm:spPr/>
      <dgm:t>
        <a:bodyPr/>
        <a:lstStyle/>
        <a:p>
          <a:endParaRPr lang="en-US"/>
        </a:p>
      </dgm:t>
    </dgm:pt>
    <dgm:pt modelId="{12985AE8-8BA8-254F-A265-0435A5F15F7B}" type="sibTrans" cxnId="{780F77E3-DF18-494A-8723-D8B7A141CC8C}">
      <dgm:prSet/>
      <dgm:spPr/>
      <dgm:t>
        <a:bodyPr/>
        <a:lstStyle/>
        <a:p>
          <a:endParaRPr lang="en-US"/>
        </a:p>
      </dgm:t>
    </dgm:pt>
    <dgm:pt modelId="{32DA60C9-3B10-E241-8E40-46EB1125034F}">
      <dgm:prSet/>
      <dgm:spPr/>
      <dgm:t>
        <a:bodyPr/>
        <a:lstStyle/>
        <a:p>
          <a:r>
            <a:rPr lang="en-US" dirty="0"/>
            <a:t>create a sequence-ready library</a:t>
          </a:r>
        </a:p>
      </dgm:t>
    </dgm:pt>
    <dgm:pt modelId="{AC3B0E43-F7BC-1440-B0C1-19CD975B1185}" type="parTrans" cxnId="{A0668347-1F4B-924D-96A0-3C64D2FFEFF7}">
      <dgm:prSet/>
      <dgm:spPr/>
      <dgm:t>
        <a:bodyPr/>
        <a:lstStyle/>
        <a:p>
          <a:endParaRPr lang="en-US"/>
        </a:p>
      </dgm:t>
    </dgm:pt>
    <dgm:pt modelId="{47425FEA-15C6-974F-82F9-0AFDB7081F33}" type="sibTrans" cxnId="{A0668347-1F4B-924D-96A0-3C64D2FFEFF7}">
      <dgm:prSet/>
      <dgm:spPr/>
      <dgm:t>
        <a:bodyPr/>
        <a:lstStyle/>
        <a:p>
          <a:endParaRPr lang="en-US"/>
        </a:p>
      </dgm:t>
    </dgm:pt>
    <dgm:pt modelId="{353B2FD3-3201-9E42-B8A8-EA8D32186004}">
      <dgm:prSet/>
      <dgm:spPr/>
      <dgm:t>
        <a:bodyPr/>
        <a:lstStyle/>
        <a:p>
          <a:r>
            <a:rPr lang="en-US" dirty="0"/>
            <a:t>sequence platform</a:t>
          </a:r>
        </a:p>
      </dgm:t>
    </dgm:pt>
    <dgm:pt modelId="{1A1DFD32-86EA-3948-839E-3C80AC2A0795}" type="parTrans" cxnId="{BA117091-44AC-FB40-8316-34E651FA499F}">
      <dgm:prSet/>
      <dgm:spPr/>
      <dgm:t>
        <a:bodyPr/>
        <a:lstStyle/>
        <a:p>
          <a:endParaRPr lang="en-US"/>
        </a:p>
      </dgm:t>
    </dgm:pt>
    <dgm:pt modelId="{622D81E9-36EB-DB45-AEC2-013F988FB4A0}" type="sibTrans" cxnId="{BA117091-44AC-FB40-8316-34E651FA499F}">
      <dgm:prSet/>
      <dgm:spPr/>
      <dgm:t>
        <a:bodyPr/>
        <a:lstStyle/>
        <a:p>
          <a:endParaRPr lang="en-US"/>
        </a:p>
      </dgm:t>
    </dgm:pt>
    <dgm:pt modelId="{48087948-AFAF-DA41-8A61-3B3771FF3439}">
      <dgm:prSet/>
      <dgm:spPr/>
      <dgm:t>
        <a:bodyPr/>
        <a:lstStyle/>
        <a:p>
          <a:r>
            <a:rPr lang="en-US" dirty="0"/>
            <a:t>another amplification step</a:t>
          </a:r>
        </a:p>
      </dgm:t>
    </dgm:pt>
    <dgm:pt modelId="{993D4E63-9CEB-8A43-A9A8-E86C20F8C5C8}" type="parTrans" cxnId="{B5C35798-36D8-5A42-B0ED-A8F664A500F0}">
      <dgm:prSet/>
      <dgm:spPr/>
      <dgm:t>
        <a:bodyPr/>
        <a:lstStyle/>
        <a:p>
          <a:endParaRPr lang="en-US"/>
        </a:p>
      </dgm:t>
    </dgm:pt>
    <dgm:pt modelId="{FECF0DAF-98A5-DE4A-942D-DF1F1B7A69C1}" type="sibTrans" cxnId="{B5C35798-36D8-5A42-B0ED-A8F664A500F0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9A926C87-87A4-0D46-A841-0EFEA9298EC5}" type="pres">
      <dgm:prSet presAssocID="{49CE2995-488B-1249-BDCA-891C3BC159F1}" presName="bentUpArrow1" presStyleLbl="alignImgPlace1" presStyleIdx="0" presStyleCnt="5"/>
      <dgm:spPr/>
    </dgm:pt>
    <dgm:pt modelId="{B898192E-1C2D-D847-A73A-0D503FE55A3E}" type="pres">
      <dgm:prSet presAssocID="{49CE2995-488B-1249-BDCA-891C3BC159F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D521DE4-EBD2-D34F-9372-E2BA40346F50}" type="pres">
      <dgm:prSet presAssocID="{49CE2995-488B-1249-BDCA-891C3BC159F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077F0B-EFE7-844C-9BCF-E1CC5A776FCE}" type="pres">
      <dgm:prSet presAssocID="{2F6BFD09-04EB-5041-8E4A-E695A0A1BF79}" presName="sibTrans" presStyleCnt="0"/>
      <dgm:spPr/>
    </dgm:pt>
    <dgm:pt modelId="{D886DE5D-1A33-6940-B081-B680D21A0772}" type="pres">
      <dgm:prSet presAssocID="{D9ABDAE7-5153-1B43-90AA-7F1A7BF15967}" presName="composite" presStyleCnt="0"/>
      <dgm:spPr/>
    </dgm:pt>
    <dgm:pt modelId="{E33B53C4-7547-8449-A161-78B29F05DDC3}" type="pres">
      <dgm:prSet presAssocID="{D9ABDAE7-5153-1B43-90AA-7F1A7BF15967}" presName="bentUpArrow1" presStyleLbl="alignImgPlace1" presStyleIdx="1" presStyleCnt="5"/>
      <dgm:spPr/>
    </dgm:pt>
    <dgm:pt modelId="{8CA065D9-F2D1-5246-9038-923A1C66870B}" type="pres">
      <dgm:prSet presAssocID="{D9ABDAE7-5153-1B43-90AA-7F1A7BF15967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2BEB5FDF-6686-9B41-B26D-3383DF630876}" type="pres">
      <dgm:prSet presAssocID="{D9ABDAE7-5153-1B43-90AA-7F1A7BF1596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7C62010-8FF6-5C4C-ACEB-D5C5F9E283C2}" type="pres">
      <dgm:prSet presAssocID="{726A651F-DB02-374C-8D99-02FE56FEAB12}" presName="sibTrans" presStyleCnt="0"/>
      <dgm:spPr/>
    </dgm:pt>
    <dgm:pt modelId="{D67ABF24-1145-C243-B7EB-D76046ED519A}" type="pres">
      <dgm:prSet presAssocID="{39C7EE89-423F-9843-A551-7C2BAEE3719A}" presName="composite" presStyleCnt="0"/>
      <dgm:spPr/>
    </dgm:pt>
    <dgm:pt modelId="{E06D5A81-2477-B144-B05D-8FE5B4F4D6F3}" type="pres">
      <dgm:prSet presAssocID="{39C7EE89-423F-9843-A551-7C2BAEE3719A}" presName="bentUpArrow1" presStyleLbl="alignImgPlace1" presStyleIdx="2" presStyleCnt="5"/>
      <dgm:spPr/>
    </dgm:pt>
    <dgm:pt modelId="{260EF3A2-E080-C848-8D14-60F718DFE56C}" type="pres">
      <dgm:prSet presAssocID="{39C7EE89-423F-9843-A551-7C2BAEE3719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4E5BA87-3CAE-1241-8FB6-30F5FFC32A49}" type="pres">
      <dgm:prSet presAssocID="{39C7EE89-423F-9843-A551-7C2BAEE3719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D01ADF6-C22F-E24C-ADAC-D82DFCA65B99}" type="pres">
      <dgm:prSet presAssocID="{A1AC4C33-8CB4-E848-A86A-F46D31B01569}" presName="sibTrans" presStyleCnt="0"/>
      <dgm:spPr/>
    </dgm:pt>
    <dgm:pt modelId="{69D341B2-5661-134D-96CE-20988936A164}" type="pres">
      <dgm:prSet presAssocID="{0EFC507D-6954-C949-8FB2-9190138F8D53}" presName="composite" presStyleCnt="0"/>
      <dgm:spPr/>
    </dgm:pt>
    <dgm:pt modelId="{04FB68A5-7BF0-F945-AA64-8C72EC275FD2}" type="pres">
      <dgm:prSet presAssocID="{0EFC507D-6954-C949-8FB2-9190138F8D53}" presName="bentUpArrow1" presStyleLbl="alignImgPlace1" presStyleIdx="3" presStyleCnt="5"/>
      <dgm:spPr/>
    </dgm:pt>
    <dgm:pt modelId="{1DC2EAA9-7501-0B4E-8CEA-B21DA25FB2DC}" type="pres">
      <dgm:prSet presAssocID="{0EFC507D-6954-C949-8FB2-9190138F8D53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5BA4B18A-B1B4-224A-BB12-1BE4F5129CE6}" type="pres">
      <dgm:prSet presAssocID="{0EFC507D-6954-C949-8FB2-9190138F8D53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D5B70D7-EBBB-3B4B-9D07-2C26FA7368F3}" type="pres">
      <dgm:prSet presAssocID="{12985AE8-8BA8-254F-A265-0435A5F15F7B}" presName="sibTrans" presStyleCnt="0"/>
      <dgm:spPr/>
    </dgm:pt>
    <dgm:pt modelId="{F231953B-B562-D341-8DFE-0140F8295470}" type="pres">
      <dgm:prSet presAssocID="{32DA60C9-3B10-E241-8E40-46EB1125034F}" presName="composite" presStyleCnt="0"/>
      <dgm:spPr/>
    </dgm:pt>
    <dgm:pt modelId="{80399BF4-5556-794C-B962-9F29E4482420}" type="pres">
      <dgm:prSet presAssocID="{32DA60C9-3B10-E241-8E40-46EB1125034F}" presName="bentUpArrow1" presStyleLbl="alignImgPlace1" presStyleIdx="4" presStyleCnt="5"/>
      <dgm:spPr/>
    </dgm:pt>
    <dgm:pt modelId="{25B65C4C-6781-0F4C-AE07-9007F8DEE353}" type="pres">
      <dgm:prSet presAssocID="{32DA60C9-3B10-E241-8E40-46EB1125034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A736211-C7FA-F24B-AA34-B883E20FC1EA}" type="pres">
      <dgm:prSet presAssocID="{32DA60C9-3B10-E241-8E40-46EB1125034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ABD47AB-4E17-834F-9488-E03528A1C1B4}" type="pres">
      <dgm:prSet presAssocID="{47425FEA-15C6-974F-82F9-0AFDB7081F33}" presName="sibTrans" presStyleCnt="0"/>
      <dgm:spPr/>
    </dgm:pt>
    <dgm:pt modelId="{7F8614B7-53EB-D34D-8918-DF9CF769DD37}" type="pres">
      <dgm:prSet presAssocID="{353B2FD3-3201-9E42-B8A8-EA8D32186004}" presName="composite" presStyleCnt="0"/>
      <dgm:spPr/>
    </dgm:pt>
    <dgm:pt modelId="{AA420FEB-BEA5-6C48-9320-D115B4A327FF}" type="pres">
      <dgm:prSet presAssocID="{353B2FD3-3201-9E42-B8A8-EA8D32186004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549C9700-295F-E641-ACAA-4AE4F701E8E3}" srcId="{D9ABDAE7-5153-1B43-90AA-7F1A7BF15967}" destId="{70B528DB-E218-384C-9701-5FEACC93E238}" srcOrd="0" destOrd="0" parTransId="{61863F82-5FC4-E148-814B-62F48CCC60CD}" sibTransId="{73CEE14E-E120-154D-BE1A-3CFA32CF37AA}"/>
    <dgm:cxn modelId="{D9F03727-727F-204C-9404-E930294D2C09}" type="presOf" srcId="{A48F714D-B610-9443-BE5F-F9CA6195E412}" destId="{64E5BA87-3CAE-1241-8FB6-30F5FFC32A49}" srcOrd="0" destOrd="0" presId="urn:microsoft.com/office/officeart/2005/8/layout/StepDownProcess"/>
    <dgm:cxn modelId="{077C8233-A19C-8341-AABA-F44634B856B8}" srcId="{0CF3A465-885C-F547-B368-88409AA9C89D}" destId="{D9ABDAE7-5153-1B43-90AA-7F1A7BF15967}" srcOrd="1" destOrd="0" parTransId="{749CA5BB-9FD4-F24F-A161-A5C243E2053C}" sibTransId="{726A651F-DB02-374C-8D99-02FE56FEAB12}"/>
    <dgm:cxn modelId="{2234D637-38BC-5F4A-8B8C-87C6241A53DC}" type="presOf" srcId="{0EFC507D-6954-C949-8FB2-9190138F8D53}" destId="{1DC2EAA9-7501-0B4E-8CEA-B21DA25FB2DC}" srcOrd="0" destOrd="0" presId="urn:microsoft.com/office/officeart/2005/8/layout/StepDownProcess"/>
    <dgm:cxn modelId="{A552A439-C9EC-6549-8759-E627466C310F}" type="presOf" srcId="{32DA60C9-3B10-E241-8E40-46EB1125034F}" destId="{25B65C4C-6781-0F4C-AE07-9007F8DEE353}" srcOrd="0" destOrd="0" presId="urn:microsoft.com/office/officeart/2005/8/layout/StepDownProcess"/>
    <dgm:cxn modelId="{4F55403E-D9E4-254A-90AA-2C7DC2DEA79A}" type="presOf" srcId="{353B2FD3-3201-9E42-B8A8-EA8D32186004}" destId="{AA420FEB-BEA5-6C48-9320-D115B4A327FF}" srcOrd="0" destOrd="0" presId="urn:microsoft.com/office/officeart/2005/8/layout/StepDownProcess"/>
    <dgm:cxn modelId="{A0668347-1F4B-924D-96A0-3C64D2FFEFF7}" srcId="{0CF3A465-885C-F547-B368-88409AA9C89D}" destId="{32DA60C9-3B10-E241-8E40-46EB1125034F}" srcOrd="4" destOrd="0" parTransId="{AC3B0E43-F7BC-1440-B0C1-19CD975B1185}" sibTransId="{47425FEA-15C6-974F-82F9-0AFDB7081F33}"/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58CA0766-4952-3C41-88CD-1DE82D61D970}" type="presOf" srcId="{70B528DB-E218-384C-9701-5FEACC93E238}" destId="{2BEB5FDF-6686-9B41-B26D-3383DF630876}" srcOrd="0" destOrd="0" presId="urn:microsoft.com/office/officeart/2005/8/layout/StepDownProcess"/>
    <dgm:cxn modelId="{BA117091-44AC-FB40-8316-34E651FA499F}" srcId="{0CF3A465-885C-F547-B368-88409AA9C89D}" destId="{353B2FD3-3201-9E42-B8A8-EA8D32186004}" srcOrd="5" destOrd="0" parTransId="{1A1DFD32-86EA-3948-839E-3C80AC2A0795}" sibTransId="{622D81E9-36EB-DB45-AEC2-013F988FB4A0}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B5C35798-36D8-5A42-B0ED-A8F664A500F0}" srcId="{32DA60C9-3B10-E241-8E40-46EB1125034F}" destId="{48087948-AFAF-DA41-8A61-3B3771FF3439}" srcOrd="0" destOrd="0" parTransId="{993D4E63-9CEB-8A43-A9A8-E86C20F8C5C8}" sibTransId="{FECF0DAF-98A5-DE4A-942D-DF1F1B7A69C1}"/>
    <dgm:cxn modelId="{57334AB5-B77C-F848-A895-B87162A98180}" srcId="{39C7EE89-423F-9843-A551-7C2BAEE3719A}" destId="{A48F714D-B610-9443-BE5F-F9CA6195E412}" srcOrd="0" destOrd="0" parTransId="{0BE910D8-2724-564F-904D-FE6EA1ACD38E}" sibTransId="{7CB73575-CB43-594E-A275-0A6A48296EEB}"/>
    <dgm:cxn modelId="{AA8B5EB5-1898-7F4B-A3EF-D9442DE0F60D}" type="presOf" srcId="{D9ABDAE7-5153-1B43-90AA-7F1A7BF15967}" destId="{8CA065D9-F2D1-5246-9038-923A1C66870B}" srcOrd="0" destOrd="0" presId="urn:microsoft.com/office/officeart/2005/8/layout/StepDownProcess"/>
    <dgm:cxn modelId="{EA9E20BA-E14F-4D45-8636-7C6E21004B05}" type="presOf" srcId="{39C7EE89-423F-9843-A551-7C2BAEE3719A}" destId="{260EF3A2-E080-C848-8D14-60F718DFE56C}" srcOrd="0" destOrd="0" presId="urn:microsoft.com/office/officeart/2005/8/layout/StepDownProcess"/>
    <dgm:cxn modelId="{0685F3DB-3D63-134B-93FA-2ED5D36476A0}" type="presOf" srcId="{48087948-AFAF-DA41-8A61-3B3771FF3439}" destId="{DA736211-C7FA-F24B-AA34-B883E20FC1EA}" srcOrd="0" destOrd="0" presId="urn:microsoft.com/office/officeart/2005/8/layout/StepDownProcess"/>
    <dgm:cxn modelId="{780F77E3-DF18-494A-8723-D8B7A141CC8C}" srcId="{0CF3A465-885C-F547-B368-88409AA9C89D}" destId="{0EFC507D-6954-C949-8FB2-9190138F8D53}" srcOrd="3" destOrd="0" parTransId="{82A6DC76-7E61-3A46-B601-859DAB0CF542}" sibTransId="{12985AE8-8BA8-254F-A265-0435A5F15F7B}"/>
    <dgm:cxn modelId="{4D9C1CEF-0D08-2D46-AEFA-F017622BAE42}" srcId="{0CF3A465-885C-F547-B368-88409AA9C89D}" destId="{39C7EE89-423F-9843-A551-7C2BAEE3719A}" srcOrd="2" destOrd="0" parTransId="{A9E2DAFD-383F-EE45-87A2-37C4D80F5BA1}" sibTransId="{A1AC4C33-8CB4-E848-A86A-F46D31B01569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4BD83ED2-9E7F-614D-9197-FFDE8BD2AF20}" type="presParOf" srcId="{F961BC41-480B-7643-B9FF-21B391798F7E}" destId="{9A926C87-87A4-0D46-A841-0EFEA9298EC5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1" destOrd="0" presId="urn:microsoft.com/office/officeart/2005/8/layout/StepDownProcess"/>
    <dgm:cxn modelId="{510CFE4B-E0B4-D147-B8EA-1988C261876B}" type="presParOf" srcId="{F961BC41-480B-7643-B9FF-21B391798F7E}" destId="{2D521DE4-EBD2-D34F-9372-E2BA40346F50}" srcOrd="2" destOrd="0" presId="urn:microsoft.com/office/officeart/2005/8/layout/StepDownProcess"/>
    <dgm:cxn modelId="{97AAA07F-61E7-C643-A4BE-99AE676473B8}" type="presParOf" srcId="{F4C745F3-D1AF-9943-AC3A-11BDFCDF7E47}" destId="{B0077F0B-EFE7-844C-9BCF-E1CC5A776FCE}" srcOrd="1" destOrd="0" presId="urn:microsoft.com/office/officeart/2005/8/layout/StepDownProcess"/>
    <dgm:cxn modelId="{D2278BD4-6517-994A-9581-0DC6A9634153}" type="presParOf" srcId="{F4C745F3-D1AF-9943-AC3A-11BDFCDF7E47}" destId="{D886DE5D-1A33-6940-B081-B680D21A0772}" srcOrd="2" destOrd="0" presId="urn:microsoft.com/office/officeart/2005/8/layout/StepDownProcess"/>
    <dgm:cxn modelId="{B568EB3E-1572-B44E-B92D-41BA6DEDB9D9}" type="presParOf" srcId="{D886DE5D-1A33-6940-B081-B680D21A0772}" destId="{E33B53C4-7547-8449-A161-78B29F05DDC3}" srcOrd="0" destOrd="0" presId="urn:microsoft.com/office/officeart/2005/8/layout/StepDownProcess"/>
    <dgm:cxn modelId="{34B293F7-9496-384A-BA19-5C9AA0760C85}" type="presParOf" srcId="{D886DE5D-1A33-6940-B081-B680D21A0772}" destId="{8CA065D9-F2D1-5246-9038-923A1C66870B}" srcOrd="1" destOrd="0" presId="urn:microsoft.com/office/officeart/2005/8/layout/StepDownProcess"/>
    <dgm:cxn modelId="{9F661E38-E716-0C45-BC10-85C87401E035}" type="presParOf" srcId="{D886DE5D-1A33-6940-B081-B680D21A0772}" destId="{2BEB5FDF-6686-9B41-B26D-3383DF630876}" srcOrd="2" destOrd="0" presId="urn:microsoft.com/office/officeart/2005/8/layout/StepDownProcess"/>
    <dgm:cxn modelId="{7FF16B11-4BAD-C444-BF30-8C98BFA33461}" type="presParOf" srcId="{F4C745F3-D1AF-9943-AC3A-11BDFCDF7E47}" destId="{87C62010-8FF6-5C4C-ACEB-D5C5F9E283C2}" srcOrd="3" destOrd="0" presId="urn:microsoft.com/office/officeart/2005/8/layout/StepDownProcess"/>
    <dgm:cxn modelId="{16F147CB-4A20-1045-965A-D00ED45EF825}" type="presParOf" srcId="{F4C745F3-D1AF-9943-AC3A-11BDFCDF7E47}" destId="{D67ABF24-1145-C243-B7EB-D76046ED519A}" srcOrd="4" destOrd="0" presId="urn:microsoft.com/office/officeart/2005/8/layout/StepDownProcess"/>
    <dgm:cxn modelId="{4F10D2A2-93D5-7B44-BD3F-B6A0FA04A77D}" type="presParOf" srcId="{D67ABF24-1145-C243-B7EB-D76046ED519A}" destId="{E06D5A81-2477-B144-B05D-8FE5B4F4D6F3}" srcOrd="0" destOrd="0" presId="urn:microsoft.com/office/officeart/2005/8/layout/StepDownProcess"/>
    <dgm:cxn modelId="{F03EBD98-5711-8E43-9C64-D72E8973A8EC}" type="presParOf" srcId="{D67ABF24-1145-C243-B7EB-D76046ED519A}" destId="{260EF3A2-E080-C848-8D14-60F718DFE56C}" srcOrd="1" destOrd="0" presId="urn:microsoft.com/office/officeart/2005/8/layout/StepDownProcess"/>
    <dgm:cxn modelId="{1F1855E1-DF51-D14E-8932-D8D30706FDF3}" type="presParOf" srcId="{D67ABF24-1145-C243-B7EB-D76046ED519A}" destId="{64E5BA87-3CAE-1241-8FB6-30F5FFC32A49}" srcOrd="2" destOrd="0" presId="urn:microsoft.com/office/officeart/2005/8/layout/StepDownProcess"/>
    <dgm:cxn modelId="{A8FCDDCC-1BCF-1847-B6FC-E0F99D87FC23}" type="presParOf" srcId="{F4C745F3-D1AF-9943-AC3A-11BDFCDF7E47}" destId="{4D01ADF6-C22F-E24C-ADAC-D82DFCA65B99}" srcOrd="5" destOrd="0" presId="urn:microsoft.com/office/officeart/2005/8/layout/StepDownProcess"/>
    <dgm:cxn modelId="{71B9521E-64E8-1243-8622-EC32229D5392}" type="presParOf" srcId="{F4C745F3-D1AF-9943-AC3A-11BDFCDF7E47}" destId="{69D341B2-5661-134D-96CE-20988936A164}" srcOrd="6" destOrd="0" presId="urn:microsoft.com/office/officeart/2005/8/layout/StepDownProcess"/>
    <dgm:cxn modelId="{43DBCE70-CF06-2646-83C6-555554AB981A}" type="presParOf" srcId="{69D341B2-5661-134D-96CE-20988936A164}" destId="{04FB68A5-7BF0-F945-AA64-8C72EC275FD2}" srcOrd="0" destOrd="0" presId="urn:microsoft.com/office/officeart/2005/8/layout/StepDownProcess"/>
    <dgm:cxn modelId="{D66DD4FB-C8B9-184F-B39C-1521C405443C}" type="presParOf" srcId="{69D341B2-5661-134D-96CE-20988936A164}" destId="{1DC2EAA9-7501-0B4E-8CEA-B21DA25FB2DC}" srcOrd="1" destOrd="0" presId="urn:microsoft.com/office/officeart/2005/8/layout/StepDownProcess"/>
    <dgm:cxn modelId="{78E24A3D-9192-034D-A9BC-A638E71B1183}" type="presParOf" srcId="{69D341B2-5661-134D-96CE-20988936A164}" destId="{5BA4B18A-B1B4-224A-BB12-1BE4F5129CE6}" srcOrd="2" destOrd="0" presId="urn:microsoft.com/office/officeart/2005/8/layout/StepDownProcess"/>
    <dgm:cxn modelId="{4B13C395-AD0A-EE4C-B1EE-0A78A80EA129}" type="presParOf" srcId="{F4C745F3-D1AF-9943-AC3A-11BDFCDF7E47}" destId="{4D5B70D7-EBBB-3B4B-9D07-2C26FA7368F3}" srcOrd="7" destOrd="0" presId="urn:microsoft.com/office/officeart/2005/8/layout/StepDownProcess"/>
    <dgm:cxn modelId="{BAFAD195-BAF8-5645-9107-255F9CBAC3B1}" type="presParOf" srcId="{F4C745F3-D1AF-9943-AC3A-11BDFCDF7E47}" destId="{F231953B-B562-D341-8DFE-0140F8295470}" srcOrd="8" destOrd="0" presId="urn:microsoft.com/office/officeart/2005/8/layout/StepDownProcess"/>
    <dgm:cxn modelId="{720F59FC-0EF2-834C-84E4-CB651D73BCE0}" type="presParOf" srcId="{F231953B-B562-D341-8DFE-0140F8295470}" destId="{80399BF4-5556-794C-B962-9F29E4482420}" srcOrd="0" destOrd="0" presId="urn:microsoft.com/office/officeart/2005/8/layout/StepDownProcess"/>
    <dgm:cxn modelId="{173C1AC7-4B6B-C54F-A917-2E70F7347546}" type="presParOf" srcId="{F231953B-B562-D341-8DFE-0140F8295470}" destId="{25B65C4C-6781-0F4C-AE07-9007F8DEE353}" srcOrd="1" destOrd="0" presId="urn:microsoft.com/office/officeart/2005/8/layout/StepDownProcess"/>
    <dgm:cxn modelId="{24EB5150-6264-0F4E-B5E6-0B9D9041FF21}" type="presParOf" srcId="{F231953B-B562-D341-8DFE-0140F8295470}" destId="{DA736211-C7FA-F24B-AA34-B883E20FC1EA}" srcOrd="2" destOrd="0" presId="urn:microsoft.com/office/officeart/2005/8/layout/StepDownProcess"/>
    <dgm:cxn modelId="{61F1CCF3-C5CB-7D4A-9154-CCC061C065EE}" type="presParOf" srcId="{F4C745F3-D1AF-9943-AC3A-11BDFCDF7E47}" destId="{FABD47AB-4E17-834F-9488-E03528A1C1B4}" srcOrd="9" destOrd="0" presId="urn:microsoft.com/office/officeart/2005/8/layout/StepDownProcess"/>
    <dgm:cxn modelId="{80650711-3128-0242-B418-5423C4EBB57A}" type="presParOf" srcId="{F4C745F3-D1AF-9943-AC3A-11BDFCDF7E47}" destId="{7F8614B7-53EB-D34D-8918-DF9CF769DD37}" srcOrd="10" destOrd="0" presId="urn:microsoft.com/office/officeart/2005/8/layout/StepDownProcess"/>
    <dgm:cxn modelId="{AB62CD82-A421-E54F-A555-11D6B8854E5B}" type="presParOf" srcId="{7F8614B7-53EB-D34D-8918-DF9CF769DD37}" destId="{AA420FEB-BEA5-6C48-9320-D115B4A327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D9ABDAE7-5153-1B43-90AA-7F1A7BF15967}">
      <dgm:prSet phldrT="[Text]"/>
      <dgm:spPr/>
      <dgm:t>
        <a:bodyPr/>
        <a:lstStyle/>
        <a:p>
          <a:r>
            <a:rPr lang="en-US" dirty="0"/>
            <a:t>create biological decision points</a:t>
          </a:r>
        </a:p>
      </dgm:t>
    </dgm:pt>
    <dgm:pt modelId="{749CA5BB-9FD4-F24F-A161-A5C243E2053C}" type="parTrans" cxnId="{077C8233-A19C-8341-AABA-F44634B856B8}">
      <dgm:prSet/>
      <dgm:spPr/>
      <dgm:t>
        <a:bodyPr/>
        <a:lstStyle/>
        <a:p>
          <a:endParaRPr lang="en-US"/>
        </a:p>
      </dgm:t>
    </dgm:pt>
    <dgm:pt modelId="{726A651F-DB02-374C-8D99-02FE56FEAB12}" type="sibTrans" cxnId="{077C8233-A19C-8341-AABA-F44634B856B8}">
      <dgm:prSet/>
      <dgm:spPr/>
      <dgm:t>
        <a:bodyPr/>
        <a:lstStyle/>
        <a:p>
          <a:endParaRPr lang="en-US"/>
        </a:p>
      </dgm:t>
    </dgm:pt>
    <dgm:pt modelId="{70B528DB-E218-384C-9701-5FEACC93E238}">
      <dgm:prSet phldrT="[Text]"/>
      <dgm:spPr/>
      <dgm:t>
        <a:bodyPr/>
        <a:lstStyle/>
        <a:p>
          <a:r>
            <a:rPr lang="en-US" dirty="0"/>
            <a:t>determine level of resolution; biology table</a:t>
          </a:r>
        </a:p>
      </dgm:t>
    </dgm:pt>
    <dgm:pt modelId="{61863F82-5FC4-E148-814B-62F48CCC60CD}" type="parTrans" cxnId="{549C9700-295F-E641-ACAA-4AE4F701E8E3}">
      <dgm:prSet/>
      <dgm:spPr/>
      <dgm:t>
        <a:bodyPr/>
        <a:lstStyle/>
        <a:p>
          <a:endParaRPr lang="en-US"/>
        </a:p>
      </dgm:t>
    </dgm:pt>
    <dgm:pt modelId="{73CEE14E-E120-154D-BE1A-3CFA32CF37AA}" type="sibTrans" cxnId="{549C9700-295F-E641-ACAA-4AE4F701E8E3}">
      <dgm:prSet/>
      <dgm:spPr/>
      <dgm:t>
        <a:bodyPr/>
        <a:lstStyle/>
        <a:p>
          <a:endParaRPr lang="en-US"/>
        </a:p>
      </dgm:t>
    </dgm:pt>
    <dgm:pt modelId="{39C7EE89-423F-9843-A551-7C2BAEE3719A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A9E2DAFD-383F-EE45-87A2-37C4D80F5BA1}" type="parTrans" cxnId="{4D9C1CEF-0D08-2D46-AEFA-F017622BAE42}">
      <dgm:prSet/>
      <dgm:spPr/>
      <dgm:t>
        <a:bodyPr/>
        <a:lstStyle/>
        <a:p>
          <a:endParaRPr lang="en-US"/>
        </a:p>
      </dgm:t>
    </dgm:pt>
    <dgm:pt modelId="{A1AC4C33-8CB4-E848-A86A-F46D31B01569}" type="sibTrans" cxnId="{4D9C1CEF-0D08-2D46-AEFA-F017622BAE42}">
      <dgm:prSet/>
      <dgm:spPr/>
      <dgm:t>
        <a:bodyPr/>
        <a:lstStyle/>
        <a:p>
          <a:endParaRPr lang="en-US"/>
        </a:p>
      </dgm:t>
    </dgm:pt>
    <dgm:pt modelId="{A48F714D-B610-9443-BE5F-F9CA6195E412}">
      <dgm:prSet phldrT="[Text]"/>
      <dgm:spPr/>
      <dgm:t>
        <a:bodyPr/>
        <a:lstStyle/>
        <a:p>
          <a:r>
            <a:rPr lang="en-US" dirty="0"/>
            <a:t>consider who is there; how does sample compare </a:t>
          </a:r>
        </a:p>
      </dgm:t>
    </dgm:pt>
    <dgm:pt modelId="{0BE910D8-2724-564F-904D-FE6EA1ACD38E}" type="parTrans" cxnId="{57334AB5-B77C-F848-A895-B87162A98180}">
      <dgm:prSet/>
      <dgm:spPr/>
      <dgm:t>
        <a:bodyPr/>
        <a:lstStyle/>
        <a:p>
          <a:endParaRPr lang="en-US"/>
        </a:p>
      </dgm:t>
    </dgm:pt>
    <dgm:pt modelId="{7CB73575-CB43-594E-A275-0A6A48296EEB}" type="sibTrans" cxnId="{57334AB5-B77C-F848-A895-B87162A98180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splitting samples; clean sequences; simplify sequences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9A926C87-87A4-0D46-A841-0EFEA9298EC5}" type="pres">
      <dgm:prSet presAssocID="{49CE2995-488B-1249-BDCA-891C3BC159F1}" presName="bentUpArrow1" presStyleLbl="alignImgPlace1" presStyleIdx="0" presStyleCnt="2"/>
      <dgm:spPr/>
    </dgm:pt>
    <dgm:pt modelId="{B898192E-1C2D-D847-A73A-0D503FE55A3E}" type="pres">
      <dgm:prSet presAssocID="{49CE2995-488B-1249-BDCA-891C3BC159F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D521DE4-EBD2-D34F-9372-E2BA40346F50}" type="pres">
      <dgm:prSet presAssocID="{49CE2995-488B-1249-BDCA-891C3BC159F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077F0B-EFE7-844C-9BCF-E1CC5A776FCE}" type="pres">
      <dgm:prSet presAssocID="{2F6BFD09-04EB-5041-8E4A-E695A0A1BF79}" presName="sibTrans" presStyleCnt="0"/>
      <dgm:spPr/>
    </dgm:pt>
    <dgm:pt modelId="{D886DE5D-1A33-6940-B081-B680D21A0772}" type="pres">
      <dgm:prSet presAssocID="{D9ABDAE7-5153-1B43-90AA-7F1A7BF15967}" presName="composite" presStyleCnt="0"/>
      <dgm:spPr/>
    </dgm:pt>
    <dgm:pt modelId="{E33B53C4-7547-8449-A161-78B29F05DDC3}" type="pres">
      <dgm:prSet presAssocID="{D9ABDAE7-5153-1B43-90AA-7F1A7BF15967}" presName="bentUpArrow1" presStyleLbl="alignImgPlace1" presStyleIdx="1" presStyleCnt="2"/>
      <dgm:spPr/>
    </dgm:pt>
    <dgm:pt modelId="{8CA065D9-F2D1-5246-9038-923A1C66870B}" type="pres">
      <dgm:prSet presAssocID="{D9ABDAE7-5153-1B43-90AA-7F1A7BF159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BEB5FDF-6686-9B41-B26D-3383DF630876}" type="pres">
      <dgm:prSet presAssocID="{D9ABDAE7-5153-1B43-90AA-7F1A7BF159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C62010-8FF6-5C4C-ACEB-D5C5F9E283C2}" type="pres">
      <dgm:prSet presAssocID="{726A651F-DB02-374C-8D99-02FE56FEAB12}" presName="sibTrans" presStyleCnt="0"/>
      <dgm:spPr/>
    </dgm:pt>
    <dgm:pt modelId="{D67ABF24-1145-C243-B7EB-D76046ED519A}" type="pres">
      <dgm:prSet presAssocID="{39C7EE89-423F-9843-A551-7C2BAEE3719A}" presName="composite" presStyleCnt="0"/>
      <dgm:spPr/>
    </dgm:pt>
    <dgm:pt modelId="{260EF3A2-E080-C848-8D14-60F718DFE56C}" type="pres">
      <dgm:prSet presAssocID="{39C7EE89-423F-9843-A551-7C2BAEE3719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2BCA023-3465-CC45-92AA-80C5D9DC1A77}" type="pres">
      <dgm:prSet presAssocID="{39C7EE89-423F-9843-A551-7C2BAEE3719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9C9700-295F-E641-ACAA-4AE4F701E8E3}" srcId="{D9ABDAE7-5153-1B43-90AA-7F1A7BF15967}" destId="{70B528DB-E218-384C-9701-5FEACC93E238}" srcOrd="0" destOrd="0" parTransId="{61863F82-5FC4-E148-814B-62F48CCC60CD}" sibTransId="{73CEE14E-E120-154D-BE1A-3CFA32CF37AA}"/>
    <dgm:cxn modelId="{7594D81B-11AE-5F4C-81AE-EDBF67512183}" type="presOf" srcId="{CB194B9A-E6E1-6C4A-8E5E-41749AF34F5B}" destId="{2D521DE4-EBD2-D34F-9372-E2BA40346F50}" srcOrd="0" destOrd="0" presId="urn:microsoft.com/office/officeart/2005/8/layout/StepDownProcess"/>
    <dgm:cxn modelId="{077C8233-A19C-8341-AABA-F44634B856B8}" srcId="{0CF3A465-885C-F547-B368-88409AA9C89D}" destId="{D9ABDAE7-5153-1B43-90AA-7F1A7BF15967}" srcOrd="1" destOrd="0" parTransId="{749CA5BB-9FD4-F24F-A161-A5C243E2053C}" sibTransId="{726A651F-DB02-374C-8D99-02FE56FEAB12}"/>
    <dgm:cxn modelId="{27A51E48-E870-B145-B425-68E8450110FC}" type="presOf" srcId="{A48F714D-B610-9443-BE5F-F9CA6195E412}" destId="{52BCA023-3465-CC45-92AA-80C5D9DC1A77}" srcOrd="0" destOrd="0" presId="urn:microsoft.com/office/officeart/2005/8/layout/StepDownProcess"/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58CA0766-4952-3C41-88CD-1DE82D61D970}" type="presOf" srcId="{70B528DB-E218-384C-9701-5FEACC93E238}" destId="{2BEB5FDF-6686-9B41-B26D-3383DF630876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57334AB5-B77C-F848-A895-B87162A98180}" srcId="{39C7EE89-423F-9843-A551-7C2BAEE3719A}" destId="{A48F714D-B610-9443-BE5F-F9CA6195E412}" srcOrd="0" destOrd="0" parTransId="{0BE910D8-2724-564F-904D-FE6EA1ACD38E}" sibTransId="{7CB73575-CB43-594E-A275-0A6A48296EEB}"/>
    <dgm:cxn modelId="{AA8B5EB5-1898-7F4B-A3EF-D9442DE0F60D}" type="presOf" srcId="{D9ABDAE7-5153-1B43-90AA-7F1A7BF15967}" destId="{8CA065D9-F2D1-5246-9038-923A1C66870B}" srcOrd="0" destOrd="0" presId="urn:microsoft.com/office/officeart/2005/8/layout/StepDownProcess"/>
    <dgm:cxn modelId="{EA9E20BA-E14F-4D45-8636-7C6E21004B05}" type="presOf" srcId="{39C7EE89-423F-9843-A551-7C2BAEE3719A}" destId="{260EF3A2-E080-C848-8D14-60F718DFE56C}" srcOrd="0" destOrd="0" presId="urn:microsoft.com/office/officeart/2005/8/layout/StepDownProcess"/>
    <dgm:cxn modelId="{4D9C1CEF-0D08-2D46-AEFA-F017622BAE42}" srcId="{0CF3A465-885C-F547-B368-88409AA9C89D}" destId="{39C7EE89-423F-9843-A551-7C2BAEE3719A}" srcOrd="2" destOrd="0" parTransId="{A9E2DAFD-383F-EE45-87A2-37C4D80F5BA1}" sibTransId="{A1AC4C33-8CB4-E848-A86A-F46D31B01569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4BD83ED2-9E7F-614D-9197-FFDE8BD2AF20}" type="presParOf" srcId="{F961BC41-480B-7643-B9FF-21B391798F7E}" destId="{9A926C87-87A4-0D46-A841-0EFEA9298EC5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1" destOrd="0" presId="urn:microsoft.com/office/officeart/2005/8/layout/StepDownProcess"/>
    <dgm:cxn modelId="{510CFE4B-E0B4-D147-B8EA-1988C261876B}" type="presParOf" srcId="{F961BC41-480B-7643-B9FF-21B391798F7E}" destId="{2D521DE4-EBD2-D34F-9372-E2BA40346F50}" srcOrd="2" destOrd="0" presId="urn:microsoft.com/office/officeart/2005/8/layout/StepDownProcess"/>
    <dgm:cxn modelId="{97AAA07F-61E7-C643-A4BE-99AE676473B8}" type="presParOf" srcId="{F4C745F3-D1AF-9943-AC3A-11BDFCDF7E47}" destId="{B0077F0B-EFE7-844C-9BCF-E1CC5A776FCE}" srcOrd="1" destOrd="0" presId="urn:microsoft.com/office/officeart/2005/8/layout/StepDownProcess"/>
    <dgm:cxn modelId="{D2278BD4-6517-994A-9581-0DC6A9634153}" type="presParOf" srcId="{F4C745F3-D1AF-9943-AC3A-11BDFCDF7E47}" destId="{D886DE5D-1A33-6940-B081-B680D21A0772}" srcOrd="2" destOrd="0" presId="urn:microsoft.com/office/officeart/2005/8/layout/StepDownProcess"/>
    <dgm:cxn modelId="{B568EB3E-1572-B44E-B92D-41BA6DEDB9D9}" type="presParOf" srcId="{D886DE5D-1A33-6940-B081-B680D21A0772}" destId="{E33B53C4-7547-8449-A161-78B29F05DDC3}" srcOrd="0" destOrd="0" presId="urn:microsoft.com/office/officeart/2005/8/layout/StepDownProcess"/>
    <dgm:cxn modelId="{34B293F7-9496-384A-BA19-5C9AA0760C85}" type="presParOf" srcId="{D886DE5D-1A33-6940-B081-B680D21A0772}" destId="{8CA065D9-F2D1-5246-9038-923A1C66870B}" srcOrd="1" destOrd="0" presId="urn:microsoft.com/office/officeart/2005/8/layout/StepDownProcess"/>
    <dgm:cxn modelId="{9F661E38-E716-0C45-BC10-85C87401E035}" type="presParOf" srcId="{D886DE5D-1A33-6940-B081-B680D21A0772}" destId="{2BEB5FDF-6686-9B41-B26D-3383DF630876}" srcOrd="2" destOrd="0" presId="urn:microsoft.com/office/officeart/2005/8/layout/StepDownProcess"/>
    <dgm:cxn modelId="{7FF16B11-4BAD-C444-BF30-8C98BFA33461}" type="presParOf" srcId="{F4C745F3-D1AF-9943-AC3A-11BDFCDF7E47}" destId="{87C62010-8FF6-5C4C-ACEB-D5C5F9E283C2}" srcOrd="3" destOrd="0" presId="urn:microsoft.com/office/officeart/2005/8/layout/StepDownProcess"/>
    <dgm:cxn modelId="{16F147CB-4A20-1045-965A-D00ED45EF825}" type="presParOf" srcId="{F4C745F3-D1AF-9943-AC3A-11BDFCDF7E47}" destId="{D67ABF24-1145-C243-B7EB-D76046ED519A}" srcOrd="4" destOrd="0" presId="urn:microsoft.com/office/officeart/2005/8/layout/StepDownProcess"/>
    <dgm:cxn modelId="{F03EBD98-5711-8E43-9C64-D72E8973A8EC}" type="presParOf" srcId="{D67ABF24-1145-C243-B7EB-D76046ED519A}" destId="{260EF3A2-E080-C848-8D14-60F718DFE56C}" srcOrd="0" destOrd="0" presId="urn:microsoft.com/office/officeart/2005/8/layout/StepDownProcess"/>
    <dgm:cxn modelId="{19EB0E47-609A-F742-909F-224A535D727A}" type="presParOf" srcId="{D67ABF24-1145-C243-B7EB-D76046ED519A}" destId="{52BCA023-3465-CC45-92AA-80C5D9DC1A7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splitting samples; clean sequences; simplify sequences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B898192E-1C2D-D847-A73A-0D503FE55A3E}" type="pres">
      <dgm:prSet presAssocID="{49CE2995-488B-1249-BDCA-891C3BC159F1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2D235162-4414-8C42-A3F6-BEDE93811B3A}" type="pres">
      <dgm:prSet presAssocID="{49CE2995-488B-1249-BDCA-891C3BC159F1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4FA85C89-511A-2149-9F18-51A821F7CFB9}" type="presOf" srcId="{CB194B9A-E6E1-6C4A-8E5E-41749AF34F5B}" destId="{2D235162-4414-8C42-A3F6-BEDE93811B3A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0" destOrd="0" presId="urn:microsoft.com/office/officeart/2005/8/layout/StepDownProcess"/>
    <dgm:cxn modelId="{1BFDCA32-BD6A-5F49-B5F1-E3AC6B335E36}" type="presParOf" srcId="{F961BC41-480B-7643-B9FF-21B391798F7E}" destId="{2D235162-4414-8C42-A3F6-BEDE93811B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create biological decision points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determine level of resolution; biology table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B898192E-1C2D-D847-A73A-0D503FE55A3E}" type="pres">
      <dgm:prSet presAssocID="{49CE2995-488B-1249-BDCA-891C3BC159F1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2D235162-4414-8C42-A3F6-BEDE93811B3A}" type="pres">
      <dgm:prSet presAssocID="{49CE2995-488B-1249-BDCA-891C3BC159F1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4FA85C89-511A-2149-9F18-51A821F7CFB9}" type="presOf" srcId="{CB194B9A-E6E1-6C4A-8E5E-41749AF34F5B}" destId="{2D235162-4414-8C42-A3F6-BEDE93811B3A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0" destOrd="0" presId="urn:microsoft.com/office/officeart/2005/8/layout/StepDownProcess"/>
    <dgm:cxn modelId="{1BFDCA32-BD6A-5F49-B5F1-E3AC6B335E36}" type="presParOf" srcId="{F961BC41-480B-7643-B9FF-21B391798F7E}" destId="{2D235162-4414-8C42-A3F6-BEDE93811B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create biological decision points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determine level of resolution; biology table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B898192E-1C2D-D847-A73A-0D503FE55A3E}" type="pres">
      <dgm:prSet presAssocID="{49CE2995-488B-1249-BDCA-891C3BC159F1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2D235162-4414-8C42-A3F6-BEDE93811B3A}" type="pres">
      <dgm:prSet presAssocID="{49CE2995-488B-1249-BDCA-891C3BC159F1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4FA85C89-511A-2149-9F18-51A821F7CFB9}" type="presOf" srcId="{CB194B9A-E6E1-6C4A-8E5E-41749AF34F5B}" destId="{2D235162-4414-8C42-A3F6-BEDE93811B3A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0" destOrd="0" presId="urn:microsoft.com/office/officeart/2005/8/layout/StepDownProcess"/>
    <dgm:cxn modelId="{1BFDCA32-BD6A-5F49-B5F1-E3AC6B335E36}" type="presParOf" srcId="{F961BC41-480B-7643-B9FF-21B391798F7E}" destId="{2D235162-4414-8C42-A3F6-BEDE93811B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create biological decision points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determine level of resolution; biology table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B898192E-1C2D-D847-A73A-0D503FE55A3E}" type="pres">
      <dgm:prSet presAssocID="{49CE2995-488B-1249-BDCA-891C3BC159F1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2D235162-4414-8C42-A3F6-BEDE93811B3A}" type="pres">
      <dgm:prSet presAssocID="{49CE2995-488B-1249-BDCA-891C3BC159F1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4FA85C89-511A-2149-9F18-51A821F7CFB9}" type="presOf" srcId="{CB194B9A-E6E1-6C4A-8E5E-41749AF34F5B}" destId="{2D235162-4414-8C42-A3F6-BEDE93811B3A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0" destOrd="0" presId="urn:microsoft.com/office/officeart/2005/8/layout/StepDownProcess"/>
    <dgm:cxn modelId="{1BFDCA32-BD6A-5F49-B5F1-E3AC6B335E36}" type="presParOf" srcId="{F961BC41-480B-7643-B9FF-21B391798F7E}" destId="{2D235162-4414-8C42-A3F6-BEDE93811B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F3A465-885C-F547-B368-88409AA9C89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E2995-488B-1249-BDCA-891C3BC159F1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3DD813BB-1A0E-E741-921B-442B2FDE8A31}" type="parTrans" cxnId="{F005BA63-6B47-854A-A0CF-C94F21D0B584}">
      <dgm:prSet/>
      <dgm:spPr/>
      <dgm:t>
        <a:bodyPr/>
        <a:lstStyle/>
        <a:p>
          <a:endParaRPr lang="en-US"/>
        </a:p>
      </dgm:t>
    </dgm:pt>
    <dgm:pt modelId="{2F6BFD09-04EB-5041-8E4A-E695A0A1BF79}" type="sibTrans" cxnId="{F005BA63-6B47-854A-A0CF-C94F21D0B584}">
      <dgm:prSet/>
      <dgm:spPr/>
      <dgm:t>
        <a:bodyPr/>
        <a:lstStyle/>
        <a:p>
          <a:endParaRPr lang="en-US"/>
        </a:p>
      </dgm:t>
    </dgm:pt>
    <dgm:pt modelId="{CB194B9A-E6E1-6C4A-8E5E-41749AF34F5B}">
      <dgm:prSet/>
      <dgm:spPr/>
      <dgm:t>
        <a:bodyPr/>
        <a:lstStyle/>
        <a:p>
          <a:r>
            <a:rPr lang="en-US" dirty="0"/>
            <a:t>consider who is there; how does sample compare </a:t>
          </a:r>
        </a:p>
      </dgm:t>
    </dgm:pt>
    <dgm:pt modelId="{20F3F89A-A260-6A4E-B617-0BA534BFB641}" type="parTrans" cxnId="{13AF589C-CDBC-AD42-9DA5-9D8345ED1B68}">
      <dgm:prSet/>
      <dgm:spPr/>
      <dgm:t>
        <a:bodyPr/>
        <a:lstStyle/>
        <a:p>
          <a:endParaRPr lang="en-US"/>
        </a:p>
      </dgm:t>
    </dgm:pt>
    <dgm:pt modelId="{A9ACA167-2903-9A4E-B24A-8C9F90A28E33}" type="sibTrans" cxnId="{13AF589C-CDBC-AD42-9DA5-9D8345ED1B68}">
      <dgm:prSet/>
      <dgm:spPr/>
      <dgm:t>
        <a:bodyPr/>
        <a:lstStyle/>
        <a:p>
          <a:endParaRPr lang="en-US"/>
        </a:p>
      </dgm:t>
    </dgm:pt>
    <dgm:pt modelId="{F4C745F3-D1AF-9943-AC3A-11BDFCDF7E47}" type="pres">
      <dgm:prSet presAssocID="{0CF3A465-885C-F547-B368-88409AA9C89D}" presName="rootnode" presStyleCnt="0">
        <dgm:presLayoutVars>
          <dgm:chMax/>
          <dgm:chPref/>
          <dgm:dir/>
          <dgm:animLvl val="lvl"/>
        </dgm:presLayoutVars>
      </dgm:prSet>
      <dgm:spPr/>
    </dgm:pt>
    <dgm:pt modelId="{F961BC41-480B-7643-B9FF-21B391798F7E}" type="pres">
      <dgm:prSet presAssocID="{49CE2995-488B-1249-BDCA-891C3BC159F1}" presName="composite" presStyleCnt="0"/>
      <dgm:spPr/>
    </dgm:pt>
    <dgm:pt modelId="{B898192E-1C2D-D847-A73A-0D503FE55A3E}" type="pres">
      <dgm:prSet presAssocID="{49CE2995-488B-1249-BDCA-891C3BC159F1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2D235162-4414-8C42-A3F6-BEDE93811B3A}" type="pres">
      <dgm:prSet presAssocID="{49CE2995-488B-1249-BDCA-891C3BC159F1}" presName="Final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005BA63-6B47-854A-A0CF-C94F21D0B584}" srcId="{0CF3A465-885C-F547-B368-88409AA9C89D}" destId="{49CE2995-488B-1249-BDCA-891C3BC159F1}" srcOrd="0" destOrd="0" parTransId="{3DD813BB-1A0E-E741-921B-442B2FDE8A31}" sibTransId="{2F6BFD09-04EB-5041-8E4A-E695A0A1BF79}"/>
    <dgm:cxn modelId="{4FA85C89-511A-2149-9F18-51A821F7CFB9}" type="presOf" srcId="{CB194B9A-E6E1-6C4A-8E5E-41749AF34F5B}" destId="{2D235162-4414-8C42-A3F6-BEDE93811B3A}" srcOrd="0" destOrd="0" presId="urn:microsoft.com/office/officeart/2005/8/layout/StepDownProcess"/>
    <dgm:cxn modelId="{B318C791-91F1-8243-85A0-93619652A72C}" type="presOf" srcId="{49CE2995-488B-1249-BDCA-891C3BC159F1}" destId="{B898192E-1C2D-D847-A73A-0D503FE55A3E}" srcOrd="0" destOrd="0" presId="urn:microsoft.com/office/officeart/2005/8/layout/StepDownProcess"/>
    <dgm:cxn modelId="{13AF589C-CDBC-AD42-9DA5-9D8345ED1B68}" srcId="{49CE2995-488B-1249-BDCA-891C3BC159F1}" destId="{CB194B9A-E6E1-6C4A-8E5E-41749AF34F5B}" srcOrd="0" destOrd="0" parTransId="{20F3F89A-A260-6A4E-B617-0BA534BFB641}" sibTransId="{A9ACA167-2903-9A4E-B24A-8C9F90A28E33}"/>
    <dgm:cxn modelId="{FFA179EF-BA1F-1845-AAAD-247ED9B11C1E}" type="presOf" srcId="{0CF3A465-885C-F547-B368-88409AA9C89D}" destId="{F4C745F3-D1AF-9943-AC3A-11BDFCDF7E47}" srcOrd="0" destOrd="0" presId="urn:microsoft.com/office/officeart/2005/8/layout/StepDownProcess"/>
    <dgm:cxn modelId="{4603AA4F-D8D8-7647-BD82-9943A040C6BC}" type="presParOf" srcId="{F4C745F3-D1AF-9943-AC3A-11BDFCDF7E47}" destId="{F961BC41-480B-7643-B9FF-21B391798F7E}" srcOrd="0" destOrd="0" presId="urn:microsoft.com/office/officeart/2005/8/layout/StepDownProcess"/>
    <dgm:cxn modelId="{FA015BC5-D5F2-0448-94EA-2ADF715F385A}" type="presParOf" srcId="{F961BC41-480B-7643-B9FF-21B391798F7E}" destId="{B898192E-1C2D-D847-A73A-0D503FE55A3E}" srcOrd="0" destOrd="0" presId="urn:microsoft.com/office/officeart/2005/8/layout/StepDownProcess"/>
    <dgm:cxn modelId="{1BFDCA32-BD6A-5F49-B5F1-E3AC6B335E36}" type="presParOf" srcId="{F961BC41-480B-7643-B9FF-21B391798F7E}" destId="{2D235162-4414-8C42-A3F6-BEDE93811B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26C87-87A4-0D46-A841-0EFEA9298EC5}">
      <dsp:nvSpPr>
        <dsp:cNvPr id="0" name=""/>
        <dsp:cNvSpPr/>
      </dsp:nvSpPr>
      <dsp:spPr>
        <a:xfrm rot="5400000">
          <a:off x="1052318" y="643814"/>
          <a:ext cx="554180" cy="6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8192E-1C2D-D847-A73A-0D503FE55A3E}">
      <dsp:nvSpPr>
        <dsp:cNvPr id="0" name=""/>
        <dsp:cNvSpPr/>
      </dsp:nvSpPr>
      <dsp:spPr>
        <a:xfrm>
          <a:off x="905494" y="29494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sample collection</a:t>
          </a:r>
        </a:p>
      </dsp:txBody>
      <dsp:txXfrm>
        <a:off x="937377" y="61377"/>
        <a:ext cx="869147" cy="589243"/>
      </dsp:txXfrm>
    </dsp:sp>
    <dsp:sp modelId="{2D521DE4-EBD2-D34F-9372-E2BA40346F50}">
      <dsp:nvSpPr>
        <dsp:cNvPr id="0" name=""/>
        <dsp:cNvSpPr/>
      </dsp:nvSpPr>
      <dsp:spPr>
        <a:xfrm>
          <a:off x="1838407" y="91774"/>
          <a:ext cx="678512" cy="52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B53C4-7547-8449-A161-78B29F05DDC3}">
      <dsp:nvSpPr>
        <dsp:cNvPr id="0" name=""/>
        <dsp:cNvSpPr/>
      </dsp:nvSpPr>
      <dsp:spPr>
        <a:xfrm rot="5400000">
          <a:off x="1825803" y="1377359"/>
          <a:ext cx="554180" cy="6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65D9-F2D1-5246-9038-923A1C66870B}">
      <dsp:nvSpPr>
        <dsp:cNvPr id="0" name=""/>
        <dsp:cNvSpPr/>
      </dsp:nvSpPr>
      <dsp:spPr>
        <a:xfrm>
          <a:off x="1678978" y="763039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DNA extraction</a:t>
          </a:r>
        </a:p>
      </dsp:txBody>
      <dsp:txXfrm>
        <a:off x="1710861" y="794922"/>
        <a:ext cx="869147" cy="589243"/>
      </dsp:txXfrm>
    </dsp:sp>
    <dsp:sp modelId="{2BEB5FDF-6686-9B41-B26D-3383DF630876}">
      <dsp:nvSpPr>
        <dsp:cNvPr id="0" name=""/>
        <dsp:cNvSpPr/>
      </dsp:nvSpPr>
      <dsp:spPr>
        <a:xfrm>
          <a:off x="2611892" y="825318"/>
          <a:ext cx="678512" cy="52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consider: types of organisms, substrates</a:t>
          </a:r>
        </a:p>
      </dsp:txBody>
      <dsp:txXfrm>
        <a:off x="2611892" y="825318"/>
        <a:ext cx="678512" cy="527790"/>
      </dsp:txXfrm>
    </dsp:sp>
    <dsp:sp modelId="{E06D5A81-2477-B144-B05D-8FE5B4F4D6F3}">
      <dsp:nvSpPr>
        <dsp:cNvPr id="0" name=""/>
        <dsp:cNvSpPr/>
      </dsp:nvSpPr>
      <dsp:spPr>
        <a:xfrm rot="5400000">
          <a:off x="2599287" y="2110904"/>
          <a:ext cx="554180" cy="6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EF3A2-E080-C848-8D14-60F718DFE56C}">
      <dsp:nvSpPr>
        <dsp:cNvPr id="0" name=""/>
        <dsp:cNvSpPr/>
      </dsp:nvSpPr>
      <dsp:spPr>
        <a:xfrm>
          <a:off x="2452463" y="1496584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DNA amplification</a:t>
          </a:r>
        </a:p>
      </dsp:txBody>
      <dsp:txXfrm>
        <a:off x="2484346" y="1528467"/>
        <a:ext cx="869147" cy="589243"/>
      </dsp:txXfrm>
    </dsp:sp>
    <dsp:sp modelId="{64E5BA87-3CAE-1241-8FB6-30F5FFC32A49}">
      <dsp:nvSpPr>
        <dsp:cNvPr id="0" name=""/>
        <dsp:cNvSpPr/>
      </dsp:nvSpPr>
      <dsp:spPr>
        <a:xfrm>
          <a:off x="3385376" y="1558863"/>
          <a:ext cx="678512" cy="52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primers</a:t>
          </a:r>
        </a:p>
      </dsp:txBody>
      <dsp:txXfrm>
        <a:off x="3385376" y="1558863"/>
        <a:ext cx="678512" cy="527790"/>
      </dsp:txXfrm>
    </dsp:sp>
    <dsp:sp modelId="{04FB68A5-7BF0-F945-AA64-8C72EC275FD2}">
      <dsp:nvSpPr>
        <dsp:cNvPr id="0" name=""/>
        <dsp:cNvSpPr/>
      </dsp:nvSpPr>
      <dsp:spPr>
        <a:xfrm rot="5400000">
          <a:off x="3372771" y="2844448"/>
          <a:ext cx="554180" cy="6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2EAA9-7501-0B4E-8CEA-B21DA25FB2DC}">
      <dsp:nvSpPr>
        <dsp:cNvPr id="0" name=""/>
        <dsp:cNvSpPr/>
      </dsp:nvSpPr>
      <dsp:spPr>
        <a:xfrm>
          <a:off x="3225947" y="2230128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DNA clean-up and quality control</a:t>
          </a:r>
        </a:p>
      </dsp:txBody>
      <dsp:txXfrm>
        <a:off x="3257830" y="2262011"/>
        <a:ext cx="869147" cy="589243"/>
      </dsp:txXfrm>
    </dsp:sp>
    <dsp:sp modelId="{5BA4B18A-B1B4-224A-BB12-1BE4F5129CE6}">
      <dsp:nvSpPr>
        <dsp:cNvPr id="0" name=""/>
        <dsp:cNvSpPr/>
      </dsp:nvSpPr>
      <dsp:spPr>
        <a:xfrm>
          <a:off x="4158860" y="2292408"/>
          <a:ext cx="678512" cy="52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99BF4-5556-794C-B962-9F29E4482420}">
      <dsp:nvSpPr>
        <dsp:cNvPr id="0" name=""/>
        <dsp:cNvSpPr/>
      </dsp:nvSpPr>
      <dsp:spPr>
        <a:xfrm rot="5400000">
          <a:off x="4146255" y="3577993"/>
          <a:ext cx="554180" cy="630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65C4C-6781-0F4C-AE07-9007F8DEE353}">
      <dsp:nvSpPr>
        <dsp:cNvPr id="0" name=""/>
        <dsp:cNvSpPr/>
      </dsp:nvSpPr>
      <dsp:spPr>
        <a:xfrm>
          <a:off x="3999431" y="2963673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a sequence-ready library</a:t>
          </a:r>
        </a:p>
      </dsp:txBody>
      <dsp:txXfrm>
        <a:off x="4031314" y="2995556"/>
        <a:ext cx="869147" cy="589243"/>
      </dsp:txXfrm>
    </dsp:sp>
    <dsp:sp modelId="{DA736211-C7FA-F24B-AA34-B883E20FC1EA}">
      <dsp:nvSpPr>
        <dsp:cNvPr id="0" name=""/>
        <dsp:cNvSpPr/>
      </dsp:nvSpPr>
      <dsp:spPr>
        <a:xfrm>
          <a:off x="4932345" y="3025952"/>
          <a:ext cx="678512" cy="52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another amplification step</a:t>
          </a:r>
        </a:p>
      </dsp:txBody>
      <dsp:txXfrm>
        <a:off x="4932345" y="3025952"/>
        <a:ext cx="678512" cy="527790"/>
      </dsp:txXfrm>
    </dsp:sp>
    <dsp:sp modelId="{AA420FEB-BEA5-6C48-9320-D115B4A327FF}">
      <dsp:nvSpPr>
        <dsp:cNvPr id="0" name=""/>
        <dsp:cNvSpPr/>
      </dsp:nvSpPr>
      <dsp:spPr>
        <a:xfrm>
          <a:off x="4772916" y="3697218"/>
          <a:ext cx="932913" cy="653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sequence platform</a:t>
          </a:r>
        </a:p>
      </dsp:txBody>
      <dsp:txXfrm>
        <a:off x="4804799" y="3729101"/>
        <a:ext cx="869147" cy="589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26C87-87A4-0D46-A841-0EFEA9298EC5}">
      <dsp:nvSpPr>
        <dsp:cNvPr id="0" name=""/>
        <dsp:cNvSpPr/>
      </dsp:nvSpPr>
      <dsp:spPr>
        <a:xfrm rot="5400000">
          <a:off x="380556" y="1279619"/>
          <a:ext cx="1131713" cy="1288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8192E-1C2D-D847-A73A-0D503FE55A3E}">
      <dsp:nvSpPr>
        <dsp:cNvPr id="0" name=""/>
        <dsp:cNvSpPr/>
      </dsp:nvSpPr>
      <dsp:spPr>
        <a:xfrm>
          <a:off x="80721" y="25092"/>
          <a:ext cx="1905139" cy="13335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pre-processing</a:t>
          </a:r>
        </a:p>
      </dsp:txBody>
      <dsp:txXfrm>
        <a:off x="145831" y="90202"/>
        <a:ext cx="1774919" cy="1203315"/>
      </dsp:txXfrm>
    </dsp:sp>
    <dsp:sp modelId="{2D521DE4-EBD2-D34F-9372-E2BA40346F50}">
      <dsp:nvSpPr>
        <dsp:cNvPr id="0" name=""/>
        <dsp:cNvSpPr/>
      </dsp:nvSpPr>
      <dsp:spPr>
        <a:xfrm>
          <a:off x="1985860" y="152275"/>
          <a:ext cx="1385616" cy="107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splitting samples; clean sequences; simplify sequences</a:t>
          </a:r>
        </a:p>
      </dsp:txBody>
      <dsp:txXfrm>
        <a:off x="1985860" y="152275"/>
        <a:ext cx="1385616" cy="1077822"/>
      </dsp:txXfrm>
    </dsp:sp>
    <dsp:sp modelId="{E33B53C4-7547-8449-A161-78B29F05DDC3}">
      <dsp:nvSpPr>
        <dsp:cNvPr id="0" name=""/>
        <dsp:cNvSpPr/>
      </dsp:nvSpPr>
      <dsp:spPr>
        <a:xfrm rot="5400000">
          <a:off x="1960119" y="2777620"/>
          <a:ext cx="1131713" cy="1288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65D9-F2D1-5246-9038-923A1C66870B}">
      <dsp:nvSpPr>
        <dsp:cNvPr id="0" name=""/>
        <dsp:cNvSpPr/>
      </dsp:nvSpPr>
      <dsp:spPr>
        <a:xfrm>
          <a:off x="1660284" y="1523093"/>
          <a:ext cx="1905139" cy="13335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biological decision points</a:t>
          </a:r>
        </a:p>
      </dsp:txBody>
      <dsp:txXfrm>
        <a:off x="1725394" y="1588203"/>
        <a:ext cx="1774919" cy="1203315"/>
      </dsp:txXfrm>
    </dsp:sp>
    <dsp:sp modelId="{2BEB5FDF-6686-9B41-B26D-3383DF630876}">
      <dsp:nvSpPr>
        <dsp:cNvPr id="0" name=""/>
        <dsp:cNvSpPr/>
      </dsp:nvSpPr>
      <dsp:spPr>
        <a:xfrm>
          <a:off x="3565423" y="1650276"/>
          <a:ext cx="1385616" cy="107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level of resolution; biology table</a:t>
          </a:r>
        </a:p>
      </dsp:txBody>
      <dsp:txXfrm>
        <a:off x="3565423" y="1650276"/>
        <a:ext cx="1385616" cy="1077822"/>
      </dsp:txXfrm>
    </dsp:sp>
    <dsp:sp modelId="{260EF3A2-E080-C848-8D14-60F718DFE56C}">
      <dsp:nvSpPr>
        <dsp:cNvPr id="0" name=""/>
        <dsp:cNvSpPr/>
      </dsp:nvSpPr>
      <dsp:spPr>
        <a:xfrm>
          <a:off x="3239846" y="3021093"/>
          <a:ext cx="1905139" cy="13335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analysis</a:t>
          </a:r>
        </a:p>
      </dsp:txBody>
      <dsp:txXfrm>
        <a:off x="3304956" y="3086203"/>
        <a:ext cx="1774919" cy="1203315"/>
      </dsp:txXfrm>
    </dsp:sp>
    <dsp:sp modelId="{52BCA023-3465-CC45-92AA-80C5D9DC1A77}">
      <dsp:nvSpPr>
        <dsp:cNvPr id="0" name=""/>
        <dsp:cNvSpPr/>
      </dsp:nvSpPr>
      <dsp:spPr>
        <a:xfrm>
          <a:off x="5144985" y="3148276"/>
          <a:ext cx="1385616" cy="107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consider who is there; how does sample compare </a:t>
          </a:r>
        </a:p>
      </dsp:txBody>
      <dsp:txXfrm>
        <a:off x="5144985" y="3148276"/>
        <a:ext cx="1385616" cy="1077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192E-1C2D-D847-A73A-0D503FE55A3E}">
      <dsp:nvSpPr>
        <dsp:cNvPr id="0" name=""/>
        <dsp:cNvSpPr/>
      </dsp:nvSpPr>
      <dsp:spPr>
        <a:xfrm>
          <a:off x="353187" y="521897"/>
          <a:ext cx="1461092" cy="10227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pre-processing</a:t>
          </a:r>
        </a:p>
      </dsp:txBody>
      <dsp:txXfrm>
        <a:off x="403121" y="571831"/>
        <a:ext cx="1361224" cy="922849"/>
      </dsp:txXfrm>
    </dsp:sp>
    <dsp:sp modelId="{2D235162-4414-8C42-A3F6-BEDE93811B3A}">
      <dsp:nvSpPr>
        <dsp:cNvPr id="0" name=""/>
        <dsp:cNvSpPr/>
      </dsp:nvSpPr>
      <dsp:spPr>
        <a:xfrm>
          <a:off x="1814279" y="625223"/>
          <a:ext cx="1062659" cy="82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splitting samples; clean sequences; simplify sequences</a:t>
          </a:r>
        </a:p>
      </dsp:txBody>
      <dsp:txXfrm>
        <a:off x="1814279" y="625223"/>
        <a:ext cx="1062659" cy="826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192E-1C2D-D847-A73A-0D503FE55A3E}">
      <dsp:nvSpPr>
        <dsp:cNvPr id="0" name=""/>
        <dsp:cNvSpPr/>
      </dsp:nvSpPr>
      <dsp:spPr>
        <a:xfrm>
          <a:off x="353187" y="521897"/>
          <a:ext cx="1461092" cy="10227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biological decision points</a:t>
          </a:r>
        </a:p>
      </dsp:txBody>
      <dsp:txXfrm>
        <a:off x="403121" y="571831"/>
        <a:ext cx="1361224" cy="922849"/>
      </dsp:txXfrm>
    </dsp:sp>
    <dsp:sp modelId="{2D235162-4414-8C42-A3F6-BEDE93811B3A}">
      <dsp:nvSpPr>
        <dsp:cNvPr id="0" name=""/>
        <dsp:cNvSpPr/>
      </dsp:nvSpPr>
      <dsp:spPr>
        <a:xfrm>
          <a:off x="1814279" y="625223"/>
          <a:ext cx="1062659" cy="82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determine level of resolution; biology table</a:t>
          </a:r>
        </a:p>
      </dsp:txBody>
      <dsp:txXfrm>
        <a:off x="1814279" y="625223"/>
        <a:ext cx="1062659" cy="826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192E-1C2D-D847-A73A-0D503FE55A3E}">
      <dsp:nvSpPr>
        <dsp:cNvPr id="0" name=""/>
        <dsp:cNvSpPr/>
      </dsp:nvSpPr>
      <dsp:spPr>
        <a:xfrm>
          <a:off x="353187" y="521897"/>
          <a:ext cx="1461092" cy="10227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biological decision points</a:t>
          </a:r>
        </a:p>
      </dsp:txBody>
      <dsp:txXfrm>
        <a:off x="403121" y="571831"/>
        <a:ext cx="1361224" cy="922849"/>
      </dsp:txXfrm>
    </dsp:sp>
    <dsp:sp modelId="{2D235162-4414-8C42-A3F6-BEDE93811B3A}">
      <dsp:nvSpPr>
        <dsp:cNvPr id="0" name=""/>
        <dsp:cNvSpPr/>
      </dsp:nvSpPr>
      <dsp:spPr>
        <a:xfrm>
          <a:off x="1814279" y="625223"/>
          <a:ext cx="1062659" cy="82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determine level of resolution; biology table</a:t>
          </a:r>
        </a:p>
      </dsp:txBody>
      <dsp:txXfrm>
        <a:off x="1814279" y="625223"/>
        <a:ext cx="1062659" cy="826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192E-1C2D-D847-A73A-0D503FE55A3E}">
      <dsp:nvSpPr>
        <dsp:cNvPr id="0" name=""/>
        <dsp:cNvSpPr/>
      </dsp:nvSpPr>
      <dsp:spPr>
        <a:xfrm>
          <a:off x="353187" y="521897"/>
          <a:ext cx="1461092" cy="10227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biological decision points</a:t>
          </a:r>
        </a:p>
      </dsp:txBody>
      <dsp:txXfrm>
        <a:off x="403121" y="571831"/>
        <a:ext cx="1361224" cy="922849"/>
      </dsp:txXfrm>
    </dsp:sp>
    <dsp:sp modelId="{2D235162-4414-8C42-A3F6-BEDE93811B3A}">
      <dsp:nvSpPr>
        <dsp:cNvPr id="0" name=""/>
        <dsp:cNvSpPr/>
      </dsp:nvSpPr>
      <dsp:spPr>
        <a:xfrm>
          <a:off x="1814279" y="625223"/>
          <a:ext cx="1062659" cy="82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determine level of resolution; biology table</a:t>
          </a:r>
        </a:p>
      </dsp:txBody>
      <dsp:txXfrm>
        <a:off x="1814279" y="625223"/>
        <a:ext cx="1062659" cy="826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192E-1C2D-D847-A73A-0D503FE55A3E}">
      <dsp:nvSpPr>
        <dsp:cNvPr id="0" name=""/>
        <dsp:cNvSpPr/>
      </dsp:nvSpPr>
      <dsp:spPr>
        <a:xfrm>
          <a:off x="353187" y="521897"/>
          <a:ext cx="1461092" cy="10227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</a:t>
          </a:r>
        </a:p>
      </dsp:txBody>
      <dsp:txXfrm>
        <a:off x="403121" y="571831"/>
        <a:ext cx="1361224" cy="922849"/>
      </dsp:txXfrm>
    </dsp:sp>
    <dsp:sp modelId="{2D235162-4414-8C42-A3F6-BEDE93811B3A}">
      <dsp:nvSpPr>
        <dsp:cNvPr id="0" name=""/>
        <dsp:cNvSpPr/>
      </dsp:nvSpPr>
      <dsp:spPr>
        <a:xfrm>
          <a:off x="1814279" y="625223"/>
          <a:ext cx="1062659" cy="82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consider who is there; how does sample compare </a:t>
          </a:r>
        </a:p>
      </dsp:txBody>
      <dsp:txXfrm>
        <a:off x="1814279" y="625223"/>
        <a:ext cx="1062659" cy="826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International Geobiology Course – 16S Amplicon Analysis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8E3A3-A3BE-8B45-863A-90F51C9DA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62C9E6-35E1-3E43-8469-6850BE00B859}"/>
              </a:ext>
            </a:extLst>
          </p:cNvPr>
          <p:cNvSpPr txBox="1">
            <a:spLocks/>
          </p:cNvSpPr>
          <p:nvPr/>
        </p:nvSpPr>
        <p:spPr>
          <a:xfrm>
            <a:off x="87262" y="20905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/>
              <a:t>Pre-sequencing steps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CDF1D9-ECBC-A242-BC4A-53EC1CED6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932982"/>
              </p:ext>
            </p:extLst>
          </p:nvPr>
        </p:nvGraphicFramePr>
        <p:xfrm>
          <a:off x="1929172" y="119126"/>
          <a:ext cx="6611324" cy="437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1378E5-4B9D-864A-8766-9E909B9BAA61}"/>
              </a:ext>
            </a:extLst>
          </p:cNvPr>
          <p:cNvSpPr txBox="1">
            <a:spLocks/>
          </p:cNvSpPr>
          <p:nvPr/>
        </p:nvSpPr>
        <p:spPr>
          <a:xfrm>
            <a:off x="87262" y="2571750"/>
            <a:ext cx="3425400" cy="2195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55600" eaLnBrk="1" hangingPunct="1">
              <a:spcBef>
                <a:spcPts val="600"/>
              </a:spcBef>
              <a:buClr>
                <a:schemeClr val="accent1"/>
              </a:buClr>
              <a:buSzPts val="2000"/>
              <a:buFont typeface="Quattrocento Sans"/>
              <a:buChar char="◉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indent="-355600" eaLnBrk="1" hangingPunct="1"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indent="-355600" eaLnBrk="1" hangingPunct="1"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indent="-355600" eaLnBrk="1" hangingPunct="1">
              <a:buClr>
                <a:schemeClr val="accent1"/>
              </a:buClr>
              <a:buSzPts val="2000"/>
              <a:buFont typeface="Quattrocento Sans"/>
              <a:buChar char="●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indent="-355600" eaLnBrk="1" hangingPunct="1">
              <a:buClr>
                <a:schemeClr val="dk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indent="-355600" eaLnBrk="1" hangingPunct="1">
              <a:buClr>
                <a:schemeClr val="dk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indent="-355600" eaLnBrk="1" hangingPunct="1">
              <a:buClr>
                <a:schemeClr val="dk1"/>
              </a:buClr>
              <a:buSzPts val="2000"/>
              <a:buFont typeface="Quattrocento Sans"/>
              <a:buChar char="●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indent="-355600" eaLnBrk="1" hangingPunct="1">
              <a:buClr>
                <a:schemeClr val="dk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indent="-355600" eaLnBrk="1" hangingPunct="1">
              <a:buClr>
                <a:schemeClr val="dk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dirty="0"/>
              <a:t>Decision points made prior to the start of course or even in previous years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8708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CE3CF-365A-8A4B-BF83-E032BB869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FFE9A70-6340-5C4B-AEF3-FDAFBB0C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73" y="0"/>
            <a:ext cx="6006054" cy="41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3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0B3E0-5A89-0548-84FB-5C2418B52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1F8D54-3245-8B40-8743-68E5652A3B23}"/>
              </a:ext>
            </a:extLst>
          </p:cNvPr>
          <p:cNvSpPr txBox="1">
            <a:spLocks/>
          </p:cNvSpPr>
          <p:nvPr/>
        </p:nvSpPr>
        <p:spPr>
          <a:xfrm>
            <a:off x="87262" y="20905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eaLnBrk="1" hangingPunct="1"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/>
              <a:t>Analysis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EFD2AE-9A29-5343-8145-3D326ADA9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736708"/>
              </p:ext>
            </p:extLst>
          </p:nvPr>
        </p:nvGraphicFramePr>
        <p:xfrm>
          <a:off x="1929172" y="119126"/>
          <a:ext cx="6611324" cy="437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2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1FE-730E-8945-B250-E2CA3C18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29E8D-EB25-0A40-85B2-010A2DA2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A. Demultiplex</a:t>
            </a:r>
          </a:p>
          <a:p>
            <a:r>
              <a:rPr lang="en-US" dirty="0"/>
              <a:t>B. Dereplicate</a:t>
            </a:r>
          </a:p>
          <a:p>
            <a:r>
              <a:rPr lang="en-US" dirty="0"/>
              <a:t>C. Remove chimeras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734E-9376-4E48-BAB6-A2932BE0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8575B-B853-8748-A7C2-930BD475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330254"/>
              </p:ext>
            </p:extLst>
          </p:nvPr>
        </p:nvGraphicFramePr>
        <p:xfrm>
          <a:off x="5965913" y="-450043"/>
          <a:ext cx="3230126" cy="206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B6B3D8A0-9F6D-144C-ACAE-487555B32D06}"/>
              </a:ext>
            </a:extLst>
          </p:cNvPr>
          <p:cNvGrpSpPr/>
          <p:nvPr/>
        </p:nvGrpSpPr>
        <p:grpSpPr>
          <a:xfrm>
            <a:off x="634293" y="2795463"/>
            <a:ext cx="3937707" cy="2261631"/>
            <a:chOff x="634293" y="2795463"/>
            <a:chExt cx="3937707" cy="2261631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A9A79432-B68D-9746-BE4C-70F1D128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7904" y="2948147"/>
              <a:ext cx="3504096" cy="2108947"/>
            </a:xfrm>
            <a:prstGeom prst="rect">
              <a:avLst/>
            </a:prstGeom>
          </p:spPr>
        </p:pic>
        <p:sp>
          <p:nvSpPr>
            <p:cNvPr id="12" name="Google Shape;92;p13">
              <a:extLst>
                <a:ext uri="{FF2B5EF4-FFF2-40B4-BE49-F238E27FC236}">
                  <a16:creationId xmlns:a16="http://schemas.microsoft.com/office/drawing/2014/main" id="{DD8456DD-6EBB-704F-A130-CBF6CD11DCE3}"/>
                </a:ext>
              </a:extLst>
            </p:cNvPr>
            <p:cNvSpPr txBox="1"/>
            <p:nvPr/>
          </p:nvSpPr>
          <p:spPr>
            <a:xfrm>
              <a:off x="634293" y="2795463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3425E4-9C57-8246-8FF2-6608D7FAD43D}"/>
              </a:ext>
            </a:extLst>
          </p:cNvPr>
          <p:cNvGrpSpPr/>
          <p:nvPr/>
        </p:nvGrpSpPr>
        <p:grpSpPr>
          <a:xfrm>
            <a:off x="4895153" y="1152127"/>
            <a:ext cx="3648074" cy="1226230"/>
            <a:chOff x="4895153" y="1152127"/>
            <a:chExt cx="3648074" cy="1226230"/>
          </a:xfrm>
        </p:grpSpPr>
        <p:sp>
          <p:nvSpPr>
            <p:cNvPr id="13" name="Google Shape;92;p13">
              <a:extLst>
                <a:ext uri="{FF2B5EF4-FFF2-40B4-BE49-F238E27FC236}">
                  <a16:creationId xmlns:a16="http://schemas.microsoft.com/office/drawing/2014/main" id="{AAE3FBF6-C20E-B849-9F65-C84610D554F9}"/>
                </a:ext>
              </a:extLst>
            </p:cNvPr>
            <p:cNvSpPr txBox="1"/>
            <p:nvPr/>
          </p:nvSpPr>
          <p:spPr>
            <a:xfrm>
              <a:off x="4895153" y="1152127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D01DAF-04E4-EC47-8639-DBF5FA24E11C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69" y="1494263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004CFC-152E-2346-B233-D76CB626646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69" y="1635055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A6A7D5-C7A6-9E42-A110-C1E39604D53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69" y="1787455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0C657C-5FD3-5F45-8F01-934834D662CF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69" y="1939855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385F1A-B621-1C4B-AA3C-A500FA110E21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69" y="2114557"/>
              <a:ext cx="5649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E52EF9-445B-284C-891A-098A3415EE32}"/>
                </a:ext>
              </a:extLst>
            </p:cNvPr>
            <p:cNvCxnSpPr>
              <a:cxnSpLocks/>
            </p:cNvCxnSpPr>
            <p:nvPr/>
          </p:nvCxnSpPr>
          <p:spPr>
            <a:xfrm>
              <a:off x="6739052" y="1631338"/>
              <a:ext cx="56499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74B0FE-9464-6242-B06F-18EFA549057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052" y="1783738"/>
              <a:ext cx="56499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E0BAC3-1E15-1145-AAFC-32E8C97ECFF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052" y="1936138"/>
              <a:ext cx="56499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C6F794-0D15-C843-837D-FFF0B40E155D}"/>
                </a:ext>
              </a:extLst>
            </p:cNvPr>
            <p:cNvCxnSpPr>
              <a:cxnSpLocks/>
            </p:cNvCxnSpPr>
            <p:nvPr/>
          </p:nvCxnSpPr>
          <p:spPr>
            <a:xfrm>
              <a:off x="6739052" y="2110840"/>
              <a:ext cx="5649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8899A2-FE3B-884D-8729-0ADC75FD3E68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2" y="1490546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F396B5-4C0D-FB4C-BCFB-312749B80930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2" y="1631338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933BB5-9E57-E64F-9CDD-CE7AFC43F6AE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2" y="1783738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C29D4B-8A44-6F4D-AE04-286E09F5408A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2" y="1936138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B12DE9-0BA3-F54E-9365-EE296B9CE0E3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2" y="2110840"/>
              <a:ext cx="5649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77B6B4-85B3-6E41-938A-74D822410080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1" y="1366160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6B4531-289D-C84A-90A8-E033DD9AAA74}"/>
                </a:ext>
              </a:extLst>
            </p:cNvPr>
            <p:cNvCxnSpPr>
              <a:cxnSpLocks/>
            </p:cNvCxnSpPr>
            <p:nvPr/>
          </p:nvCxnSpPr>
          <p:spPr>
            <a:xfrm>
              <a:off x="7978230" y="1243497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oogle Shape;92;p13">
              <a:extLst>
                <a:ext uri="{FF2B5EF4-FFF2-40B4-BE49-F238E27FC236}">
                  <a16:creationId xmlns:a16="http://schemas.microsoft.com/office/drawing/2014/main" id="{38203068-328B-5A45-992D-C3490F9ED22B}"/>
                </a:ext>
              </a:extLst>
            </p:cNvPr>
            <p:cNvSpPr txBox="1"/>
            <p:nvPr/>
          </p:nvSpPr>
          <p:spPr>
            <a:xfrm>
              <a:off x="6035130" y="1843322"/>
              <a:ext cx="531792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× 4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92;p13">
              <a:extLst>
                <a:ext uri="{FF2B5EF4-FFF2-40B4-BE49-F238E27FC236}">
                  <a16:creationId xmlns:a16="http://schemas.microsoft.com/office/drawing/2014/main" id="{16B337B6-B8CC-A64F-A221-96876E39665D}"/>
                </a:ext>
              </a:extLst>
            </p:cNvPr>
            <p:cNvSpPr txBox="1"/>
            <p:nvPr/>
          </p:nvSpPr>
          <p:spPr>
            <a:xfrm>
              <a:off x="7247144" y="1843321"/>
              <a:ext cx="531792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× 3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" name="Google Shape;92;p13">
            <a:extLst>
              <a:ext uri="{FF2B5EF4-FFF2-40B4-BE49-F238E27FC236}">
                <a16:creationId xmlns:a16="http://schemas.microsoft.com/office/drawing/2014/main" id="{04B0AD79-9A79-F04A-B441-DE0BE4F330D3}"/>
              </a:ext>
            </a:extLst>
          </p:cNvPr>
          <p:cNvSpPr txBox="1"/>
          <p:nvPr/>
        </p:nvSpPr>
        <p:spPr>
          <a:xfrm>
            <a:off x="8485629" y="1843320"/>
            <a:ext cx="531792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× 7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51FD1B-4A59-AB42-B3AD-F4C38BE254EF}"/>
              </a:ext>
            </a:extLst>
          </p:cNvPr>
          <p:cNvGrpSpPr/>
          <p:nvPr/>
        </p:nvGrpSpPr>
        <p:grpSpPr>
          <a:xfrm>
            <a:off x="4896577" y="2789454"/>
            <a:ext cx="3838454" cy="1587468"/>
            <a:chOff x="4896577" y="2789454"/>
            <a:chExt cx="3838454" cy="1587468"/>
          </a:xfrm>
        </p:grpSpPr>
        <p:sp>
          <p:nvSpPr>
            <p:cNvPr id="36" name="Google Shape;92;p13">
              <a:extLst>
                <a:ext uri="{FF2B5EF4-FFF2-40B4-BE49-F238E27FC236}">
                  <a16:creationId xmlns:a16="http://schemas.microsoft.com/office/drawing/2014/main" id="{B4525BA0-793E-AB48-9FC0-B19ECD8E3079}"/>
                </a:ext>
              </a:extLst>
            </p:cNvPr>
            <p:cNvSpPr txBox="1"/>
            <p:nvPr/>
          </p:nvSpPr>
          <p:spPr>
            <a:xfrm>
              <a:off x="4896577" y="2795462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397B07-4745-E545-9C67-449B4622055C}"/>
                </a:ext>
              </a:extLst>
            </p:cNvPr>
            <p:cNvCxnSpPr>
              <a:cxnSpLocks/>
            </p:cNvCxnSpPr>
            <p:nvPr/>
          </p:nvCxnSpPr>
          <p:spPr>
            <a:xfrm>
              <a:off x="5572571" y="3062979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5390AE4-C611-4C42-8F10-DDD05CB5B21D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33" y="3225056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9FA2EF-6517-4140-A379-1C4F01B32D04}"/>
                </a:ext>
              </a:extLst>
            </p:cNvPr>
            <p:cNvCxnSpPr>
              <a:cxnSpLocks/>
            </p:cNvCxnSpPr>
            <p:nvPr/>
          </p:nvCxnSpPr>
          <p:spPr>
            <a:xfrm>
              <a:off x="5572571" y="3582802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FB0201-3E32-2C4F-9204-927A1481ED4E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33" y="3738919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3157F56-26F8-5F47-B999-F7F04EAA2ECB}"/>
                </a:ext>
              </a:extLst>
            </p:cNvPr>
            <p:cNvCxnSpPr/>
            <p:nvPr/>
          </p:nvCxnSpPr>
          <p:spPr>
            <a:xfrm>
              <a:off x="6140613" y="3582802"/>
              <a:ext cx="1648055" cy="0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465F62D-858E-2F4A-8921-25E09EB07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0613" y="3738919"/>
              <a:ext cx="1648055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572069-E415-1240-AEAD-0AE5740A7C0C}"/>
                </a:ext>
              </a:extLst>
            </p:cNvPr>
            <p:cNvCxnSpPr/>
            <p:nvPr/>
          </p:nvCxnSpPr>
          <p:spPr>
            <a:xfrm>
              <a:off x="6127378" y="3059795"/>
              <a:ext cx="164805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2ED3DBF-EF3D-3541-A146-849FAA0FE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378" y="3215912"/>
              <a:ext cx="1648055" cy="0"/>
            </a:xfrm>
            <a:prstGeom prst="straightConnector1">
              <a:avLst/>
            </a:prstGeom>
            <a:ln w="25400">
              <a:solidFill>
                <a:srgbClr val="00DF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6484E4-BD48-FF4A-A237-0D9E68351EED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33" y="3582802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92EFF8-CD9A-794C-B9DF-8ECE25FC93CD}"/>
                </a:ext>
              </a:extLst>
            </p:cNvPr>
            <p:cNvCxnSpPr>
              <a:cxnSpLocks/>
            </p:cNvCxnSpPr>
            <p:nvPr/>
          </p:nvCxnSpPr>
          <p:spPr>
            <a:xfrm>
              <a:off x="5572571" y="3738919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A7FB42-F6FD-CE4C-A0DF-C18228222856}"/>
                </a:ext>
              </a:extLst>
            </p:cNvPr>
            <p:cNvCxnSpPr>
              <a:cxnSpLocks/>
            </p:cNvCxnSpPr>
            <p:nvPr/>
          </p:nvCxnSpPr>
          <p:spPr>
            <a:xfrm>
              <a:off x="5572571" y="3215379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30FD50-7160-7F43-A0F3-AADC7BB91D5D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33" y="3075704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82F5FB-D1F0-3049-BE43-0947AC63B951}"/>
                </a:ext>
              </a:extLst>
            </p:cNvPr>
            <p:cNvCxnSpPr>
              <a:cxnSpLocks/>
            </p:cNvCxnSpPr>
            <p:nvPr/>
          </p:nvCxnSpPr>
          <p:spPr>
            <a:xfrm>
              <a:off x="5572571" y="4111491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41D53EC-7AE8-F243-B166-A17506E8428B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29" y="4108307"/>
              <a:ext cx="1648055" cy="14630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89779EB-733A-F04A-B568-8382465DB2B8}"/>
                </a:ext>
              </a:extLst>
            </p:cNvPr>
            <p:cNvCxnSpPr>
              <a:cxnSpLocks/>
            </p:cNvCxnSpPr>
            <p:nvPr/>
          </p:nvCxnSpPr>
          <p:spPr>
            <a:xfrm>
              <a:off x="7787484" y="4254611"/>
              <a:ext cx="56499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69EE06-C478-614A-B9CD-EC6BCB5DCD5C}"/>
                </a:ext>
              </a:extLst>
            </p:cNvPr>
            <p:cNvCxnSpPr>
              <a:cxnSpLocks/>
            </p:cNvCxnSpPr>
            <p:nvPr/>
          </p:nvCxnSpPr>
          <p:spPr>
            <a:xfrm>
              <a:off x="7787483" y="4108307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Google Shape;92;p13">
              <a:extLst>
                <a:ext uri="{FF2B5EF4-FFF2-40B4-BE49-F238E27FC236}">
                  <a16:creationId xmlns:a16="http://schemas.microsoft.com/office/drawing/2014/main" id="{C3E29DD7-C73D-3C47-A8D1-2E301B3BE98F}"/>
                </a:ext>
              </a:extLst>
            </p:cNvPr>
            <p:cNvSpPr txBox="1"/>
            <p:nvPr/>
          </p:nvSpPr>
          <p:spPr>
            <a:xfrm>
              <a:off x="8352478" y="2789454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✓</a:t>
              </a:r>
              <a:endParaRPr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92;p13">
              <a:extLst>
                <a:ext uri="{FF2B5EF4-FFF2-40B4-BE49-F238E27FC236}">
                  <a16:creationId xmlns:a16="http://schemas.microsoft.com/office/drawing/2014/main" id="{66C8A8FF-614E-6E4D-8F90-2F54ECD982B6}"/>
                </a:ext>
              </a:extLst>
            </p:cNvPr>
            <p:cNvSpPr txBox="1"/>
            <p:nvPr/>
          </p:nvSpPr>
          <p:spPr>
            <a:xfrm>
              <a:off x="8365713" y="3296585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✓</a:t>
              </a:r>
              <a:endParaRPr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92;p13">
              <a:extLst>
                <a:ext uri="{FF2B5EF4-FFF2-40B4-BE49-F238E27FC236}">
                  <a16:creationId xmlns:a16="http://schemas.microsoft.com/office/drawing/2014/main" id="{941D3493-42C9-B14E-BA2F-E5D3653D6D83}"/>
                </a:ext>
              </a:extLst>
            </p:cNvPr>
            <p:cNvSpPr txBox="1"/>
            <p:nvPr/>
          </p:nvSpPr>
          <p:spPr>
            <a:xfrm>
              <a:off x="8363695" y="3841887"/>
              <a:ext cx="369318" cy="53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400" b="1" dirty="0">
                  <a:solidFill>
                    <a:srgbClr val="C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X</a:t>
              </a:r>
              <a:endParaRPr sz="2400" b="1" dirty="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1FE-730E-8945-B250-E2CA3C18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29E8D-EB25-0A40-85B2-010A2DA2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Operational taxonomic units (OTUs)</a:t>
            </a:r>
          </a:p>
          <a:p>
            <a:r>
              <a:rPr lang="en-US" dirty="0"/>
              <a:t>Amplicon sequence variants (ASVs)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734E-9376-4E48-BAB6-A2932BE0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8575B-B853-8748-A7C2-930BD475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95532"/>
              </p:ext>
            </p:extLst>
          </p:nvPr>
        </p:nvGraphicFramePr>
        <p:xfrm>
          <a:off x="5965913" y="-450043"/>
          <a:ext cx="3230126" cy="206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DF968-7CFE-A44A-83DA-55F3681BDBFB}"/>
              </a:ext>
            </a:extLst>
          </p:cNvPr>
          <p:cNvCxnSpPr>
            <a:cxnSpLocks/>
          </p:cNvCxnSpPr>
          <p:nvPr/>
        </p:nvCxnSpPr>
        <p:spPr>
          <a:xfrm>
            <a:off x="4694655" y="1846827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ACE2DF-1EE4-A64F-BE59-715F841A9618}"/>
              </a:ext>
            </a:extLst>
          </p:cNvPr>
          <p:cNvCxnSpPr>
            <a:cxnSpLocks/>
          </p:cNvCxnSpPr>
          <p:nvPr/>
        </p:nvCxnSpPr>
        <p:spPr>
          <a:xfrm>
            <a:off x="4694655" y="2191251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5C319-7677-7C40-9371-6B75913FC69E}"/>
              </a:ext>
            </a:extLst>
          </p:cNvPr>
          <p:cNvCxnSpPr>
            <a:cxnSpLocks/>
          </p:cNvCxnSpPr>
          <p:nvPr/>
        </p:nvCxnSpPr>
        <p:spPr>
          <a:xfrm>
            <a:off x="5400918" y="1987035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B805AD-D0D6-7D47-9759-99FF8AAC2FB1}"/>
              </a:ext>
            </a:extLst>
          </p:cNvPr>
          <p:cNvCxnSpPr>
            <a:cxnSpLocks/>
          </p:cNvCxnSpPr>
          <p:nvPr/>
        </p:nvCxnSpPr>
        <p:spPr>
          <a:xfrm>
            <a:off x="5400918" y="2275579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06B009-3CE2-1440-8075-D33092F820B2}"/>
              </a:ext>
            </a:extLst>
          </p:cNvPr>
          <p:cNvCxnSpPr>
            <a:cxnSpLocks/>
          </p:cNvCxnSpPr>
          <p:nvPr/>
        </p:nvCxnSpPr>
        <p:spPr>
          <a:xfrm>
            <a:off x="4694655" y="2959347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8F3D5B-3B65-C146-9F7C-1DC83940B2EC}"/>
              </a:ext>
            </a:extLst>
          </p:cNvPr>
          <p:cNvCxnSpPr>
            <a:cxnSpLocks/>
          </p:cNvCxnSpPr>
          <p:nvPr/>
        </p:nvCxnSpPr>
        <p:spPr>
          <a:xfrm>
            <a:off x="4694655" y="3303771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404A34-4EC2-5844-BFF9-8D2EC4C823D9}"/>
              </a:ext>
            </a:extLst>
          </p:cNvPr>
          <p:cNvCxnSpPr>
            <a:cxnSpLocks/>
          </p:cNvCxnSpPr>
          <p:nvPr/>
        </p:nvCxnSpPr>
        <p:spPr>
          <a:xfrm>
            <a:off x="5400918" y="3099555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B440D8-0DDD-2740-8406-BAD369C057C2}"/>
              </a:ext>
            </a:extLst>
          </p:cNvPr>
          <p:cNvCxnSpPr>
            <a:cxnSpLocks/>
          </p:cNvCxnSpPr>
          <p:nvPr/>
        </p:nvCxnSpPr>
        <p:spPr>
          <a:xfrm>
            <a:off x="5400918" y="3381326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7014EA-100D-D347-BE24-B1543F71049A}"/>
              </a:ext>
            </a:extLst>
          </p:cNvPr>
          <p:cNvCxnSpPr>
            <a:cxnSpLocks/>
          </p:cNvCxnSpPr>
          <p:nvPr/>
        </p:nvCxnSpPr>
        <p:spPr>
          <a:xfrm>
            <a:off x="4694655" y="4017003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9CB3D2-52D6-644F-A198-B0DAA2840ECE}"/>
              </a:ext>
            </a:extLst>
          </p:cNvPr>
          <p:cNvCxnSpPr>
            <a:cxnSpLocks/>
          </p:cNvCxnSpPr>
          <p:nvPr/>
        </p:nvCxnSpPr>
        <p:spPr>
          <a:xfrm>
            <a:off x="4694655" y="4361427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EB2210-BF62-254C-9C78-FF793ADAC181}"/>
              </a:ext>
            </a:extLst>
          </p:cNvPr>
          <p:cNvCxnSpPr>
            <a:cxnSpLocks/>
          </p:cNvCxnSpPr>
          <p:nvPr/>
        </p:nvCxnSpPr>
        <p:spPr>
          <a:xfrm>
            <a:off x="5400918" y="4157211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FE8A6C-BFAE-954D-9769-25375954BF37}"/>
              </a:ext>
            </a:extLst>
          </p:cNvPr>
          <p:cNvCxnSpPr>
            <a:cxnSpLocks/>
          </p:cNvCxnSpPr>
          <p:nvPr/>
        </p:nvCxnSpPr>
        <p:spPr>
          <a:xfrm>
            <a:off x="5400918" y="4449141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56DF0-C11E-8A4D-951D-E4FB26138D73}"/>
              </a:ext>
            </a:extLst>
          </p:cNvPr>
          <p:cNvCxnSpPr>
            <a:cxnSpLocks/>
          </p:cNvCxnSpPr>
          <p:nvPr/>
        </p:nvCxnSpPr>
        <p:spPr>
          <a:xfrm>
            <a:off x="4771813" y="1846827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0A797-D902-6E41-8475-5391E9E9054D}"/>
              </a:ext>
            </a:extLst>
          </p:cNvPr>
          <p:cNvCxnSpPr>
            <a:cxnSpLocks/>
          </p:cNvCxnSpPr>
          <p:nvPr/>
        </p:nvCxnSpPr>
        <p:spPr>
          <a:xfrm>
            <a:off x="4771813" y="219125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D0A6D-18D5-2D41-A38D-60CBC1870024}"/>
              </a:ext>
            </a:extLst>
          </p:cNvPr>
          <p:cNvCxnSpPr>
            <a:cxnSpLocks/>
          </p:cNvCxnSpPr>
          <p:nvPr/>
        </p:nvCxnSpPr>
        <p:spPr>
          <a:xfrm>
            <a:off x="5019040" y="219125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02868E-3F09-4C4F-8376-A71E4B286D9F}"/>
              </a:ext>
            </a:extLst>
          </p:cNvPr>
          <p:cNvCxnSpPr>
            <a:cxnSpLocks/>
          </p:cNvCxnSpPr>
          <p:nvPr/>
        </p:nvCxnSpPr>
        <p:spPr>
          <a:xfrm>
            <a:off x="5479337" y="1987035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179C3-CD28-8D4A-B863-CEFCC93A2C7A}"/>
              </a:ext>
            </a:extLst>
          </p:cNvPr>
          <p:cNvCxnSpPr>
            <a:cxnSpLocks/>
          </p:cNvCxnSpPr>
          <p:nvPr/>
        </p:nvCxnSpPr>
        <p:spPr>
          <a:xfrm>
            <a:off x="5761874" y="2275579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FF0AC-F1C5-4D47-889A-B36B7B57A14E}"/>
              </a:ext>
            </a:extLst>
          </p:cNvPr>
          <p:cNvCxnSpPr>
            <a:cxnSpLocks/>
          </p:cNvCxnSpPr>
          <p:nvPr/>
        </p:nvCxnSpPr>
        <p:spPr>
          <a:xfrm>
            <a:off x="4876511" y="2959347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3976B-4204-8343-BDDC-44FE36DBD975}"/>
              </a:ext>
            </a:extLst>
          </p:cNvPr>
          <p:cNvCxnSpPr>
            <a:cxnSpLocks/>
          </p:cNvCxnSpPr>
          <p:nvPr/>
        </p:nvCxnSpPr>
        <p:spPr>
          <a:xfrm>
            <a:off x="4876511" y="330377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7D957-5C9E-8F44-A40C-AC48919EE7BE}"/>
              </a:ext>
            </a:extLst>
          </p:cNvPr>
          <p:cNvCxnSpPr>
            <a:cxnSpLocks/>
          </p:cNvCxnSpPr>
          <p:nvPr/>
        </p:nvCxnSpPr>
        <p:spPr>
          <a:xfrm>
            <a:off x="5903103" y="3097939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7F150E-80FF-9E4A-B8D2-6C6AB4D2553C}"/>
              </a:ext>
            </a:extLst>
          </p:cNvPr>
          <p:cNvCxnSpPr>
            <a:cxnSpLocks/>
          </p:cNvCxnSpPr>
          <p:nvPr/>
        </p:nvCxnSpPr>
        <p:spPr>
          <a:xfrm>
            <a:off x="5903103" y="3381326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378865-229B-FE4A-A291-F46E05B426FF}"/>
              </a:ext>
            </a:extLst>
          </p:cNvPr>
          <p:cNvCxnSpPr>
            <a:cxnSpLocks/>
          </p:cNvCxnSpPr>
          <p:nvPr/>
        </p:nvCxnSpPr>
        <p:spPr>
          <a:xfrm>
            <a:off x="4741476" y="4017003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951B91-C62C-6D48-B9CE-2C93D88EB5F7}"/>
              </a:ext>
            </a:extLst>
          </p:cNvPr>
          <p:cNvCxnSpPr>
            <a:cxnSpLocks/>
          </p:cNvCxnSpPr>
          <p:nvPr/>
        </p:nvCxnSpPr>
        <p:spPr>
          <a:xfrm>
            <a:off x="4741476" y="4361843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ABC5-4914-9445-987C-5D64DC5BBE3A}"/>
              </a:ext>
            </a:extLst>
          </p:cNvPr>
          <p:cNvCxnSpPr>
            <a:cxnSpLocks/>
          </p:cNvCxnSpPr>
          <p:nvPr/>
        </p:nvCxnSpPr>
        <p:spPr>
          <a:xfrm>
            <a:off x="5635556" y="415721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8E00BD-1F37-AA42-B3D5-DB654C13FFC0}"/>
              </a:ext>
            </a:extLst>
          </p:cNvPr>
          <p:cNvCxnSpPr>
            <a:cxnSpLocks/>
          </p:cNvCxnSpPr>
          <p:nvPr/>
        </p:nvCxnSpPr>
        <p:spPr>
          <a:xfrm>
            <a:off x="5643339" y="4450912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1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1FE-730E-8945-B250-E2CA3C18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29E8D-EB25-0A40-85B2-010A2DA2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Operational taxonomic units (OTUs)</a:t>
            </a:r>
          </a:p>
          <a:p>
            <a:r>
              <a:rPr lang="en-US" dirty="0"/>
              <a:t>Amplicon sequence variants (ASVs)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734E-9376-4E48-BAB6-A2932BE0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8575B-B853-8748-A7C2-930BD4758AFF}"/>
              </a:ext>
            </a:extLst>
          </p:cNvPr>
          <p:cNvGraphicFramePr/>
          <p:nvPr/>
        </p:nvGraphicFramePr>
        <p:xfrm>
          <a:off x="5965913" y="-450043"/>
          <a:ext cx="3230126" cy="206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DF968-7CFE-A44A-83DA-55F3681BDBFB}"/>
              </a:ext>
            </a:extLst>
          </p:cNvPr>
          <p:cNvCxnSpPr>
            <a:cxnSpLocks/>
          </p:cNvCxnSpPr>
          <p:nvPr/>
        </p:nvCxnSpPr>
        <p:spPr>
          <a:xfrm>
            <a:off x="4405026" y="1644814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ACE2DF-1EE4-A64F-BE59-715F841A9618}"/>
              </a:ext>
            </a:extLst>
          </p:cNvPr>
          <p:cNvCxnSpPr>
            <a:cxnSpLocks/>
          </p:cNvCxnSpPr>
          <p:nvPr/>
        </p:nvCxnSpPr>
        <p:spPr>
          <a:xfrm>
            <a:off x="4405026" y="1989238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5C319-7677-7C40-9371-6B75913FC69E}"/>
              </a:ext>
            </a:extLst>
          </p:cNvPr>
          <p:cNvCxnSpPr>
            <a:cxnSpLocks/>
          </p:cNvCxnSpPr>
          <p:nvPr/>
        </p:nvCxnSpPr>
        <p:spPr>
          <a:xfrm>
            <a:off x="5111289" y="1785022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B805AD-D0D6-7D47-9759-99FF8AAC2FB1}"/>
              </a:ext>
            </a:extLst>
          </p:cNvPr>
          <p:cNvCxnSpPr>
            <a:cxnSpLocks/>
          </p:cNvCxnSpPr>
          <p:nvPr/>
        </p:nvCxnSpPr>
        <p:spPr>
          <a:xfrm>
            <a:off x="5111289" y="2073566"/>
            <a:ext cx="56499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06B009-3CE2-1440-8075-D33092F820B2}"/>
              </a:ext>
            </a:extLst>
          </p:cNvPr>
          <p:cNvCxnSpPr>
            <a:cxnSpLocks/>
          </p:cNvCxnSpPr>
          <p:nvPr/>
        </p:nvCxnSpPr>
        <p:spPr>
          <a:xfrm>
            <a:off x="5309988" y="2878712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8F3D5B-3B65-C146-9F7C-1DC83940B2EC}"/>
              </a:ext>
            </a:extLst>
          </p:cNvPr>
          <p:cNvCxnSpPr>
            <a:cxnSpLocks/>
          </p:cNvCxnSpPr>
          <p:nvPr/>
        </p:nvCxnSpPr>
        <p:spPr>
          <a:xfrm>
            <a:off x="5309988" y="3223136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404A34-4EC2-5844-BFF9-8D2EC4C823D9}"/>
              </a:ext>
            </a:extLst>
          </p:cNvPr>
          <p:cNvCxnSpPr>
            <a:cxnSpLocks/>
          </p:cNvCxnSpPr>
          <p:nvPr/>
        </p:nvCxnSpPr>
        <p:spPr>
          <a:xfrm>
            <a:off x="6016251" y="3018920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B440D8-0DDD-2740-8406-BAD369C057C2}"/>
              </a:ext>
            </a:extLst>
          </p:cNvPr>
          <p:cNvCxnSpPr>
            <a:cxnSpLocks/>
          </p:cNvCxnSpPr>
          <p:nvPr/>
        </p:nvCxnSpPr>
        <p:spPr>
          <a:xfrm>
            <a:off x="6016251" y="3300691"/>
            <a:ext cx="56499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7014EA-100D-D347-BE24-B1543F71049A}"/>
              </a:ext>
            </a:extLst>
          </p:cNvPr>
          <p:cNvCxnSpPr>
            <a:cxnSpLocks/>
          </p:cNvCxnSpPr>
          <p:nvPr/>
        </p:nvCxnSpPr>
        <p:spPr>
          <a:xfrm>
            <a:off x="4100261" y="3986741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9CB3D2-52D6-644F-A198-B0DAA2840ECE}"/>
              </a:ext>
            </a:extLst>
          </p:cNvPr>
          <p:cNvCxnSpPr>
            <a:cxnSpLocks/>
          </p:cNvCxnSpPr>
          <p:nvPr/>
        </p:nvCxnSpPr>
        <p:spPr>
          <a:xfrm>
            <a:off x="4100261" y="4331165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EB2210-BF62-254C-9C78-FF793ADAC181}"/>
              </a:ext>
            </a:extLst>
          </p:cNvPr>
          <p:cNvCxnSpPr>
            <a:cxnSpLocks/>
          </p:cNvCxnSpPr>
          <p:nvPr/>
        </p:nvCxnSpPr>
        <p:spPr>
          <a:xfrm>
            <a:off x="4806524" y="4126949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FE8A6C-BFAE-954D-9769-25375954BF37}"/>
              </a:ext>
            </a:extLst>
          </p:cNvPr>
          <p:cNvCxnSpPr>
            <a:cxnSpLocks/>
          </p:cNvCxnSpPr>
          <p:nvPr/>
        </p:nvCxnSpPr>
        <p:spPr>
          <a:xfrm>
            <a:off x="4806524" y="4418879"/>
            <a:ext cx="56499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56DF0-C11E-8A4D-951D-E4FB26138D73}"/>
              </a:ext>
            </a:extLst>
          </p:cNvPr>
          <p:cNvCxnSpPr>
            <a:cxnSpLocks/>
          </p:cNvCxnSpPr>
          <p:nvPr/>
        </p:nvCxnSpPr>
        <p:spPr>
          <a:xfrm>
            <a:off x="4482184" y="1644814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0A797-D902-6E41-8475-5391E9E9054D}"/>
              </a:ext>
            </a:extLst>
          </p:cNvPr>
          <p:cNvCxnSpPr>
            <a:cxnSpLocks/>
          </p:cNvCxnSpPr>
          <p:nvPr/>
        </p:nvCxnSpPr>
        <p:spPr>
          <a:xfrm>
            <a:off x="4482184" y="1989238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D0A6D-18D5-2D41-A38D-60CBC1870024}"/>
              </a:ext>
            </a:extLst>
          </p:cNvPr>
          <p:cNvCxnSpPr>
            <a:cxnSpLocks/>
          </p:cNvCxnSpPr>
          <p:nvPr/>
        </p:nvCxnSpPr>
        <p:spPr>
          <a:xfrm>
            <a:off x="4729411" y="1989238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02868E-3F09-4C4F-8376-A71E4B286D9F}"/>
              </a:ext>
            </a:extLst>
          </p:cNvPr>
          <p:cNvCxnSpPr>
            <a:cxnSpLocks/>
          </p:cNvCxnSpPr>
          <p:nvPr/>
        </p:nvCxnSpPr>
        <p:spPr>
          <a:xfrm>
            <a:off x="5189708" y="1785022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179C3-CD28-8D4A-B863-CEFCC93A2C7A}"/>
              </a:ext>
            </a:extLst>
          </p:cNvPr>
          <p:cNvCxnSpPr>
            <a:cxnSpLocks/>
          </p:cNvCxnSpPr>
          <p:nvPr/>
        </p:nvCxnSpPr>
        <p:spPr>
          <a:xfrm>
            <a:off x="5472245" y="2073566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FF0AC-F1C5-4D47-889A-B36B7B57A14E}"/>
              </a:ext>
            </a:extLst>
          </p:cNvPr>
          <p:cNvCxnSpPr>
            <a:cxnSpLocks/>
          </p:cNvCxnSpPr>
          <p:nvPr/>
        </p:nvCxnSpPr>
        <p:spPr>
          <a:xfrm>
            <a:off x="5491844" y="2878712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3976B-4204-8343-BDDC-44FE36DBD975}"/>
              </a:ext>
            </a:extLst>
          </p:cNvPr>
          <p:cNvCxnSpPr>
            <a:cxnSpLocks/>
          </p:cNvCxnSpPr>
          <p:nvPr/>
        </p:nvCxnSpPr>
        <p:spPr>
          <a:xfrm>
            <a:off x="5491844" y="3223136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7D957-5C9E-8F44-A40C-AC48919EE7BE}"/>
              </a:ext>
            </a:extLst>
          </p:cNvPr>
          <p:cNvCxnSpPr>
            <a:cxnSpLocks/>
          </p:cNvCxnSpPr>
          <p:nvPr/>
        </p:nvCxnSpPr>
        <p:spPr>
          <a:xfrm>
            <a:off x="6518436" y="3017304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7F150E-80FF-9E4A-B8D2-6C6AB4D2553C}"/>
              </a:ext>
            </a:extLst>
          </p:cNvPr>
          <p:cNvCxnSpPr>
            <a:cxnSpLocks/>
          </p:cNvCxnSpPr>
          <p:nvPr/>
        </p:nvCxnSpPr>
        <p:spPr>
          <a:xfrm>
            <a:off x="6518436" y="330069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378865-229B-FE4A-A291-F46E05B426FF}"/>
              </a:ext>
            </a:extLst>
          </p:cNvPr>
          <p:cNvCxnSpPr>
            <a:cxnSpLocks/>
          </p:cNvCxnSpPr>
          <p:nvPr/>
        </p:nvCxnSpPr>
        <p:spPr>
          <a:xfrm>
            <a:off x="4147082" y="398674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951B91-C62C-6D48-B9CE-2C93D88EB5F7}"/>
              </a:ext>
            </a:extLst>
          </p:cNvPr>
          <p:cNvCxnSpPr>
            <a:cxnSpLocks/>
          </p:cNvCxnSpPr>
          <p:nvPr/>
        </p:nvCxnSpPr>
        <p:spPr>
          <a:xfrm>
            <a:off x="4147082" y="4331581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ABC5-4914-9445-987C-5D64DC5BBE3A}"/>
              </a:ext>
            </a:extLst>
          </p:cNvPr>
          <p:cNvCxnSpPr>
            <a:cxnSpLocks/>
          </p:cNvCxnSpPr>
          <p:nvPr/>
        </p:nvCxnSpPr>
        <p:spPr>
          <a:xfrm>
            <a:off x="5041162" y="4126949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8E00BD-1F37-AA42-B3D5-DB654C13FFC0}"/>
              </a:ext>
            </a:extLst>
          </p:cNvPr>
          <p:cNvCxnSpPr>
            <a:cxnSpLocks/>
          </p:cNvCxnSpPr>
          <p:nvPr/>
        </p:nvCxnSpPr>
        <p:spPr>
          <a:xfrm>
            <a:off x="5048945" y="4420650"/>
            <a:ext cx="628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0220F72-617A-4743-A2B9-28013D75FFC5}"/>
              </a:ext>
            </a:extLst>
          </p:cNvPr>
          <p:cNvSpPr/>
          <p:nvPr/>
        </p:nvSpPr>
        <p:spPr>
          <a:xfrm>
            <a:off x="4375046" y="1172892"/>
            <a:ext cx="1331103" cy="133110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EE40A8-F088-BC4F-A2DD-80912D85AFD9}"/>
              </a:ext>
            </a:extLst>
          </p:cNvPr>
          <p:cNvSpPr/>
          <p:nvPr/>
        </p:nvSpPr>
        <p:spPr>
          <a:xfrm>
            <a:off x="5250143" y="2459300"/>
            <a:ext cx="1331103" cy="1331103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823864-72A5-7941-BD23-FB3A829E1D72}"/>
              </a:ext>
            </a:extLst>
          </p:cNvPr>
          <p:cNvSpPr/>
          <p:nvPr/>
        </p:nvSpPr>
        <p:spPr>
          <a:xfrm>
            <a:off x="4068684" y="3555280"/>
            <a:ext cx="1331103" cy="1331103"/>
          </a:xfrm>
          <a:prstGeom prst="ellipse">
            <a:avLst/>
          </a:prstGeom>
          <a:solidFill>
            <a:schemeClr val="accent3">
              <a:lumMod val="60000"/>
              <a:lumOff val="40000"/>
              <a:alpha val="32000"/>
            </a:schemeClr>
          </a:solidFill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92;p13">
            <a:extLst>
              <a:ext uri="{FF2B5EF4-FFF2-40B4-BE49-F238E27FC236}">
                <a16:creationId xmlns:a16="http://schemas.microsoft.com/office/drawing/2014/main" id="{C1F41180-6020-6840-9295-F7B617CE61E2}"/>
              </a:ext>
            </a:extLst>
          </p:cNvPr>
          <p:cNvSpPr txBox="1"/>
          <p:nvPr/>
        </p:nvSpPr>
        <p:spPr>
          <a:xfrm>
            <a:off x="4028865" y="2589816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&gt;97% identical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92;p13">
            <a:extLst>
              <a:ext uri="{FF2B5EF4-FFF2-40B4-BE49-F238E27FC236}">
                <a16:creationId xmlns:a16="http://schemas.microsoft.com/office/drawing/2014/main" id="{7A7AE325-71F9-1E4A-886C-63A4BD794757}"/>
              </a:ext>
            </a:extLst>
          </p:cNvPr>
          <p:cNvSpPr txBox="1"/>
          <p:nvPr/>
        </p:nvSpPr>
        <p:spPr>
          <a:xfrm>
            <a:off x="5881778" y="1434554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OTU1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92;p13">
            <a:extLst>
              <a:ext uri="{FF2B5EF4-FFF2-40B4-BE49-F238E27FC236}">
                <a16:creationId xmlns:a16="http://schemas.microsoft.com/office/drawing/2014/main" id="{D09EE93A-06AE-9D4C-8351-12C3F8FB88F6}"/>
              </a:ext>
            </a:extLst>
          </p:cNvPr>
          <p:cNvSpPr txBox="1"/>
          <p:nvPr/>
        </p:nvSpPr>
        <p:spPr>
          <a:xfrm>
            <a:off x="6647206" y="2878712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OTU2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92;p13">
            <a:extLst>
              <a:ext uri="{FF2B5EF4-FFF2-40B4-BE49-F238E27FC236}">
                <a16:creationId xmlns:a16="http://schemas.microsoft.com/office/drawing/2014/main" id="{1695790B-9332-C94E-8ADD-C54FB66C7F81}"/>
              </a:ext>
            </a:extLst>
          </p:cNvPr>
          <p:cNvSpPr txBox="1"/>
          <p:nvPr/>
        </p:nvSpPr>
        <p:spPr>
          <a:xfrm>
            <a:off x="5655107" y="4070875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OTU3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92;p13">
            <a:extLst>
              <a:ext uri="{FF2B5EF4-FFF2-40B4-BE49-F238E27FC236}">
                <a16:creationId xmlns:a16="http://schemas.microsoft.com/office/drawing/2014/main" id="{567F2DAD-640A-214D-911E-E7AC899076EB}"/>
              </a:ext>
            </a:extLst>
          </p:cNvPr>
          <p:cNvSpPr txBox="1"/>
          <p:nvPr/>
        </p:nvSpPr>
        <p:spPr>
          <a:xfrm>
            <a:off x="7359538" y="2036715"/>
            <a:ext cx="1331103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Cyanobacteria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7EBF3-D9A1-F741-B0A9-FC7AD6FC9FD9}"/>
              </a:ext>
            </a:extLst>
          </p:cNvPr>
          <p:cNvCxnSpPr>
            <a:cxnSpLocks/>
          </p:cNvCxnSpPr>
          <p:nvPr/>
        </p:nvCxnSpPr>
        <p:spPr>
          <a:xfrm>
            <a:off x="6465469" y="1785022"/>
            <a:ext cx="894734" cy="456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66FF4-9FF6-0644-B1D3-8935CAB0439E}"/>
              </a:ext>
            </a:extLst>
          </p:cNvPr>
          <p:cNvCxnSpPr>
            <a:cxnSpLocks/>
          </p:cNvCxnSpPr>
          <p:nvPr/>
        </p:nvCxnSpPr>
        <p:spPr>
          <a:xfrm flipV="1">
            <a:off x="7262734" y="2503995"/>
            <a:ext cx="193609" cy="642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oogle Shape;92;p13">
            <a:extLst>
              <a:ext uri="{FF2B5EF4-FFF2-40B4-BE49-F238E27FC236}">
                <a16:creationId xmlns:a16="http://schemas.microsoft.com/office/drawing/2014/main" id="{A0FFBC07-F265-FB48-A932-D5FC9A952E5E}"/>
              </a:ext>
            </a:extLst>
          </p:cNvPr>
          <p:cNvSpPr txBox="1"/>
          <p:nvPr/>
        </p:nvSpPr>
        <p:spPr>
          <a:xfrm>
            <a:off x="7094573" y="4070875"/>
            <a:ext cx="1331103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Desulfobulbus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9A72AC-691D-A347-8201-1ABBAFCDABB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285431" y="4338393"/>
            <a:ext cx="809142" cy="18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9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1FE-730E-8945-B250-E2CA3C18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29E8D-EB25-0A40-85B2-010A2DA2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Operational taxonomic units (OTUs)</a:t>
            </a:r>
          </a:p>
          <a:p>
            <a:r>
              <a:rPr lang="en-US" dirty="0"/>
              <a:t>Amplicon sequence variants (ASVs)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734E-9376-4E48-BAB6-A2932BE0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8575B-B853-8748-A7C2-930BD4758AFF}"/>
              </a:ext>
            </a:extLst>
          </p:cNvPr>
          <p:cNvGraphicFramePr/>
          <p:nvPr/>
        </p:nvGraphicFramePr>
        <p:xfrm>
          <a:off x="5965913" y="-450043"/>
          <a:ext cx="3230126" cy="206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1B6531C-F4B3-894A-9578-B9F26A85438F}"/>
              </a:ext>
            </a:extLst>
          </p:cNvPr>
          <p:cNvGrpSpPr/>
          <p:nvPr/>
        </p:nvGrpSpPr>
        <p:grpSpPr>
          <a:xfrm>
            <a:off x="6088740" y="1624898"/>
            <a:ext cx="564995" cy="0"/>
            <a:chOff x="4694655" y="1846827"/>
            <a:chExt cx="564995" cy="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ADF968-7CFE-A44A-83DA-55F3681BDBFB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1846827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456DF0-C11E-8A4D-951D-E4FB26138D73}"/>
                </a:ext>
              </a:extLst>
            </p:cNvPr>
            <p:cNvCxnSpPr>
              <a:cxnSpLocks/>
            </p:cNvCxnSpPr>
            <p:nvPr/>
          </p:nvCxnSpPr>
          <p:spPr>
            <a:xfrm>
              <a:off x="4771813" y="1846827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64F1A8-C965-1245-938F-1A6985246103}"/>
              </a:ext>
            </a:extLst>
          </p:cNvPr>
          <p:cNvGrpSpPr/>
          <p:nvPr/>
        </p:nvGrpSpPr>
        <p:grpSpPr>
          <a:xfrm>
            <a:off x="6088740" y="2153773"/>
            <a:ext cx="564995" cy="0"/>
            <a:chOff x="4694655" y="2191251"/>
            <a:chExt cx="564995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ACE2DF-1EE4-A64F-BE59-715F841A9618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2191251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40A797-D902-6E41-8475-5391E9E9054D}"/>
                </a:ext>
              </a:extLst>
            </p:cNvPr>
            <p:cNvCxnSpPr>
              <a:cxnSpLocks/>
            </p:cNvCxnSpPr>
            <p:nvPr/>
          </p:nvCxnSpPr>
          <p:spPr>
            <a:xfrm>
              <a:off x="4771813" y="2191251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B5D0A6D-18D5-2D41-A38D-60CBC1870024}"/>
                </a:ext>
              </a:extLst>
            </p:cNvPr>
            <p:cNvCxnSpPr>
              <a:cxnSpLocks/>
            </p:cNvCxnSpPr>
            <p:nvPr/>
          </p:nvCxnSpPr>
          <p:spPr>
            <a:xfrm>
              <a:off x="5019040" y="2191251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45501D-C5A1-4843-B77E-E4E862A27D61}"/>
              </a:ext>
            </a:extLst>
          </p:cNvPr>
          <p:cNvGrpSpPr/>
          <p:nvPr/>
        </p:nvGrpSpPr>
        <p:grpSpPr>
          <a:xfrm>
            <a:off x="6088740" y="1765107"/>
            <a:ext cx="564995" cy="0"/>
            <a:chOff x="5400918" y="1987035"/>
            <a:chExt cx="564995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C5C319-7677-7C40-9371-6B75913FC69E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1987035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02868E-3F09-4C4F-8376-A71E4B2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5479337" y="1987035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3AA138-914D-2841-A28E-645CF9A8DB94}"/>
              </a:ext>
            </a:extLst>
          </p:cNvPr>
          <p:cNvGrpSpPr/>
          <p:nvPr/>
        </p:nvGrpSpPr>
        <p:grpSpPr>
          <a:xfrm>
            <a:off x="6088740" y="2488365"/>
            <a:ext cx="564995" cy="0"/>
            <a:chOff x="5400918" y="2275579"/>
            <a:chExt cx="564995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B805AD-D0D6-7D47-9759-99FF8AAC2FB1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2275579"/>
              <a:ext cx="564995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A179C3-CD28-8D4A-B863-CEFCC93A2C7A}"/>
                </a:ext>
              </a:extLst>
            </p:cNvPr>
            <p:cNvCxnSpPr>
              <a:cxnSpLocks/>
            </p:cNvCxnSpPr>
            <p:nvPr/>
          </p:nvCxnSpPr>
          <p:spPr>
            <a:xfrm>
              <a:off x="5761874" y="2275579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9446A8-58EF-C946-A7FA-9117B14296D2}"/>
              </a:ext>
            </a:extLst>
          </p:cNvPr>
          <p:cNvGrpSpPr/>
          <p:nvPr/>
        </p:nvGrpSpPr>
        <p:grpSpPr>
          <a:xfrm>
            <a:off x="6088020" y="2819863"/>
            <a:ext cx="564995" cy="0"/>
            <a:chOff x="4694655" y="2959347"/>
            <a:chExt cx="56499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06B009-3CE2-1440-8075-D33092F8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2959347"/>
              <a:ext cx="564995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8FF0AC-F1C5-4D47-889A-B36B7B57A1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6511" y="2959347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64B5C1-C30A-1D42-8216-D6BAAE01D6BC}"/>
              </a:ext>
            </a:extLst>
          </p:cNvPr>
          <p:cNvGrpSpPr/>
          <p:nvPr/>
        </p:nvGrpSpPr>
        <p:grpSpPr>
          <a:xfrm>
            <a:off x="6088020" y="2946930"/>
            <a:ext cx="564995" cy="0"/>
            <a:chOff x="4694655" y="3303771"/>
            <a:chExt cx="564995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F3D5B-3B65-C146-9F7C-1DC83940B2E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3303771"/>
              <a:ext cx="564995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C3976B-4204-8343-BDDC-44FE36DBD975}"/>
                </a:ext>
              </a:extLst>
            </p:cNvPr>
            <p:cNvCxnSpPr>
              <a:cxnSpLocks/>
            </p:cNvCxnSpPr>
            <p:nvPr/>
          </p:nvCxnSpPr>
          <p:spPr>
            <a:xfrm>
              <a:off x="4876511" y="3303771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2E087C-49AD-6440-A56F-A0D5ED7B3898}"/>
              </a:ext>
            </a:extLst>
          </p:cNvPr>
          <p:cNvGrpSpPr/>
          <p:nvPr/>
        </p:nvGrpSpPr>
        <p:grpSpPr>
          <a:xfrm>
            <a:off x="6087274" y="3304579"/>
            <a:ext cx="564995" cy="5879"/>
            <a:chOff x="5400918" y="3099555"/>
            <a:chExt cx="564995" cy="587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04A34-4EC2-5844-BFF9-8D2EC4C823D9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3099555"/>
              <a:ext cx="564995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27D957-5C9E-8F44-A40C-AC48919EE7BE}"/>
                </a:ext>
              </a:extLst>
            </p:cNvPr>
            <p:cNvCxnSpPr>
              <a:cxnSpLocks/>
            </p:cNvCxnSpPr>
            <p:nvPr/>
          </p:nvCxnSpPr>
          <p:spPr>
            <a:xfrm>
              <a:off x="5903103" y="3105434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3E032A-18A8-F74C-A27E-EAEF5829F9A0}"/>
              </a:ext>
            </a:extLst>
          </p:cNvPr>
          <p:cNvGrpSpPr/>
          <p:nvPr/>
        </p:nvGrpSpPr>
        <p:grpSpPr>
          <a:xfrm>
            <a:off x="6087273" y="3444210"/>
            <a:ext cx="564995" cy="0"/>
            <a:chOff x="5400918" y="3381326"/>
            <a:chExt cx="564995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B440D8-0DDD-2740-8406-BAD369C057C2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3381326"/>
              <a:ext cx="564995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7F150E-80FF-9E4A-B8D2-6C6AB4D2553C}"/>
                </a:ext>
              </a:extLst>
            </p:cNvPr>
            <p:cNvCxnSpPr>
              <a:cxnSpLocks/>
            </p:cNvCxnSpPr>
            <p:nvPr/>
          </p:nvCxnSpPr>
          <p:spPr>
            <a:xfrm>
              <a:off x="5903103" y="3381326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0C2753-CFBC-A741-B5B8-2C0598ED5559}"/>
              </a:ext>
            </a:extLst>
          </p:cNvPr>
          <p:cNvGrpSpPr/>
          <p:nvPr/>
        </p:nvGrpSpPr>
        <p:grpSpPr>
          <a:xfrm>
            <a:off x="6111410" y="3937480"/>
            <a:ext cx="564995" cy="0"/>
            <a:chOff x="4694655" y="4017003"/>
            <a:chExt cx="56499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7014EA-100D-D347-BE24-B1543F71049A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4017003"/>
              <a:ext cx="564995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78865-229B-FE4A-A291-F46E05B426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76" y="4017003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87EF5C-A8B5-294E-ABF1-DBD58F451F21}"/>
              </a:ext>
            </a:extLst>
          </p:cNvPr>
          <p:cNvGrpSpPr/>
          <p:nvPr/>
        </p:nvGrpSpPr>
        <p:grpSpPr>
          <a:xfrm>
            <a:off x="6111410" y="4078826"/>
            <a:ext cx="564995" cy="416"/>
            <a:chOff x="4694655" y="4361427"/>
            <a:chExt cx="564995" cy="4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9CB3D2-52D6-644F-A198-B0DAA2840ECE}"/>
                </a:ext>
              </a:extLst>
            </p:cNvPr>
            <p:cNvCxnSpPr>
              <a:cxnSpLocks/>
            </p:cNvCxnSpPr>
            <p:nvPr/>
          </p:nvCxnSpPr>
          <p:spPr>
            <a:xfrm>
              <a:off x="4694655" y="4361427"/>
              <a:ext cx="564995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951B91-C62C-6D48-B9CE-2C93D88EB5F7}"/>
                </a:ext>
              </a:extLst>
            </p:cNvPr>
            <p:cNvCxnSpPr>
              <a:cxnSpLocks/>
            </p:cNvCxnSpPr>
            <p:nvPr/>
          </p:nvCxnSpPr>
          <p:spPr>
            <a:xfrm>
              <a:off x="4741476" y="4361843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419F26-2DAF-9D43-9456-34C7D3B33752}"/>
              </a:ext>
            </a:extLst>
          </p:cNvPr>
          <p:cNvGrpSpPr/>
          <p:nvPr/>
        </p:nvGrpSpPr>
        <p:grpSpPr>
          <a:xfrm>
            <a:off x="6111409" y="4369996"/>
            <a:ext cx="564995" cy="0"/>
            <a:chOff x="5400918" y="4157211"/>
            <a:chExt cx="564995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EB2210-BF62-254C-9C78-FF793ADAC181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4157211"/>
              <a:ext cx="564995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20ABC5-4914-9445-987C-5D64DC5BBE3A}"/>
                </a:ext>
              </a:extLst>
            </p:cNvPr>
            <p:cNvCxnSpPr>
              <a:cxnSpLocks/>
            </p:cNvCxnSpPr>
            <p:nvPr/>
          </p:nvCxnSpPr>
          <p:spPr>
            <a:xfrm>
              <a:off x="5635556" y="4157211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139221-DC6D-694B-9268-FE18E93503FA}"/>
              </a:ext>
            </a:extLst>
          </p:cNvPr>
          <p:cNvGrpSpPr/>
          <p:nvPr/>
        </p:nvGrpSpPr>
        <p:grpSpPr>
          <a:xfrm>
            <a:off x="6111409" y="4542128"/>
            <a:ext cx="564995" cy="1771"/>
            <a:chOff x="5400918" y="4449141"/>
            <a:chExt cx="564995" cy="17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FE8A6C-BFAE-954D-9769-25375954BF37}"/>
                </a:ext>
              </a:extLst>
            </p:cNvPr>
            <p:cNvCxnSpPr>
              <a:cxnSpLocks/>
            </p:cNvCxnSpPr>
            <p:nvPr/>
          </p:nvCxnSpPr>
          <p:spPr>
            <a:xfrm>
              <a:off x="5400918" y="4449141"/>
              <a:ext cx="564995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8E00BD-1F37-AA42-B3D5-DB654C13FFC0}"/>
                </a:ext>
              </a:extLst>
            </p:cNvPr>
            <p:cNvCxnSpPr>
              <a:cxnSpLocks/>
            </p:cNvCxnSpPr>
            <p:nvPr/>
          </p:nvCxnSpPr>
          <p:spPr>
            <a:xfrm>
              <a:off x="5643339" y="4450912"/>
              <a:ext cx="628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Google Shape;92;p13">
            <a:extLst>
              <a:ext uri="{FF2B5EF4-FFF2-40B4-BE49-F238E27FC236}">
                <a16:creationId xmlns:a16="http://schemas.microsoft.com/office/drawing/2014/main" id="{0CC916D7-7D8F-4846-82F4-A5979CC2312F}"/>
              </a:ext>
            </a:extLst>
          </p:cNvPr>
          <p:cNvSpPr txBox="1"/>
          <p:nvPr/>
        </p:nvSpPr>
        <p:spPr>
          <a:xfrm>
            <a:off x="6683899" y="1442567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ASV1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92;p13">
            <a:extLst>
              <a:ext uri="{FF2B5EF4-FFF2-40B4-BE49-F238E27FC236}">
                <a16:creationId xmlns:a16="http://schemas.microsoft.com/office/drawing/2014/main" id="{C44CA322-C8C1-9249-95D3-9D9ED1990B0A}"/>
              </a:ext>
            </a:extLst>
          </p:cNvPr>
          <p:cNvSpPr txBox="1"/>
          <p:nvPr/>
        </p:nvSpPr>
        <p:spPr>
          <a:xfrm>
            <a:off x="6683899" y="1864235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ASV2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92;p13">
            <a:extLst>
              <a:ext uri="{FF2B5EF4-FFF2-40B4-BE49-F238E27FC236}">
                <a16:creationId xmlns:a16="http://schemas.microsoft.com/office/drawing/2014/main" id="{EDA2C625-8B35-B040-A0EE-6F09015E39A3}"/>
              </a:ext>
            </a:extLst>
          </p:cNvPr>
          <p:cNvSpPr txBox="1"/>
          <p:nvPr/>
        </p:nvSpPr>
        <p:spPr>
          <a:xfrm>
            <a:off x="6683899" y="2211671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ASV3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92;p13">
            <a:extLst>
              <a:ext uri="{FF2B5EF4-FFF2-40B4-BE49-F238E27FC236}">
                <a16:creationId xmlns:a16="http://schemas.microsoft.com/office/drawing/2014/main" id="{671E10C2-4A52-FA46-A0FE-843BE261971C}"/>
              </a:ext>
            </a:extLst>
          </p:cNvPr>
          <p:cNvSpPr txBox="1"/>
          <p:nvPr/>
        </p:nvSpPr>
        <p:spPr>
          <a:xfrm>
            <a:off x="6683899" y="2610213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ASV4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92;p13">
            <a:extLst>
              <a:ext uri="{FF2B5EF4-FFF2-40B4-BE49-F238E27FC236}">
                <a16:creationId xmlns:a16="http://schemas.microsoft.com/office/drawing/2014/main" id="{71310B49-F9C9-7B42-8BFA-11139F5E2A8E}"/>
              </a:ext>
            </a:extLst>
          </p:cNvPr>
          <p:cNvSpPr txBox="1"/>
          <p:nvPr/>
        </p:nvSpPr>
        <p:spPr>
          <a:xfrm>
            <a:off x="6683899" y="3107384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ASV5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92;p13">
            <a:extLst>
              <a:ext uri="{FF2B5EF4-FFF2-40B4-BE49-F238E27FC236}">
                <a16:creationId xmlns:a16="http://schemas.microsoft.com/office/drawing/2014/main" id="{53AA46CF-C658-214C-8167-3150FA52480C}"/>
              </a:ext>
            </a:extLst>
          </p:cNvPr>
          <p:cNvSpPr txBox="1"/>
          <p:nvPr/>
        </p:nvSpPr>
        <p:spPr>
          <a:xfrm>
            <a:off x="6683899" y="3739995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ASV6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92;p13">
            <a:extLst>
              <a:ext uri="{FF2B5EF4-FFF2-40B4-BE49-F238E27FC236}">
                <a16:creationId xmlns:a16="http://schemas.microsoft.com/office/drawing/2014/main" id="{E7387F13-C9D7-A242-8C92-5A8A4727812B}"/>
              </a:ext>
            </a:extLst>
          </p:cNvPr>
          <p:cNvSpPr txBox="1"/>
          <p:nvPr/>
        </p:nvSpPr>
        <p:spPr>
          <a:xfrm>
            <a:off x="6683899" y="4167241"/>
            <a:ext cx="894734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ASV7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92;p13">
            <a:extLst>
              <a:ext uri="{FF2B5EF4-FFF2-40B4-BE49-F238E27FC236}">
                <a16:creationId xmlns:a16="http://schemas.microsoft.com/office/drawing/2014/main" id="{4D49C629-A54D-7C4B-A37A-3C9521123A2E}"/>
              </a:ext>
            </a:extLst>
          </p:cNvPr>
          <p:cNvSpPr txBox="1"/>
          <p:nvPr/>
        </p:nvSpPr>
        <p:spPr>
          <a:xfrm>
            <a:off x="3988104" y="2272928"/>
            <a:ext cx="1331103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Cyanobacteria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CC9D0D5-DA70-9F4C-BA8A-BF43420D9B21}"/>
              </a:ext>
            </a:extLst>
          </p:cNvPr>
          <p:cNvSpPr/>
          <p:nvPr/>
        </p:nvSpPr>
        <p:spPr>
          <a:xfrm>
            <a:off x="5448917" y="1616526"/>
            <a:ext cx="457200" cy="182767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92;p13">
            <a:extLst>
              <a:ext uri="{FF2B5EF4-FFF2-40B4-BE49-F238E27FC236}">
                <a16:creationId xmlns:a16="http://schemas.microsoft.com/office/drawing/2014/main" id="{79A83070-DD5F-4E4D-8889-34A34D9E5586}"/>
              </a:ext>
            </a:extLst>
          </p:cNvPr>
          <p:cNvSpPr txBox="1"/>
          <p:nvPr/>
        </p:nvSpPr>
        <p:spPr>
          <a:xfrm>
            <a:off x="3997436" y="3937480"/>
            <a:ext cx="1331103" cy="53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Desulfobulbus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3DEF5ADE-557B-DC47-A45C-3EED4D38E72A}"/>
              </a:ext>
            </a:extLst>
          </p:cNvPr>
          <p:cNvSpPr/>
          <p:nvPr/>
        </p:nvSpPr>
        <p:spPr>
          <a:xfrm>
            <a:off x="5447550" y="3739995"/>
            <a:ext cx="457200" cy="1009856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C2D-F632-A84D-B6D8-5D57CEE3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OTUs &amp; ASVs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01091-A62F-9746-A150-468F94FE5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3B582B-AD55-014E-80EB-3096A131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Resolution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3E4C40-64C1-BB45-A1D2-A80B6BA7A156}"/>
              </a:ext>
            </a:extLst>
          </p:cNvPr>
          <p:cNvCxnSpPr/>
          <p:nvPr/>
        </p:nvCxnSpPr>
        <p:spPr>
          <a:xfrm>
            <a:off x="3062868" y="2029521"/>
            <a:ext cx="0" cy="2549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EEC95F-286D-034A-B4F3-F287FEDE84A6}"/>
              </a:ext>
            </a:extLst>
          </p:cNvPr>
          <p:cNvCxnSpPr>
            <a:cxnSpLocks/>
          </p:cNvCxnSpPr>
          <p:nvPr/>
        </p:nvCxnSpPr>
        <p:spPr>
          <a:xfrm flipH="1">
            <a:off x="3055434" y="4579434"/>
            <a:ext cx="37691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92;p13">
            <a:extLst>
              <a:ext uri="{FF2B5EF4-FFF2-40B4-BE49-F238E27FC236}">
                <a16:creationId xmlns:a16="http://schemas.microsoft.com/office/drawing/2014/main" id="{779746CC-0F8C-B443-A0CE-572A009AA448}"/>
              </a:ext>
            </a:extLst>
          </p:cNvPr>
          <p:cNvSpPr txBox="1"/>
          <p:nvPr/>
        </p:nvSpPr>
        <p:spPr>
          <a:xfrm rot="16200000">
            <a:off x="2558653" y="3029873"/>
            <a:ext cx="584908" cy="4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TAXA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92;p13">
            <a:extLst>
              <a:ext uri="{FF2B5EF4-FFF2-40B4-BE49-F238E27FC236}">
                <a16:creationId xmlns:a16="http://schemas.microsoft.com/office/drawing/2014/main" id="{2FD9B986-9F6F-CE48-A360-66D1D1F48DB4}"/>
              </a:ext>
            </a:extLst>
          </p:cNvPr>
          <p:cNvSpPr txBox="1"/>
          <p:nvPr/>
        </p:nvSpPr>
        <p:spPr>
          <a:xfrm>
            <a:off x="4744171" y="4537997"/>
            <a:ext cx="584908" cy="4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Time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128F70F-FB63-8E4C-87A7-E1C5054FC7C9}"/>
              </a:ext>
            </a:extLst>
          </p:cNvPr>
          <p:cNvSpPr/>
          <p:nvPr/>
        </p:nvSpPr>
        <p:spPr>
          <a:xfrm>
            <a:off x="3241288" y="2743200"/>
            <a:ext cx="3337932" cy="1687551"/>
          </a:xfrm>
          <a:custGeom>
            <a:avLst/>
            <a:gdLst>
              <a:gd name="connsiteX0" fmla="*/ 0 w 3337932"/>
              <a:gd name="connsiteY0" fmla="*/ 1687551 h 1687551"/>
              <a:gd name="connsiteX1" fmla="*/ 37171 w 3337932"/>
              <a:gd name="connsiteY1" fmla="*/ 1672683 h 1687551"/>
              <a:gd name="connsiteX2" fmla="*/ 59473 w 3337932"/>
              <a:gd name="connsiteY2" fmla="*/ 1657815 h 1687551"/>
              <a:gd name="connsiteX3" fmla="*/ 74341 w 3337932"/>
              <a:gd name="connsiteY3" fmla="*/ 1642946 h 1687551"/>
              <a:gd name="connsiteX4" fmla="*/ 96644 w 3337932"/>
              <a:gd name="connsiteY4" fmla="*/ 1635512 h 1687551"/>
              <a:gd name="connsiteX5" fmla="*/ 141249 w 3337932"/>
              <a:gd name="connsiteY5" fmla="*/ 1605776 h 1687551"/>
              <a:gd name="connsiteX6" fmla="*/ 156117 w 3337932"/>
              <a:gd name="connsiteY6" fmla="*/ 1590907 h 1687551"/>
              <a:gd name="connsiteX7" fmla="*/ 178419 w 3337932"/>
              <a:gd name="connsiteY7" fmla="*/ 1576039 h 1687551"/>
              <a:gd name="connsiteX8" fmla="*/ 193288 w 3337932"/>
              <a:gd name="connsiteY8" fmla="*/ 1561171 h 1687551"/>
              <a:gd name="connsiteX9" fmla="*/ 237892 w 3337932"/>
              <a:gd name="connsiteY9" fmla="*/ 1531434 h 1687551"/>
              <a:gd name="connsiteX10" fmla="*/ 252761 w 3337932"/>
              <a:gd name="connsiteY10" fmla="*/ 1516566 h 1687551"/>
              <a:gd name="connsiteX11" fmla="*/ 297366 w 3337932"/>
              <a:gd name="connsiteY11" fmla="*/ 1457093 h 1687551"/>
              <a:gd name="connsiteX12" fmla="*/ 304800 w 3337932"/>
              <a:gd name="connsiteY12" fmla="*/ 1434790 h 1687551"/>
              <a:gd name="connsiteX13" fmla="*/ 334536 w 3337932"/>
              <a:gd name="connsiteY13" fmla="*/ 1390185 h 1687551"/>
              <a:gd name="connsiteX14" fmla="*/ 341971 w 3337932"/>
              <a:gd name="connsiteY14" fmla="*/ 1367883 h 1687551"/>
              <a:gd name="connsiteX15" fmla="*/ 371707 w 3337932"/>
              <a:gd name="connsiteY15" fmla="*/ 1323278 h 1687551"/>
              <a:gd name="connsiteX16" fmla="*/ 394010 w 3337932"/>
              <a:gd name="connsiteY16" fmla="*/ 1278673 h 1687551"/>
              <a:gd name="connsiteX17" fmla="*/ 423746 w 3337932"/>
              <a:gd name="connsiteY17" fmla="*/ 1211766 h 1687551"/>
              <a:gd name="connsiteX18" fmla="*/ 431180 w 3337932"/>
              <a:gd name="connsiteY18" fmla="*/ 1189463 h 1687551"/>
              <a:gd name="connsiteX19" fmla="*/ 446049 w 3337932"/>
              <a:gd name="connsiteY19" fmla="*/ 1174595 h 1687551"/>
              <a:gd name="connsiteX20" fmla="*/ 460917 w 3337932"/>
              <a:gd name="connsiteY20" fmla="*/ 1129990 h 1687551"/>
              <a:gd name="connsiteX21" fmla="*/ 475785 w 3337932"/>
              <a:gd name="connsiteY21" fmla="*/ 1085385 h 1687551"/>
              <a:gd name="connsiteX22" fmla="*/ 483219 w 3337932"/>
              <a:gd name="connsiteY22" fmla="*/ 1063083 h 1687551"/>
              <a:gd name="connsiteX23" fmla="*/ 498088 w 3337932"/>
              <a:gd name="connsiteY23" fmla="*/ 1048215 h 1687551"/>
              <a:gd name="connsiteX24" fmla="*/ 512956 w 3337932"/>
              <a:gd name="connsiteY24" fmla="*/ 1003610 h 1687551"/>
              <a:gd name="connsiteX25" fmla="*/ 520390 w 3337932"/>
              <a:gd name="connsiteY25" fmla="*/ 981307 h 1687551"/>
              <a:gd name="connsiteX26" fmla="*/ 527824 w 3337932"/>
              <a:gd name="connsiteY26" fmla="*/ 951571 h 1687551"/>
              <a:gd name="connsiteX27" fmla="*/ 542692 w 3337932"/>
              <a:gd name="connsiteY27" fmla="*/ 906966 h 1687551"/>
              <a:gd name="connsiteX28" fmla="*/ 557561 w 3337932"/>
              <a:gd name="connsiteY28" fmla="*/ 847493 h 1687551"/>
              <a:gd name="connsiteX29" fmla="*/ 572429 w 3337932"/>
              <a:gd name="connsiteY29" fmla="*/ 802888 h 1687551"/>
              <a:gd name="connsiteX30" fmla="*/ 579863 w 3337932"/>
              <a:gd name="connsiteY30" fmla="*/ 773151 h 1687551"/>
              <a:gd name="connsiteX31" fmla="*/ 594732 w 3337932"/>
              <a:gd name="connsiteY31" fmla="*/ 728546 h 1687551"/>
              <a:gd name="connsiteX32" fmla="*/ 609600 w 3337932"/>
              <a:gd name="connsiteY32" fmla="*/ 683941 h 1687551"/>
              <a:gd name="connsiteX33" fmla="*/ 617034 w 3337932"/>
              <a:gd name="connsiteY33" fmla="*/ 661639 h 1687551"/>
              <a:gd name="connsiteX34" fmla="*/ 624468 w 3337932"/>
              <a:gd name="connsiteY34" fmla="*/ 631902 h 1687551"/>
              <a:gd name="connsiteX35" fmla="*/ 639336 w 3337932"/>
              <a:gd name="connsiteY35" fmla="*/ 602166 h 1687551"/>
              <a:gd name="connsiteX36" fmla="*/ 661639 w 3337932"/>
              <a:gd name="connsiteY36" fmla="*/ 535259 h 1687551"/>
              <a:gd name="connsiteX37" fmla="*/ 669073 w 3337932"/>
              <a:gd name="connsiteY37" fmla="*/ 512956 h 1687551"/>
              <a:gd name="connsiteX38" fmla="*/ 683941 w 3337932"/>
              <a:gd name="connsiteY38" fmla="*/ 483220 h 1687551"/>
              <a:gd name="connsiteX39" fmla="*/ 698810 w 3337932"/>
              <a:gd name="connsiteY39" fmla="*/ 438615 h 1687551"/>
              <a:gd name="connsiteX40" fmla="*/ 706244 w 3337932"/>
              <a:gd name="connsiteY40" fmla="*/ 416312 h 1687551"/>
              <a:gd name="connsiteX41" fmla="*/ 721112 w 3337932"/>
              <a:gd name="connsiteY41" fmla="*/ 394010 h 1687551"/>
              <a:gd name="connsiteX42" fmla="*/ 743414 w 3337932"/>
              <a:gd name="connsiteY42" fmla="*/ 349405 h 1687551"/>
              <a:gd name="connsiteX43" fmla="*/ 750849 w 3337932"/>
              <a:gd name="connsiteY43" fmla="*/ 327102 h 1687551"/>
              <a:gd name="connsiteX44" fmla="*/ 780585 w 3337932"/>
              <a:gd name="connsiteY44" fmla="*/ 282498 h 1687551"/>
              <a:gd name="connsiteX45" fmla="*/ 795453 w 3337932"/>
              <a:gd name="connsiteY45" fmla="*/ 260195 h 1687551"/>
              <a:gd name="connsiteX46" fmla="*/ 810322 w 3337932"/>
              <a:gd name="connsiteY46" fmla="*/ 245327 h 1687551"/>
              <a:gd name="connsiteX47" fmla="*/ 825190 w 3337932"/>
              <a:gd name="connsiteY47" fmla="*/ 223024 h 1687551"/>
              <a:gd name="connsiteX48" fmla="*/ 847492 w 3337932"/>
              <a:gd name="connsiteY48" fmla="*/ 208156 h 1687551"/>
              <a:gd name="connsiteX49" fmla="*/ 862361 w 3337932"/>
              <a:gd name="connsiteY49" fmla="*/ 193288 h 1687551"/>
              <a:gd name="connsiteX50" fmla="*/ 884663 w 3337932"/>
              <a:gd name="connsiteY50" fmla="*/ 178420 h 1687551"/>
              <a:gd name="connsiteX51" fmla="*/ 899532 w 3337932"/>
              <a:gd name="connsiteY51" fmla="*/ 163551 h 1687551"/>
              <a:gd name="connsiteX52" fmla="*/ 921834 w 3337932"/>
              <a:gd name="connsiteY52" fmla="*/ 156117 h 1687551"/>
              <a:gd name="connsiteX53" fmla="*/ 988741 w 3337932"/>
              <a:gd name="connsiteY53" fmla="*/ 126380 h 1687551"/>
              <a:gd name="connsiteX54" fmla="*/ 1033346 w 3337932"/>
              <a:gd name="connsiteY54" fmla="*/ 111512 h 1687551"/>
              <a:gd name="connsiteX55" fmla="*/ 1055649 w 3337932"/>
              <a:gd name="connsiteY55" fmla="*/ 96644 h 1687551"/>
              <a:gd name="connsiteX56" fmla="*/ 1100253 w 3337932"/>
              <a:gd name="connsiteY56" fmla="*/ 81776 h 1687551"/>
              <a:gd name="connsiteX57" fmla="*/ 1122556 w 3337932"/>
              <a:gd name="connsiteY57" fmla="*/ 74341 h 1687551"/>
              <a:gd name="connsiteX58" fmla="*/ 1159727 w 3337932"/>
              <a:gd name="connsiteY58" fmla="*/ 66907 h 1687551"/>
              <a:gd name="connsiteX59" fmla="*/ 1226634 w 3337932"/>
              <a:gd name="connsiteY59" fmla="*/ 44605 h 1687551"/>
              <a:gd name="connsiteX60" fmla="*/ 1248936 w 3337932"/>
              <a:gd name="connsiteY60" fmla="*/ 37171 h 1687551"/>
              <a:gd name="connsiteX61" fmla="*/ 1308410 w 3337932"/>
              <a:gd name="connsiteY61" fmla="*/ 22302 h 1687551"/>
              <a:gd name="connsiteX62" fmla="*/ 1382751 w 3337932"/>
              <a:gd name="connsiteY62" fmla="*/ 7434 h 1687551"/>
              <a:gd name="connsiteX63" fmla="*/ 1739590 w 3337932"/>
              <a:gd name="connsiteY63" fmla="*/ 0 h 1687551"/>
              <a:gd name="connsiteX64" fmla="*/ 1984917 w 3337932"/>
              <a:gd name="connsiteY64" fmla="*/ 7434 h 1687551"/>
              <a:gd name="connsiteX65" fmla="*/ 2059258 w 3337932"/>
              <a:gd name="connsiteY65" fmla="*/ 14868 h 1687551"/>
              <a:gd name="connsiteX66" fmla="*/ 2163336 w 3337932"/>
              <a:gd name="connsiteY66" fmla="*/ 29737 h 1687551"/>
              <a:gd name="connsiteX67" fmla="*/ 2200507 w 3337932"/>
              <a:gd name="connsiteY67" fmla="*/ 37171 h 1687551"/>
              <a:gd name="connsiteX68" fmla="*/ 2259980 w 3337932"/>
              <a:gd name="connsiteY68" fmla="*/ 52039 h 1687551"/>
              <a:gd name="connsiteX69" fmla="*/ 2297151 w 3337932"/>
              <a:gd name="connsiteY69" fmla="*/ 59473 h 1687551"/>
              <a:gd name="connsiteX70" fmla="*/ 2341756 w 3337932"/>
              <a:gd name="connsiteY70" fmla="*/ 74341 h 1687551"/>
              <a:gd name="connsiteX71" fmla="*/ 2445834 w 3337932"/>
              <a:gd name="connsiteY71" fmla="*/ 104078 h 1687551"/>
              <a:gd name="connsiteX72" fmla="*/ 2512741 w 3337932"/>
              <a:gd name="connsiteY72" fmla="*/ 126380 h 1687551"/>
              <a:gd name="connsiteX73" fmla="*/ 2535044 w 3337932"/>
              <a:gd name="connsiteY73" fmla="*/ 133815 h 1687551"/>
              <a:gd name="connsiteX74" fmla="*/ 2594517 w 3337932"/>
              <a:gd name="connsiteY74" fmla="*/ 178420 h 1687551"/>
              <a:gd name="connsiteX75" fmla="*/ 2624253 w 3337932"/>
              <a:gd name="connsiteY75" fmla="*/ 230459 h 1687551"/>
              <a:gd name="connsiteX76" fmla="*/ 2631688 w 3337932"/>
              <a:gd name="connsiteY76" fmla="*/ 252761 h 1687551"/>
              <a:gd name="connsiteX77" fmla="*/ 2646556 w 3337932"/>
              <a:gd name="connsiteY77" fmla="*/ 275063 h 1687551"/>
              <a:gd name="connsiteX78" fmla="*/ 2668858 w 3337932"/>
              <a:gd name="connsiteY78" fmla="*/ 327102 h 1687551"/>
              <a:gd name="connsiteX79" fmla="*/ 2691161 w 3337932"/>
              <a:gd name="connsiteY79" fmla="*/ 364273 h 1687551"/>
              <a:gd name="connsiteX80" fmla="*/ 2743200 w 3337932"/>
              <a:gd name="connsiteY80" fmla="*/ 520390 h 1687551"/>
              <a:gd name="connsiteX81" fmla="*/ 2765502 w 3337932"/>
              <a:gd name="connsiteY81" fmla="*/ 587298 h 1687551"/>
              <a:gd name="connsiteX82" fmla="*/ 2772936 w 3337932"/>
              <a:gd name="connsiteY82" fmla="*/ 609600 h 1687551"/>
              <a:gd name="connsiteX83" fmla="*/ 2787805 w 3337932"/>
              <a:gd name="connsiteY83" fmla="*/ 683941 h 1687551"/>
              <a:gd name="connsiteX84" fmla="*/ 2795239 w 3337932"/>
              <a:gd name="connsiteY84" fmla="*/ 713678 h 1687551"/>
              <a:gd name="connsiteX85" fmla="*/ 2802673 w 3337932"/>
              <a:gd name="connsiteY85" fmla="*/ 735980 h 1687551"/>
              <a:gd name="connsiteX86" fmla="*/ 2817541 w 3337932"/>
              <a:gd name="connsiteY86" fmla="*/ 802888 h 1687551"/>
              <a:gd name="connsiteX87" fmla="*/ 2832410 w 3337932"/>
              <a:gd name="connsiteY87" fmla="*/ 847493 h 1687551"/>
              <a:gd name="connsiteX88" fmla="*/ 2839844 w 3337932"/>
              <a:gd name="connsiteY88" fmla="*/ 877229 h 1687551"/>
              <a:gd name="connsiteX89" fmla="*/ 2854712 w 3337932"/>
              <a:gd name="connsiteY89" fmla="*/ 921834 h 1687551"/>
              <a:gd name="connsiteX90" fmla="*/ 2862146 w 3337932"/>
              <a:gd name="connsiteY90" fmla="*/ 944137 h 1687551"/>
              <a:gd name="connsiteX91" fmla="*/ 2877014 w 3337932"/>
              <a:gd name="connsiteY91" fmla="*/ 1003610 h 1687551"/>
              <a:gd name="connsiteX92" fmla="*/ 2891883 w 3337932"/>
              <a:gd name="connsiteY92" fmla="*/ 1048215 h 1687551"/>
              <a:gd name="connsiteX93" fmla="*/ 2899317 w 3337932"/>
              <a:gd name="connsiteY93" fmla="*/ 1077951 h 1687551"/>
              <a:gd name="connsiteX94" fmla="*/ 2914185 w 3337932"/>
              <a:gd name="connsiteY94" fmla="*/ 1122556 h 1687551"/>
              <a:gd name="connsiteX95" fmla="*/ 2921619 w 3337932"/>
              <a:gd name="connsiteY95" fmla="*/ 1144859 h 1687551"/>
              <a:gd name="connsiteX96" fmla="*/ 2929053 w 3337932"/>
              <a:gd name="connsiteY96" fmla="*/ 1174595 h 1687551"/>
              <a:gd name="connsiteX97" fmla="*/ 2943922 w 3337932"/>
              <a:gd name="connsiteY97" fmla="*/ 1219200 h 1687551"/>
              <a:gd name="connsiteX98" fmla="*/ 2973658 w 3337932"/>
              <a:gd name="connsiteY98" fmla="*/ 1308410 h 1687551"/>
              <a:gd name="connsiteX99" fmla="*/ 2995961 w 3337932"/>
              <a:gd name="connsiteY99" fmla="*/ 1375317 h 1687551"/>
              <a:gd name="connsiteX100" fmla="*/ 3003395 w 3337932"/>
              <a:gd name="connsiteY100" fmla="*/ 1397620 h 1687551"/>
              <a:gd name="connsiteX101" fmla="*/ 3018263 w 3337932"/>
              <a:gd name="connsiteY101" fmla="*/ 1419922 h 1687551"/>
              <a:gd name="connsiteX102" fmla="*/ 3033132 w 3337932"/>
              <a:gd name="connsiteY102" fmla="*/ 1464527 h 1687551"/>
              <a:gd name="connsiteX103" fmla="*/ 3040566 w 3337932"/>
              <a:gd name="connsiteY103" fmla="*/ 1486829 h 1687551"/>
              <a:gd name="connsiteX104" fmla="*/ 3062868 w 3337932"/>
              <a:gd name="connsiteY104" fmla="*/ 1531434 h 1687551"/>
              <a:gd name="connsiteX105" fmla="*/ 3092605 w 3337932"/>
              <a:gd name="connsiteY105" fmla="*/ 1568605 h 1687551"/>
              <a:gd name="connsiteX106" fmla="*/ 3107473 w 3337932"/>
              <a:gd name="connsiteY106" fmla="*/ 1590907 h 1687551"/>
              <a:gd name="connsiteX107" fmla="*/ 3159512 w 3337932"/>
              <a:gd name="connsiteY107" fmla="*/ 1635512 h 1687551"/>
              <a:gd name="connsiteX108" fmla="*/ 3181814 w 3337932"/>
              <a:gd name="connsiteY108" fmla="*/ 1642946 h 1687551"/>
              <a:gd name="connsiteX109" fmla="*/ 3204117 w 3337932"/>
              <a:gd name="connsiteY109" fmla="*/ 1657815 h 1687551"/>
              <a:gd name="connsiteX110" fmla="*/ 3248722 w 3337932"/>
              <a:gd name="connsiteY110" fmla="*/ 1672683 h 1687551"/>
              <a:gd name="connsiteX111" fmla="*/ 3337932 w 3337932"/>
              <a:gd name="connsiteY111" fmla="*/ 1680117 h 16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37932" h="1687551">
                <a:moveTo>
                  <a:pt x="0" y="1687551"/>
                </a:moveTo>
                <a:cubicBezTo>
                  <a:pt x="12390" y="1682595"/>
                  <a:pt x="25235" y="1678651"/>
                  <a:pt x="37171" y="1672683"/>
                </a:cubicBezTo>
                <a:cubicBezTo>
                  <a:pt x="45162" y="1668687"/>
                  <a:pt x="52496" y="1663396"/>
                  <a:pt x="59473" y="1657815"/>
                </a:cubicBezTo>
                <a:cubicBezTo>
                  <a:pt x="64946" y="1653436"/>
                  <a:pt x="68331" y="1646552"/>
                  <a:pt x="74341" y="1642946"/>
                </a:cubicBezTo>
                <a:cubicBezTo>
                  <a:pt x="81061" y="1638914"/>
                  <a:pt x="89210" y="1637990"/>
                  <a:pt x="96644" y="1635512"/>
                </a:cubicBezTo>
                <a:cubicBezTo>
                  <a:pt x="111512" y="1625600"/>
                  <a:pt x="128614" y="1618412"/>
                  <a:pt x="141249" y="1605776"/>
                </a:cubicBezTo>
                <a:cubicBezTo>
                  <a:pt x="146205" y="1600820"/>
                  <a:pt x="150644" y="1595286"/>
                  <a:pt x="156117" y="1590907"/>
                </a:cubicBezTo>
                <a:cubicBezTo>
                  <a:pt x="163094" y="1585326"/>
                  <a:pt x="171442" y="1581620"/>
                  <a:pt x="178419" y="1576039"/>
                </a:cubicBezTo>
                <a:cubicBezTo>
                  <a:pt x="183892" y="1571661"/>
                  <a:pt x="187681" y="1565376"/>
                  <a:pt x="193288" y="1561171"/>
                </a:cubicBezTo>
                <a:cubicBezTo>
                  <a:pt x="207583" y="1550449"/>
                  <a:pt x="225256" y="1544069"/>
                  <a:pt x="237892" y="1531434"/>
                </a:cubicBezTo>
                <a:cubicBezTo>
                  <a:pt x="242848" y="1526478"/>
                  <a:pt x="248556" y="1522173"/>
                  <a:pt x="252761" y="1516566"/>
                </a:cubicBezTo>
                <a:cubicBezTo>
                  <a:pt x="303198" y="1449317"/>
                  <a:pt x="263266" y="1491190"/>
                  <a:pt x="297366" y="1457093"/>
                </a:cubicBezTo>
                <a:cubicBezTo>
                  <a:pt x="299844" y="1449659"/>
                  <a:pt x="300994" y="1441640"/>
                  <a:pt x="304800" y="1434790"/>
                </a:cubicBezTo>
                <a:cubicBezTo>
                  <a:pt x="313478" y="1419169"/>
                  <a:pt x="328885" y="1407137"/>
                  <a:pt x="334536" y="1390185"/>
                </a:cubicBezTo>
                <a:cubicBezTo>
                  <a:pt x="337014" y="1382751"/>
                  <a:pt x="338165" y="1374733"/>
                  <a:pt x="341971" y="1367883"/>
                </a:cubicBezTo>
                <a:cubicBezTo>
                  <a:pt x="350649" y="1352262"/>
                  <a:pt x="366056" y="1340230"/>
                  <a:pt x="371707" y="1323278"/>
                </a:cubicBezTo>
                <a:cubicBezTo>
                  <a:pt x="381967" y="1292499"/>
                  <a:pt x="374794" y="1307496"/>
                  <a:pt x="394010" y="1278673"/>
                </a:cubicBezTo>
                <a:cubicBezTo>
                  <a:pt x="411703" y="1225592"/>
                  <a:pt x="400184" y="1247108"/>
                  <a:pt x="423746" y="1211766"/>
                </a:cubicBezTo>
                <a:cubicBezTo>
                  <a:pt x="426224" y="1204332"/>
                  <a:pt x="427148" y="1196183"/>
                  <a:pt x="431180" y="1189463"/>
                </a:cubicBezTo>
                <a:cubicBezTo>
                  <a:pt x="434786" y="1183453"/>
                  <a:pt x="442914" y="1180864"/>
                  <a:pt x="446049" y="1174595"/>
                </a:cubicBezTo>
                <a:cubicBezTo>
                  <a:pt x="453058" y="1160577"/>
                  <a:pt x="455961" y="1144858"/>
                  <a:pt x="460917" y="1129990"/>
                </a:cubicBezTo>
                <a:lnTo>
                  <a:pt x="475785" y="1085385"/>
                </a:lnTo>
                <a:cubicBezTo>
                  <a:pt x="478263" y="1077951"/>
                  <a:pt x="477678" y="1068624"/>
                  <a:pt x="483219" y="1063083"/>
                </a:cubicBezTo>
                <a:lnTo>
                  <a:pt x="498088" y="1048215"/>
                </a:lnTo>
                <a:lnTo>
                  <a:pt x="512956" y="1003610"/>
                </a:lnTo>
                <a:cubicBezTo>
                  <a:pt x="515434" y="996176"/>
                  <a:pt x="518489" y="988909"/>
                  <a:pt x="520390" y="981307"/>
                </a:cubicBezTo>
                <a:cubicBezTo>
                  <a:pt x="522868" y="971395"/>
                  <a:pt x="524888" y="961357"/>
                  <a:pt x="527824" y="951571"/>
                </a:cubicBezTo>
                <a:cubicBezTo>
                  <a:pt x="532327" y="936559"/>
                  <a:pt x="538891" y="922171"/>
                  <a:pt x="542692" y="906966"/>
                </a:cubicBezTo>
                <a:cubicBezTo>
                  <a:pt x="547648" y="887142"/>
                  <a:pt x="551099" y="866879"/>
                  <a:pt x="557561" y="847493"/>
                </a:cubicBezTo>
                <a:cubicBezTo>
                  <a:pt x="562517" y="832625"/>
                  <a:pt x="568628" y="818093"/>
                  <a:pt x="572429" y="802888"/>
                </a:cubicBezTo>
                <a:cubicBezTo>
                  <a:pt x="574907" y="792976"/>
                  <a:pt x="576927" y="782937"/>
                  <a:pt x="579863" y="773151"/>
                </a:cubicBezTo>
                <a:cubicBezTo>
                  <a:pt x="584367" y="758139"/>
                  <a:pt x="589776" y="743414"/>
                  <a:pt x="594732" y="728546"/>
                </a:cubicBezTo>
                <a:lnTo>
                  <a:pt x="609600" y="683941"/>
                </a:lnTo>
                <a:cubicBezTo>
                  <a:pt x="612078" y="676507"/>
                  <a:pt x="615134" y="669241"/>
                  <a:pt x="617034" y="661639"/>
                </a:cubicBezTo>
                <a:cubicBezTo>
                  <a:pt x="619512" y="651727"/>
                  <a:pt x="620880" y="641469"/>
                  <a:pt x="624468" y="631902"/>
                </a:cubicBezTo>
                <a:cubicBezTo>
                  <a:pt x="628359" y="621526"/>
                  <a:pt x="635220" y="612455"/>
                  <a:pt x="639336" y="602166"/>
                </a:cubicBezTo>
                <a:cubicBezTo>
                  <a:pt x="639340" y="602157"/>
                  <a:pt x="657920" y="546415"/>
                  <a:pt x="661639" y="535259"/>
                </a:cubicBezTo>
                <a:cubicBezTo>
                  <a:pt x="664117" y="527825"/>
                  <a:pt x="665568" y="519965"/>
                  <a:pt x="669073" y="512956"/>
                </a:cubicBezTo>
                <a:cubicBezTo>
                  <a:pt x="674029" y="503044"/>
                  <a:pt x="679825" y="493509"/>
                  <a:pt x="683941" y="483220"/>
                </a:cubicBezTo>
                <a:cubicBezTo>
                  <a:pt x="689762" y="468668"/>
                  <a:pt x="693854" y="453483"/>
                  <a:pt x="698810" y="438615"/>
                </a:cubicBezTo>
                <a:cubicBezTo>
                  <a:pt x="701288" y="431181"/>
                  <a:pt x="701897" y="422832"/>
                  <a:pt x="706244" y="416312"/>
                </a:cubicBezTo>
                <a:lnTo>
                  <a:pt x="721112" y="394010"/>
                </a:lnTo>
                <a:cubicBezTo>
                  <a:pt x="739796" y="337957"/>
                  <a:pt x="714594" y="407043"/>
                  <a:pt x="743414" y="349405"/>
                </a:cubicBezTo>
                <a:cubicBezTo>
                  <a:pt x="746919" y="342396"/>
                  <a:pt x="747043" y="333952"/>
                  <a:pt x="750849" y="327102"/>
                </a:cubicBezTo>
                <a:cubicBezTo>
                  <a:pt x="759527" y="311482"/>
                  <a:pt x="770673" y="297366"/>
                  <a:pt x="780585" y="282498"/>
                </a:cubicBezTo>
                <a:cubicBezTo>
                  <a:pt x="785541" y="275064"/>
                  <a:pt x="789135" y="266513"/>
                  <a:pt x="795453" y="260195"/>
                </a:cubicBezTo>
                <a:cubicBezTo>
                  <a:pt x="800409" y="255239"/>
                  <a:pt x="805943" y="250800"/>
                  <a:pt x="810322" y="245327"/>
                </a:cubicBezTo>
                <a:cubicBezTo>
                  <a:pt x="815904" y="238350"/>
                  <a:pt x="818872" y="229342"/>
                  <a:pt x="825190" y="223024"/>
                </a:cubicBezTo>
                <a:cubicBezTo>
                  <a:pt x="831508" y="216706"/>
                  <a:pt x="840515" y="213737"/>
                  <a:pt x="847492" y="208156"/>
                </a:cubicBezTo>
                <a:cubicBezTo>
                  <a:pt x="852965" y="203778"/>
                  <a:pt x="856888" y="197666"/>
                  <a:pt x="862361" y="193288"/>
                </a:cubicBezTo>
                <a:cubicBezTo>
                  <a:pt x="869338" y="187707"/>
                  <a:pt x="877686" y="184001"/>
                  <a:pt x="884663" y="178420"/>
                </a:cubicBezTo>
                <a:cubicBezTo>
                  <a:pt x="890136" y="174041"/>
                  <a:pt x="893522" y="167157"/>
                  <a:pt x="899532" y="163551"/>
                </a:cubicBezTo>
                <a:cubicBezTo>
                  <a:pt x="906251" y="159519"/>
                  <a:pt x="914825" y="159621"/>
                  <a:pt x="921834" y="156117"/>
                </a:cubicBezTo>
                <a:cubicBezTo>
                  <a:pt x="992518" y="120775"/>
                  <a:pt x="873665" y="164739"/>
                  <a:pt x="988741" y="126380"/>
                </a:cubicBezTo>
                <a:cubicBezTo>
                  <a:pt x="988742" y="126380"/>
                  <a:pt x="1033345" y="111513"/>
                  <a:pt x="1033346" y="111512"/>
                </a:cubicBezTo>
                <a:cubicBezTo>
                  <a:pt x="1040780" y="106556"/>
                  <a:pt x="1047484" y="100273"/>
                  <a:pt x="1055649" y="96644"/>
                </a:cubicBezTo>
                <a:cubicBezTo>
                  <a:pt x="1069971" y="90279"/>
                  <a:pt x="1085385" y="86732"/>
                  <a:pt x="1100253" y="81776"/>
                </a:cubicBezTo>
                <a:cubicBezTo>
                  <a:pt x="1107687" y="79298"/>
                  <a:pt x="1114872" y="75878"/>
                  <a:pt x="1122556" y="74341"/>
                </a:cubicBezTo>
                <a:cubicBezTo>
                  <a:pt x="1134946" y="71863"/>
                  <a:pt x="1147537" y="70232"/>
                  <a:pt x="1159727" y="66907"/>
                </a:cubicBezTo>
                <a:lnTo>
                  <a:pt x="1226634" y="44605"/>
                </a:lnTo>
                <a:cubicBezTo>
                  <a:pt x="1234068" y="42127"/>
                  <a:pt x="1241334" y="39072"/>
                  <a:pt x="1248936" y="37171"/>
                </a:cubicBezTo>
                <a:lnTo>
                  <a:pt x="1308410" y="22302"/>
                </a:lnTo>
                <a:cubicBezTo>
                  <a:pt x="1330208" y="16852"/>
                  <a:pt x="1361353" y="8226"/>
                  <a:pt x="1382751" y="7434"/>
                </a:cubicBezTo>
                <a:cubicBezTo>
                  <a:pt x="1501642" y="3031"/>
                  <a:pt x="1620644" y="2478"/>
                  <a:pt x="1739590" y="0"/>
                </a:cubicBezTo>
                <a:lnTo>
                  <a:pt x="1984917" y="7434"/>
                </a:lnTo>
                <a:cubicBezTo>
                  <a:pt x="2009794" y="8591"/>
                  <a:pt x="2034506" y="12118"/>
                  <a:pt x="2059258" y="14868"/>
                </a:cubicBezTo>
                <a:cubicBezTo>
                  <a:pt x="2100825" y="19486"/>
                  <a:pt x="2123819" y="22552"/>
                  <a:pt x="2163336" y="29737"/>
                </a:cubicBezTo>
                <a:cubicBezTo>
                  <a:pt x="2175768" y="31997"/>
                  <a:pt x="2188195" y="34330"/>
                  <a:pt x="2200507" y="37171"/>
                </a:cubicBezTo>
                <a:cubicBezTo>
                  <a:pt x="2220418" y="41766"/>
                  <a:pt x="2239942" y="48032"/>
                  <a:pt x="2259980" y="52039"/>
                </a:cubicBezTo>
                <a:cubicBezTo>
                  <a:pt x="2272370" y="54517"/>
                  <a:pt x="2284961" y="56148"/>
                  <a:pt x="2297151" y="59473"/>
                </a:cubicBezTo>
                <a:cubicBezTo>
                  <a:pt x="2312271" y="63597"/>
                  <a:pt x="2326551" y="70540"/>
                  <a:pt x="2341756" y="74341"/>
                </a:cubicBezTo>
                <a:cubicBezTo>
                  <a:pt x="2416431" y="93011"/>
                  <a:pt x="2381845" y="82749"/>
                  <a:pt x="2445834" y="104078"/>
                </a:cubicBezTo>
                <a:lnTo>
                  <a:pt x="2512741" y="126380"/>
                </a:lnTo>
                <a:cubicBezTo>
                  <a:pt x="2520175" y="128858"/>
                  <a:pt x="2528524" y="129468"/>
                  <a:pt x="2535044" y="133815"/>
                </a:cubicBezTo>
                <a:cubicBezTo>
                  <a:pt x="2585481" y="167439"/>
                  <a:pt x="2567014" y="150915"/>
                  <a:pt x="2594517" y="178420"/>
                </a:cubicBezTo>
                <a:cubicBezTo>
                  <a:pt x="2611561" y="229551"/>
                  <a:pt x="2588250" y="167455"/>
                  <a:pt x="2624253" y="230459"/>
                </a:cubicBezTo>
                <a:cubicBezTo>
                  <a:pt x="2628141" y="237263"/>
                  <a:pt x="2628183" y="245752"/>
                  <a:pt x="2631688" y="252761"/>
                </a:cubicBezTo>
                <a:cubicBezTo>
                  <a:pt x="2635684" y="260752"/>
                  <a:pt x="2641600" y="267629"/>
                  <a:pt x="2646556" y="275063"/>
                </a:cubicBezTo>
                <a:cubicBezTo>
                  <a:pt x="2662028" y="336954"/>
                  <a:pt x="2643188" y="275761"/>
                  <a:pt x="2668858" y="327102"/>
                </a:cubicBezTo>
                <a:cubicBezTo>
                  <a:pt x="2688159" y="365704"/>
                  <a:pt x="2662119" y="335233"/>
                  <a:pt x="2691161" y="364273"/>
                </a:cubicBezTo>
                <a:lnTo>
                  <a:pt x="2743200" y="520390"/>
                </a:lnTo>
                <a:lnTo>
                  <a:pt x="2765502" y="587298"/>
                </a:lnTo>
                <a:cubicBezTo>
                  <a:pt x="2767980" y="594732"/>
                  <a:pt x="2771399" y="601916"/>
                  <a:pt x="2772936" y="609600"/>
                </a:cubicBezTo>
                <a:cubicBezTo>
                  <a:pt x="2777892" y="634380"/>
                  <a:pt x="2781676" y="659424"/>
                  <a:pt x="2787805" y="683941"/>
                </a:cubicBezTo>
                <a:cubicBezTo>
                  <a:pt x="2790283" y="693853"/>
                  <a:pt x="2792432" y="703854"/>
                  <a:pt x="2795239" y="713678"/>
                </a:cubicBezTo>
                <a:cubicBezTo>
                  <a:pt x="2797392" y="721213"/>
                  <a:pt x="2800772" y="728378"/>
                  <a:pt x="2802673" y="735980"/>
                </a:cubicBezTo>
                <a:cubicBezTo>
                  <a:pt x="2813281" y="778412"/>
                  <a:pt x="2806096" y="764740"/>
                  <a:pt x="2817541" y="802888"/>
                </a:cubicBezTo>
                <a:cubicBezTo>
                  <a:pt x="2822045" y="817900"/>
                  <a:pt x="2828609" y="832288"/>
                  <a:pt x="2832410" y="847493"/>
                </a:cubicBezTo>
                <a:cubicBezTo>
                  <a:pt x="2834888" y="857405"/>
                  <a:pt x="2836908" y="867443"/>
                  <a:pt x="2839844" y="877229"/>
                </a:cubicBezTo>
                <a:cubicBezTo>
                  <a:pt x="2844347" y="892241"/>
                  <a:pt x="2849756" y="906966"/>
                  <a:pt x="2854712" y="921834"/>
                </a:cubicBezTo>
                <a:cubicBezTo>
                  <a:pt x="2857190" y="929268"/>
                  <a:pt x="2860245" y="936535"/>
                  <a:pt x="2862146" y="944137"/>
                </a:cubicBezTo>
                <a:cubicBezTo>
                  <a:pt x="2867102" y="963961"/>
                  <a:pt x="2870552" y="984224"/>
                  <a:pt x="2877014" y="1003610"/>
                </a:cubicBezTo>
                <a:cubicBezTo>
                  <a:pt x="2881970" y="1018478"/>
                  <a:pt x="2888082" y="1033010"/>
                  <a:pt x="2891883" y="1048215"/>
                </a:cubicBezTo>
                <a:cubicBezTo>
                  <a:pt x="2894361" y="1058127"/>
                  <a:pt x="2896381" y="1068165"/>
                  <a:pt x="2899317" y="1077951"/>
                </a:cubicBezTo>
                <a:cubicBezTo>
                  <a:pt x="2903820" y="1092963"/>
                  <a:pt x="2909229" y="1107688"/>
                  <a:pt x="2914185" y="1122556"/>
                </a:cubicBezTo>
                <a:cubicBezTo>
                  <a:pt x="2916663" y="1129990"/>
                  <a:pt x="2919718" y="1137257"/>
                  <a:pt x="2921619" y="1144859"/>
                </a:cubicBezTo>
                <a:cubicBezTo>
                  <a:pt x="2924097" y="1154771"/>
                  <a:pt x="2926117" y="1164809"/>
                  <a:pt x="2929053" y="1174595"/>
                </a:cubicBezTo>
                <a:cubicBezTo>
                  <a:pt x="2933557" y="1189607"/>
                  <a:pt x="2938966" y="1204332"/>
                  <a:pt x="2943922" y="1219200"/>
                </a:cubicBezTo>
                <a:lnTo>
                  <a:pt x="2973658" y="1308410"/>
                </a:lnTo>
                <a:lnTo>
                  <a:pt x="2995961" y="1375317"/>
                </a:lnTo>
                <a:cubicBezTo>
                  <a:pt x="2998439" y="1382751"/>
                  <a:pt x="2999048" y="1391100"/>
                  <a:pt x="3003395" y="1397620"/>
                </a:cubicBezTo>
                <a:cubicBezTo>
                  <a:pt x="3008351" y="1405054"/>
                  <a:pt x="3014634" y="1411758"/>
                  <a:pt x="3018263" y="1419922"/>
                </a:cubicBezTo>
                <a:cubicBezTo>
                  <a:pt x="3024628" y="1434244"/>
                  <a:pt x="3028176" y="1449659"/>
                  <a:pt x="3033132" y="1464527"/>
                </a:cubicBezTo>
                <a:cubicBezTo>
                  <a:pt x="3035610" y="1471961"/>
                  <a:pt x="3036219" y="1480309"/>
                  <a:pt x="3040566" y="1486829"/>
                </a:cubicBezTo>
                <a:cubicBezTo>
                  <a:pt x="3083176" y="1550747"/>
                  <a:pt x="3032090" y="1469876"/>
                  <a:pt x="3062868" y="1531434"/>
                </a:cubicBezTo>
                <a:cubicBezTo>
                  <a:pt x="3078125" y="1561948"/>
                  <a:pt x="3074163" y="1545553"/>
                  <a:pt x="3092605" y="1568605"/>
                </a:cubicBezTo>
                <a:cubicBezTo>
                  <a:pt x="3098186" y="1575582"/>
                  <a:pt x="3101658" y="1584123"/>
                  <a:pt x="3107473" y="1590907"/>
                </a:cubicBezTo>
                <a:cubicBezTo>
                  <a:pt x="3121191" y="1606911"/>
                  <a:pt x="3139783" y="1625647"/>
                  <a:pt x="3159512" y="1635512"/>
                </a:cubicBezTo>
                <a:cubicBezTo>
                  <a:pt x="3166521" y="1639016"/>
                  <a:pt x="3174380" y="1640468"/>
                  <a:pt x="3181814" y="1642946"/>
                </a:cubicBezTo>
                <a:cubicBezTo>
                  <a:pt x="3189248" y="1647902"/>
                  <a:pt x="3195952" y="1654186"/>
                  <a:pt x="3204117" y="1657815"/>
                </a:cubicBezTo>
                <a:cubicBezTo>
                  <a:pt x="3218439" y="1664180"/>
                  <a:pt x="3233854" y="1667727"/>
                  <a:pt x="3248722" y="1672683"/>
                </a:cubicBezTo>
                <a:cubicBezTo>
                  <a:pt x="3292183" y="1687170"/>
                  <a:pt x="3263186" y="1680117"/>
                  <a:pt x="3337932" y="168011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2;p13">
            <a:extLst>
              <a:ext uri="{FF2B5EF4-FFF2-40B4-BE49-F238E27FC236}">
                <a16:creationId xmlns:a16="http://schemas.microsoft.com/office/drawing/2014/main" id="{05178A06-6879-164C-993D-624EC1779579}"/>
              </a:ext>
            </a:extLst>
          </p:cNvPr>
          <p:cNvSpPr txBox="1"/>
          <p:nvPr/>
        </p:nvSpPr>
        <p:spPr>
          <a:xfrm>
            <a:off x="5378778" y="2405058"/>
            <a:ext cx="584908" cy="4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OTU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D8919D-7B1F-7946-A8D1-DAB79046C799}"/>
              </a:ext>
            </a:extLst>
          </p:cNvPr>
          <p:cNvGrpSpPr/>
          <p:nvPr/>
        </p:nvGrpSpPr>
        <p:grpSpPr>
          <a:xfrm>
            <a:off x="3278459" y="2750634"/>
            <a:ext cx="3337931" cy="1702634"/>
            <a:chOff x="3278459" y="2750634"/>
            <a:chExt cx="3337931" cy="17026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66ADE-3013-F14F-99F7-0C9AEB4F9EEE}"/>
                </a:ext>
              </a:extLst>
            </p:cNvPr>
            <p:cNvGrpSpPr/>
            <p:nvPr/>
          </p:nvGrpSpPr>
          <p:grpSpPr>
            <a:xfrm>
              <a:off x="3278459" y="2750634"/>
              <a:ext cx="3337931" cy="1702634"/>
              <a:chOff x="3278459" y="2750634"/>
              <a:chExt cx="3337931" cy="1702634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9C4284A-B707-434E-B372-A51E5DF80584}"/>
                  </a:ext>
                </a:extLst>
              </p:cNvPr>
              <p:cNvSpPr/>
              <p:nvPr/>
            </p:nvSpPr>
            <p:spPr>
              <a:xfrm>
                <a:off x="3278459" y="2824976"/>
                <a:ext cx="1992351" cy="1598341"/>
              </a:xfrm>
              <a:custGeom>
                <a:avLst/>
                <a:gdLst>
                  <a:gd name="connsiteX0" fmla="*/ 0 w 1992351"/>
                  <a:gd name="connsiteY0" fmla="*/ 1598341 h 1598341"/>
                  <a:gd name="connsiteX1" fmla="*/ 59473 w 1992351"/>
                  <a:gd name="connsiteY1" fmla="*/ 1583473 h 1598341"/>
                  <a:gd name="connsiteX2" fmla="*/ 96643 w 1992351"/>
                  <a:gd name="connsiteY2" fmla="*/ 1561170 h 1598341"/>
                  <a:gd name="connsiteX3" fmla="*/ 133814 w 1992351"/>
                  <a:gd name="connsiteY3" fmla="*/ 1531434 h 1598341"/>
                  <a:gd name="connsiteX4" fmla="*/ 170985 w 1992351"/>
                  <a:gd name="connsiteY4" fmla="*/ 1501697 h 1598341"/>
                  <a:gd name="connsiteX5" fmla="*/ 185853 w 1992351"/>
                  <a:gd name="connsiteY5" fmla="*/ 1479395 h 1598341"/>
                  <a:gd name="connsiteX6" fmla="*/ 215590 w 1992351"/>
                  <a:gd name="connsiteY6" fmla="*/ 1449658 h 1598341"/>
                  <a:gd name="connsiteX7" fmla="*/ 237892 w 1992351"/>
                  <a:gd name="connsiteY7" fmla="*/ 1412487 h 1598341"/>
                  <a:gd name="connsiteX8" fmla="*/ 260195 w 1992351"/>
                  <a:gd name="connsiteY8" fmla="*/ 1375317 h 1598341"/>
                  <a:gd name="connsiteX9" fmla="*/ 267629 w 1992351"/>
                  <a:gd name="connsiteY9" fmla="*/ 1353014 h 1598341"/>
                  <a:gd name="connsiteX10" fmla="*/ 297365 w 1992351"/>
                  <a:gd name="connsiteY10" fmla="*/ 1308409 h 1598341"/>
                  <a:gd name="connsiteX11" fmla="*/ 319668 w 1992351"/>
                  <a:gd name="connsiteY11" fmla="*/ 1263804 h 1598341"/>
                  <a:gd name="connsiteX12" fmla="*/ 341970 w 1992351"/>
                  <a:gd name="connsiteY12" fmla="*/ 1219200 h 1598341"/>
                  <a:gd name="connsiteX13" fmla="*/ 364273 w 1992351"/>
                  <a:gd name="connsiteY13" fmla="*/ 1174595 h 1598341"/>
                  <a:gd name="connsiteX14" fmla="*/ 386575 w 1992351"/>
                  <a:gd name="connsiteY14" fmla="*/ 1129990 h 1598341"/>
                  <a:gd name="connsiteX15" fmla="*/ 394009 w 1992351"/>
                  <a:gd name="connsiteY15" fmla="*/ 1107687 h 1598341"/>
                  <a:gd name="connsiteX16" fmla="*/ 408878 w 1992351"/>
                  <a:gd name="connsiteY16" fmla="*/ 1092819 h 1598341"/>
                  <a:gd name="connsiteX17" fmla="*/ 423746 w 1992351"/>
                  <a:gd name="connsiteY17" fmla="*/ 1048214 h 1598341"/>
                  <a:gd name="connsiteX18" fmla="*/ 431180 w 1992351"/>
                  <a:gd name="connsiteY18" fmla="*/ 1025912 h 1598341"/>
                  <a:gd name="connsiteX19" fmla="*/ 460917 w 1992351"/>
                  <a:gd name="connsiteY19" fmla="*/ 959004 h 1598341"/>
                  <a:gd name="connsiteX20" fmla="*/ 468351 w 1992351"/>
                  <a:gd name="connsiteY20" fmla="*/ 936702 h 1598341"/>
                  <a:gd name="connsiteX21" fmla="*/ 475785 w 1992351"/>
                  <a:gd name="connsiteY21" fmla="*/ 914400 h 1598341"/>
                  <a:gd name="connsiteX22" fmla="*/ 490653 w 1992351"/>
                  <a:gd name="connsiteY22" fmla="*/ 892097 h 1598341"/>
                  <a:gd name="connsiteX23" fmla="*/ 505521 w 1992351"/>
                  <a:gd name="connsiteY23" fmla="*/ 847492 h 1598341"/>
                  <a:gd name="connsiteX24" fmla="*/ 520390 w 1992351"/>
                  <a:gd name="connsiteY24" fmla="*/ 802887 h 1598341"/>
                  <a:gd name="connsiteX25" fmla="*/ 542692 w 1992351"/>
                  <a:gd name="connsiteY25" fmla="*/ 735980 h 1598341"/>
                  <a:gd name="connsiteX26" fmla="*/ 557561 w 1992351"/>
                  <a:gd name="connsiteY26" fmla="*/ 691375 h 1598341"/>
                  <a:gd name="connsiteX27" fmla="*/ 572429 w 1992351"/>
                  <a:gd name="connsiteY27" fmla="*/ 654204 h 1598341"/>
                  <a:gd name="connsiteX28" fmla="*/ 587297 w 1992351"/>
                  <a:gd name="connsiteY28" fmla="*/ 609600 h 1598341"/>
                  <a:gd name="connsiteX29" fmla="*/ 602165 w 1992351"/>
                  <a:gd name="connsiteY29" fmla="*/ 564995 h 1598341"/>
                  <a:gd name="connsiteX30" fmla="*/ 609600 w 1992351"/>
                  <a:gd name="connsiteY30" fmla="*/ 542692 h 1598341"/>
                  <a:gd name="connsiteX31" fmla="*/ 624468 w 1992351"/>
                  <a:gd name="connsiteY31" fmla="*/ 520390 h 1598341"/>
                  <a:gd name="connsiteX32" fmla="*/ 639336 w 1992351"/>
                  <a:gd name="connsiteY32" fmla="*/ 475785 h 1598341"/>
                  <a:gd name="connsiteX33" fmla="*/ 646770 w 1992351"/>
                  <a:gd name="connsiteY33" fmla="*/ 453483 h 1598341"/>
                  <a:gd name="connsiteX34" fmla="*/ 661639 w 1992351"/>
                  <a:gd name="connsiteY34" fmla="*/ 438614 h 1598341"/>
                  <a:gd name="connsiteX35" fmla="*/ 691375 w 1992351"/>
                  <a:gd name="connsiteY35" fmla="*/ 349404 h 1598341"/>
                  <a:gd name="connsiteX36" fmla="*/ 698809 w 1992351"/>
                  <a:gd name="connsiteY36" fmla="*/ 327102 h 1598341"/>
                  <a:gd name="connsiteX37" fmla="*/ 706243 w 1992351"/>
                  <a:gd name="connsiteY37" fmla="*/ 304800 h 1598341"/>
                  <a:gd name="connsiteX38" fmla="*/ 721112 w 1992351"/>
                  <a:gd name="connsiteY38" fmla="*/ 289931 h 1598341"/>
                  <a:gd name="connsiteX39" fmla="*/ 735980 w 1992351"/>
                  <a:gd name="connsiteY39" fmla="*/ 245326 h 1598341"/>
                  <a:gd name="connsiteX40" fmla="*/ 743414 w 1992351"/>
                  <a:gd name="connsiteY40" fmla="*/ 223024 h 1598341"/>
                  <a:gd name="connsiteX41" fmla="*/ 758282 w 1992351"/>
                  <a:gd name="connsiteY41" fmla="*/ 200722 h 1598341"/>
                  <a:gd name="connsiteX42" fmla="*/ 773151 w 1992351"/>
                  <a:gd name="connsiteY42" fmla="*/ 185853 h 1598341"/>
                  <a:gd name="connsiteX43" fmla="*/ 817756 w 1992351"/>
                  <a:gd name="connsiteY43" fmla="*/ 126380 h 1598341"/>
                  <a:gd name="connsiteX44" fmla="*/ 862361 w 1992351"/>
                  <a:gd name="connsiteY44" fmla="*/ 96644 h 1598341"/>
                  <a:gd name="connsiteX45" fmla="*/ 906965 w 1992351"/>
                  <a:gd name="connsiteY45" fmla="*/ 81775 h 1598341"/>
                  <a:gd name="connsiteX46" fmla="*/ 944136 w 1992351"/>
                  <a:gd name="connsiteY46" fmla="*/ 59473 h 1598341"/>
                  <a:gd name="connsiteX47" fmla="*/ 959004 w 1992351"/>
                  <a:gd name="connsiteY47" fmla="*/ 44604 h 1598341"/>
                  <a:gd name="connsiteX48" fmla="*/ 1025912 w 1992351"/>
                  <a:gd name="connsiteY48" fmla="*/ 22302 h 1598341"/>
                  <a:gd name="connsiteX49" fmla="*/ 1070517 w 1992351"/>
                  <a:gd name="connsiteY49" fmla="*/ 7434 h 1598341"/>
                  <a:gd name="connsiteX50" fmla="*/ 1092819 w 1992351"/>
                  <a:gd name="connsiteY50" fmla="*/ 0 h 1598341"/>
                  <a:gd name="connsiteX51" fmla="*/ 1144858 w 1992351"/>
                  <a:gd name="connsiteY51" fmla="*/ 7434 h 1598341"/>
                  <a:gd name="connsiteX52" fmla="*/ 1196897 w 1992351"/>
                  <a:gd name="connsiteY52" fmla="*/ 22302 h 1598341"/>
                  <a:gd name="connsiteX53" fmla="*/ 1248936 w 1992351"/>
                  <a:gd name="connsiteY53" fmla="*/ 37170 h 1598341"/>
                  <a:gd name="connsiteX54" fmla="*/ 1278673 w 1992351"/>
                  <a:gd name="connsiteY54" fmla="*/ 66907 h 1598341"/>
                  <a:gd name="connsiteX55" fmla="*/ 1308409 w 1992351"/>
                  <a:gd name="connsiteY55" fmla="*/ 133814 h 1598341"/>
                  <a:gd name="connsiteX56" fmla="*/ 1323278 w 1992351"/>
                  <a:gd name="connsiteY56" fmla="*/ 178419 h 1598341"/>
                  <a:gd name="connsiteX57" fmla="*/ 1330712 w 1992351"/>
                  <a:gd name="connsiteY57" fmla="*/ 200722 h 1598341"/>
                  <a:gd name="connsiteX58" fmla="*/ 1360448 w 1992351"/>
                  <a:gd name="connsiteY58" fmla="*/ 245326 h 1598341"/>
                  <a:gd name="connsiteX59" fmla="*/ 1382751 w 1992351"/>
                  <a:gd name="connsiteY59" fmla="*/ 282497 h 1598341"/>
                  <a:gd name="connsiteX60" fmla="*/ 1390185 w 1992351"/>
                  <a:gd name="connsiteY60" fmla="*/ 304800 h 1598341"/>
                  <a:gd name="connsiteX61" fmla="*/ 1405053 w 1992351"/>
                  <a:gd name="connsiteY61" fmla="*/ 327102 h 1598341"/>
                  <a:gd name="connsiteX62" fmla="*/ 1427356 w 1992351"/>
                  <a:gd name="connsiteY62" fmla="*/ 364273 h 1598341"/>
                  <a:gd name="connsiteX63" fmla="*/ 1442224 w 1992351"/>
                  <a:gd name="connsiteY63" fmla="*/ 408878 h 1598341"/>
                  <a:gd name="connsiteX64" fmla="*/ 1449658 w 1992351"/>
                  <a:gd name="connsiteY64" fmla="*/ 431180 h 1598341"/>
                  <a:gd name="connsiteX65" fmla="*/ 1464526 w 1992351"/>
                  <a:gd name="connsiteY65" fmla="*/ 453483 h 1598341"/>
                  <a:gd name="connsiteX66" fmla="*/ 1486829 w 1992351"/>
                  <a:gd name="connsiteY66" fmla="*/ 498087 h 1598341"/>
                  <a:gd name="connsiteX67" fmla="*/ 1501697 w 1992351"/>
                  <a:gd name="connsiteY67" fmla="*/ 542692 h 1598341"/>
                  <a:gd name="connsiteX68" fmla="*/ 1516565 w 1992351"/>
                  <a:gd name="connsiteY68" fmla="*/ 564995 h 1598341"/>
                  <a:gd name="connsiteX69" fmla="*/ 1531434 w 1992351"/>
                  <a:gd name="connsiteY69" fmla="*/ 609600 h 1598341"/>
                  <a:gd name="connsiteX70" fmla="*/ 1538868 w 1992351"/>
                  <a:gd name="connsiteY70" fmla="*/ 631902 h 1598341"/>
                  <a:gd name="connsiteX71" fmla="*/ 1553736 w 1992351"/>
                  <a:gd name="connsiteY71" fmla="*/ 654204 h 1598341"/>
                  <a:gd name="connsiteX72" fmla="*/ 1583473 w 1992351"/>
                  <a:gd name="connsiteY72" fmla="*/ 713678 h 1598341"/>
                  <a:gd name="connsiteX73" fmla="*/ 1620643 w 1992351"/>
                  <a:gd name="connsiteY73" fmla="*/ 825190 h 1598341"/>
                  <a:gd name="connsiteX74" fmla="*/ 1635512 w 1992351"/>
                  <a:gd name="connsiteY74" fmla="*/ 869795 h 1598341"/>
                  <a:gd name="connsiteX75" fmla="*/ 1642946 w 1992351"/>
                  <a:gd name="connsiteY75" fmla="*/ 892097 h 1598341"/>
                  <a:gd name="connsiteX76" fmla="*/ 1672682 w 1992351"/>
                  <a:gd name="connsiteY76" fmla="*/ 996175 h 1598341"/>
                  <a:gd name="connsiteX77" fmla="*/ 1680117 w 1992351"/>
                  <a:gd name="connsiteY77" fmla="*/ 1018478 h 1598341"/>
                  <a:gd name="connsiteX78" fmla="*/ 1694985 w 1992351"/>
                  <a:gd name="connsiteY78" fmla="*/ 1040780 h 1598341"/>
                  <a:gd name="connsiteX79" fmla="*/ 1754458 w 1992351"/>
                  <a:gd name="connsiteY79" fmla="*/ 1219200 h 1598341"/>
                  <a:gd name="connsiteX80" fmla="*/ 1776761 w 1992351"/>
                  <a:gd name="connsiteY80" fmla="*/ 1286107 h 1598341"/>
                  <a:gd name="connsiteX81" fmla="*/ 1784195 w 1992351"/>
                  <a:gd name="connsiteY81" fmla="*/ 1308409 h 1598341"/>
                  <a:gd name="connsiteX82" fmla="*/ 1799063 w 1992351"/>
                  <a:gd name="connsiteY82" fmla="*/ 1323278 h 1598341"/>
                  <a:gd name="connsiteX83" fmla="*/ 1821365 w 1992351"/>
                  <a:gd name="connsiteY83" fmla="*/ 1367883 h 1598341"/>
                  <a:gd name="connsiteX84" fmla="*/ 1828800 w 1992351"/>
                  <a:gd name="connsiteY84" fmla="*/ 1390185 h 1598341"/>
                  <a:gd name="connsiteX85" fmla="*/ 1858536 w 1992351"/>
                  <a:gd name="connsiteY85" fmla="*/ 1427356 h 1598341"/>
                  <a:gd name="connsiteX86" fmla="*/ 1895707 w 1992351"/>
                  <a:gd name="connsiteY86" fmla="*/ 1479395 h 1598341"/>
                  <a:gd name="connsiteX87" fmla="*/ 1932878 w 1992351"/>
                  <a:gd name="connsiteY87" fmla="*/ 1516565 h 1598341"/>
                  <a:gd name="connsiteX88" fmla="*/ 1970048 w 1992351"/>
                  <a:gd name="connsiteY88" fmla="*/ 1538868 h 1598341"/>
                  <a:gd name="connsiteX89" fmla="*/ 1992351 w 1992351"/>
                  <a:gd name="connsiteY89" fmla="*/ 1561170 h 159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992351" h="1598341">
                    <a:moveTo>
                      <a:pt x="0" y="1598341"/>
                    </a:moveTo>
                    <a:cubicBezTo>
                      <a:pt x="7993" y="1596742"/>
                      <a:pt x="48045" y="1590330"/>
                      <a:pt x="59473" y="1583473"/>
                    </a:cubicBezTo>
                    <a:cubicBezTo>
                      <a:pt x="110498" y="1552857"/>
                      <a:pt x="33463" y="1582230"/>
                      <a:pt x="96643" y="1561170"/>
                    </a:cubicBezTo>
                    <a:cubicBezTo>
                      <a:pt x="132554" y="1525262"/>
                      <a:pt x="86912" y="1568957"/>
                      <a:pt x="133814" y="1531434"/>
                    </a:cubicBezTo>
                    <a:cubicBezTo>
                      <a:pt x="186771" y="1489067"/>
                      <a:pt x="102349" y="1547452"/>
                      <a:pt x="170985" y="1501697"/>
                    </a:cubicBezTo>
                    <a:cubicBezTo>
                      <a:pt x="175941" y="1494263"/>
                      <a:pt x="180038" y="1486179"/>
                      <a:pt x="185853" y="1479395"/>
                    </a:cubicBezTo>
                    <a:cubicBezTo>
                      <a:pt x="194976" y="1468752"/>
                      <a:pt x="215590" y="1449658"/>
                      <a:pt x="215590" y="1449658"/>
                    </a:cubicBezTo>
                    <a:cubicBezTo>
                      <a:pt x="236649" y="1386481"/>
                      <a:pt x="207279" y="1463510"/>
                      <a:pt x="237892" y="1412487"/>
                    </a:cubicBezTo>
                    <a:cubicBezTo>
                      <a:pt x="266840" y="1364240"/>
                      <a:pt x="222524" y="1412985"/>
                      <a:pt x="260195" y="1375317"/>
                    </a:cubicBezTo>
                    <a:cubicBezTo>
                      <a:pt x="262673" y="1367883"/>
                      <a:pt x="263823" y="1359864"/>
                      <a:pt x="267629" y="1353014"/>
                    </a:cubicBezTo>
                    <a:cubicBezTo>
                      <a:pt x="276307" y="1337393"/>
                      <a:pt x="291714" y="1325361"/>
                      <a:pt x="297365" y="1308409"/>
                    </a:cubicBezTo>
                    <a:cubicBezTo>
                      <a:pt x="316055" y="1252346"/>
                      <a:pt x="290842" y="1321457"/>
                      <a:pt x="319668" y="1263804"/>
                    </a:cubicBezTo>
                    <a:cubicBezTo>
                      <a:pt x="350443" y="1202252"/>
                      <a:pt x="299364" y="1283110"/>
                      <a:pt x="341970" y="1219200"/>
                    </a:cubicBezTo>
                    <a:cubicBezTo>
                      <a:pt x="360656" y="1163140"/>
                      <a:pt x="335450" y="1232241"/>
                      <a:pt x="364273" y="1174595"/>
                    </a:cubicBezTo>
                    <a:cubicBezTo>
                      <a:pt x="395056" y="1113030"/>
                      <a:pt x="343960" y="1193912"/>
                      <a:pt x="386575" y="1129990"/>
                    </a:cubicBezTo>
                    <a:cubicBezTo>
                      <a:pt x="389053" y="1122556"/>
                      <a:pt x="389977" y="1114407"/>
                      <a:pt x="394009" y="1107687"/>
                    </a:cubicBezTo>
                    <a:cubicBezTo>
                      <a:pt x="397615" y="1101677"/>
                      <a:pt x="405743" y="1099088"/>
                      <a:pt x="408878" y="1092819"/>
                    </a:cubicBezTo>
                    <a:cubicBezTo>
                      <a:pt x="415887" y="1078801"/>
                      <a:pt x="418790" y="1063082"/>
                      <a:pt x="423746" y="1048214"/>
                    </a:cubicBezTo>
                    <a:cubicBezTo>
                      <a:pt x="426224" y="1040780"/>
                      <a:pt x="426833" y="1032432"/>
                      <a:pt x="431180" y="1025912"/>
                    </a:cubicBezTo>
                    <a:cubicBezTo>
                      <a:pt x="454741" y="990569"/>
                      <a:pt x="443223" y="1012084"/>
                      <a:pt x="460917" y="959004"/>
                    </a:cubicBezTo>
                    <a:lnTo>
                      <a:pt x="468351" y="936702"/>
                    </a:lnTo>
                    <a:cubicBezTo>
                      <a:pt x="470829" y="929268"/>
                      <a:pt x="471438" y="920920"/>
                      <a:pt x="475785" y="914400"/>
                    </a:cubicBezTo>
                    <a:cubicBezTo>
                      <a:pt x="480741" y="906966"/>
                      <a:pt x="487024" y="900262"/>
                      <a:pt x="490653" y="892097"/>
                    </a:cubicBezTo>
                    <a:cubicBezTo>
                      <a:pt x="497018" y="877775"/>
                      <a:pt x="500565" y="862360"/>
                      <a:pt x="505521" y="847492"/>
                    </a:cubicBezTo>
                    <a:lnTo>
                      <a:pt x="520390" y="802887"/>
                    </a:lnTo>
                    <a:lnTo>
                      <a:pt x="542692" y="735980"/>
                    </a:lnTo>
                    <a:cubicBezTo>
                      <a:pt x="542697" y="735966"/>
                      <a:pt x="557556" y="691388"/>
                      <a:pt x="557561" y="691375"/>
                    </a:cubicBezTo>
                    <a:cubicBezTo>
                      <a:pt x="562517" y="678985"/>
                      <a:pt x="567869" y="666745"/>
                      <a:pt x="572429" y="654204"/>
                    </a:cubicBezTo>
                    <a:cubicBezTo>
                      <a:pt x="577785" y="639475"/>
                      <a:pt x="582341" y="624468"/>
                      <a:pt x="587297" y="609600"/>
                    </a:cubicBezTo>
                    <a:lnTo>
                      <a:pt x="602165" y="564995"/>
                    </a:lnTo>
                    <a:cubicBezTo>
                      <a:pt x="604643" y="557561"/>
                      <a:pt x="605253" y="549212"/>
                      <a:pt x="609600" y="542692"/>
                    </a:cubicBezTo>
                    <a:lnTo>
                      <a:pt x="624468" y="520390"/>
                    </a:lnTo>
                    <a:lnTo>
                      <a:pt x="639336" y="475785"/>
                    </a:lnTo>
                    <a:cubicBezTo>
                      <a:pt x="641814" y="468351"/>
                      <a:pt x="641229" y="459024"/>
                      <a:pt x="646770" y="453483"/>
                    </a:cubicBezTo>
                    <a:lnTo>
                      <a:pt x="661639" y="438614"/>
                    </a:lnTo>
                    <a:lnTo>
                      <a:pt x="691375" y="349404"/>
                    </a:lnTo>
                    <a:lnTo>
                      <a:pt x="698809" y="327102"/>
                    </a:lnTo>
                    <a:cubicBezTo>
                      <a:pt x="701287" y="319668"/>
                      <a:pt x="700702" y="310341"/>
                      <a:pt x="706243" y="304800"/>
                    </a:cubicBezTo>
                    <a:lnTo>
                      <a:pt x="721112" y="289931"/>
                    </a:lnTo>
                    <a:lnTo>
                      <a:pt x="735980" y="245326"/>
                    </a:lnTo>
                    <a:cubicBezTo>
                      <a:pt x="738458" y="237892"/>
                      <a:pt x="739067" y="229544"/>
                      <a:pt x="743414" y="223024"/>
                    </a:cubicBezTo>
                    <a:cubicBezTo>
                      <a:pt x="748370" y="215590"/>
                      <a:pt x="752701" y="207699"/>
                      <a:pt x="758282" y="200722"/>
                    </a:cubicBezTo>
                    <a:cubicBezTo>
                      <a:pt x="762661" y="195249"/>
                      <a:pt x="768945" y="191460"/>
                      <a:pt x="773151" y="185853"/>
                    </a:cubicBezTo>
                    <a:cubicBezTo>
                      <a:pt x="786337" y="168272"/>
                      <a:pt x="798268" y="140996"/>
                      <a:pt x="817756" y="126380"/>
                    </a:cubicBezTo>
                    <a:cubicBezTo>
                      <a:pt x="832052" y="115659"/>
                      <a:pt x="845409" y="102295"/>
                      <a:pt x="862361" y="96644"/>
                    </a:cubicBezTo>
                    <a:lnTo>
                      <a:pt x="906965" y="81775"/>
                    </a:lnTo>
                    <a:cubicBezTo>
                      <a:pt x="944645" y="44098"/>
                      <a:pt x="895877" y="88430"/>
                      <a:pt x="944136" y="59473"/>
                    </a:cubicBezTo>
                    <a:cubicBezTo>
                      <a:pt x="950146" y="55867"/>
                      <a:pt x="952735" y="47739"/>
                      <a:pt x="959004" y="44604"/>
                    </a:cubicBezTo>
                    <a:cubicBezTo>
                      <a:pt x="959007" y="44602"/>
                      <a:pt x="1014759" y="26020"/>
                      <a:pt x="1025912" y="22302"/>
                    </a:cubicBezTo>
                    <a:lnTo>
                      <a:pt x="1070517" y="7434"/>
                    </a:lnTo>
                    <a:lnTo>
                      <a:pt x="1092819" y="0"/>
                    </a:lnTo>
                    <a:cubicBezTo>
                      <a:pt x="1110165" y="2478"/>
                      <a:pt x="1127618" y="4300"/>
                      <a:pt x="1144858" y="7434"/>
                    </a:cubicBezTo>
                    <a:cubicBezTo>
                      <a:pt x="1176818" y="13245"/>
                      <a:pt x="1169028" y="14340"/>
                      <a:pt x="1196897" y="22302"/>
                    </a:cubicBezTo>
                    <a:cubicBezTo>
                      <a:pt x="1262240" y="40971"/>
                      <a:pt x="1195464" y="19346"/>
                      <a:pt x="1248936" y="37170"/>
                    </a:cubicBezTo>
                    <a:cubicBezTo>
                      <a:pt x="1258848" y="47082"/>
                      <a:pt x="1274240" y="53608"/>
                      <a:pt x="1278673" y="66907"/>
                    </a:cubicBezTo>
                    <a:cubicBezTo>
                      <a:pt x="1296366" y="119988"/>
                      <a:pt x="1284847" y="98472"/>
                      <a:pt x="1308409" y="133814"/>
                    </a:cubicBezTo>
                    <a:lnTo>
                      <a:pt x="1323278" y="178419"/>
                    </a:lnTo>
                    <a:cubicBezTo>
                      <a:pt x="1325756" y="185853"/>
                      <a:pt x="1326365" y="194202"/>
                      <a:pt x="1330712" y="200722"/>
                    </a:cubicBezTo>
                    <a:lnTo>
                      <a:pt x="1360448" y="245326"/>
                    </a:lnTo>
                    <a:cubicBezTo>
                      <a:pt x="1381507" y="308507"/>
                      <a:pt x="1352136" y="231473"/>
                      <a:pt x="1382751" y="282497"/>
                    </a:cubicBezTo>
                    <a:cubicBezTo>
                      <a:pt x="1386783" y="289217"/>
                      <a:pt x="1386681" y="297791"/>
                      <a:pt x="1390185" y="304800"/>
                    </a:cubicBezTo>
                    <a:cubicBezTo>
                      <a:pt x="1394181" y="312791"/>
                      <a:pt x="1401057" y="319111"/>
                      <a:pt x="1405053" y="327102"/>
                    </a:cubicBezTo>
                    <a:cubicBezTo>
                      <a:pt x="1424354" y="365704"/>
                      <a:pt x="1398314" y="335231"/>
                      <a:pt x="1427356" y="364273"/>
                    </a:cubicBezTo>
                    <a:lnTo>
                      <a:pt x="1442224" y="408878"/>
                    </a:lnTo>
                    <a:cubicBezTo>
                      <a:pt x="1444702" y="416312"/>
                      <a:pt x="1445311" y="424660"/>
                      <a:pt x="1449658" y="431180"/>
                    </a:cubicBezTo>
                    <a:cubicBezTo>
                      <a:pt x="1454614" y="438614"/>
                      <a:pt x="1460530" y="445491"/>
                      <a:pt x="1464526" y="453483"/>
                    </a:cubicBezTo>
                    <a:cubicBezTo>
                      <a:pt x="1495303" y="515035"/>
                      <a:pt x="1444223" y="434178"/>
                      <a:pt x="1486829" y="498087"/>
                    </a:cubicBezTo>
                    <a:cubicBezTo>
                      <a:pt x="1491785" y="512955"/>
                      <a:pt x="1493004" y="529651"/>
                      <a:pt x="1501697" y="542692"/>
                    </a:cubicBezTo>
                    <a:cubicBezTo>
                      <a:pt x="1506653" y="550126"/>
                      <a:pt x="1512936" y="556830"/>
                      <a:pt x="1516565" y="564995"/>
                    </a:cubicBezTo>
                    <a:cubicBezTo>
                      <a:pt x="1522930" y="579317"/>
                      <a:pt x="1526478" y="594732"/>
                      <a:pt x="1531434" y="609600"/>
                    </a:cubicBezTo>
                    <a:cubicBezTo>
                      <a:pt x="1533912" y="617034"/>
                      <a:pt x="1534521" y="625382"/>
                      <a:pt x="1538868" y="631902"/>
                    </a:cubicBezTo>
                    <a:lnTo>
                      <a:pt x="1553736" y="654204"/>
                    </a:lnTo>
                    <a:cubicBezTo>
                      <a:pt x="1570820" y="705459"/>
                      <a:pt x="1557522" y="687727"/>
                      <a:pt x="1583473" y="713678"/>
                    </a:cubicBezTo>
                    <a:lnTo>
                      <a:pt x="1620643" y="825190"/>
                    </a:lnTo>
                    <a:lnTo>
                      <a:pt x="1635512" y="869795"/>
                    </a:lnTo>
                    <a:cubicBezTo>
                      <a:pt x="1637990" y="877229"/>
                      <a:pt x="1641045" y="884495"/>
                      <a:pt x="1642946" y="892097"/>
                    </a:cubicBezTo>
                    <a:cubicBezTo>
                      <a:pt x="1661612" y="966762"/>
                      <a:pt x="1651355" y="932194"/>
                      <a:pt x="1672682" y="996175"/>
                    </a:cubicBezTo>
                    <a:cubicBezTo>
                      <a:pt x="1675160" y="1003609"/>
                      <a:pt x="1675770" y="1011958"/>
                      <a:pt x="1680117" y="1018478"/>
                    </a:cubicBezTo>
                    <a:lnTo>
                      <a:pt x="1694985" y="1040780"/>
                    </a:lnTo>
                    <a:lnTo>
                      <a:pt x="1754458" y="1219200"/>
                    </a:lnTo>
                    <a:lnTo>
                      <a:pt x="1776761" y="1286107"/>
                    </a:lnTo>
                    <a:cubicBezTo>
                      <a:pt x="1779239" y="1293541"/>
                      <a:pt x="1778654" y="1302868"/>
                      <a:pt x="1784195" y="1308409"/>
                    </a:cubicBezTo>
                    <a:lnTo>
                      <a:pt x="1799063" y="1323278"/>
                    </a:lnTo>
                    <a:cubicBezTo>
                      <a:pt x="1817746" y="1379327"/>
                      <a:pt x="1792546" y="1310246"/>
                      <a:pt x="1821365" y="1367883"/>
                    </a:cubicBezTo>
                    <a:cubicBezTo>
                      <a:pt x="1824870" y="1374892"/>
                      <a:pt x="1825295" y="1383176"/>
                      <a:pt x="1828800" y="1390185"/>
                    </a:cubicBezTo>
                    <a:cubicBezTo>
                      <a:pt x="1838178" y="1408941"/>
                      <a:pt x="1844707" y="1413526"/>
                      <a:pt x="1858536" y="1427356"/>
                    </a:cubicBezTo>
                    <a:cubicBezTo>
                      <a:pt x="1876976" y="1482677"/>
                      <a:pt x="1848670" y="1408839"/>
                      <a:pt x="1895707" y="1479395"/>
                    </a:cubicBezTo>
                    <a:cubicBezTo>
                      <a:pt x="1921197" y="1517630"/>
                      <a:pt x="1897475" y="1488243"/>
                      <a:pt x="1932878" y="1516565"/>
                    </a:cubicBezTo>
                    <a:cubicBezTo>
                      <a:pt x="1962036" y="1539892"/>
                      <a:pt x="1931315" y="1525957"/>
                      <a:pt x="1970048" y="1538868"/>
                    </a:cubicBezTo>
                    <a:lnTo>
                      <a:pt x="1992351" y="156117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EB1974D-F0E1-604C-A350-402C500B3FEB}"/>
                  </a:ext>
                </a:extLst>
              </p:cNvPr>
              <p:cNvSpPr/>
              <p:nvPr/>
            </p:nvSpPr>
            <p:spPr>
              <a:xfrm>
                <a:off x="3954966" y="2750634"/>
                <a:ext cx="1851102" cy="1687551"/>
              </a:xfrm>
              <a:custGeom>
                <a:avLst/>
                <a:gdLst>
                  <a:gd name="connsiteX0" fmla="*/ 0 w 1851102"/>
                  <a:gd name="connsiteY0" fmla="*/ 1687551 h 1687551"/>
                  <a:gd name="connsiteX1" fmla="*/ 37171 w 1851102"/>
                  <a:gd name="connsiteY1" fmla="*/ 1680117 h 1687551"/>
                  <a:gd name="connsiteX2" fmla="*/ 96644 w 1851102"/>
                  <a:gd name="connsiteY2" fmla="*/ 1635512 h 1687551"/>
                  <a:gd name="connsiteX3" fmla="*/ 111512 w 1851102"/>
                  <a:gd name="connsiteY3" fmla="*/ 1613210 h 1687551"/>
                  <a:gd name="connsiteX4" fmla="*/ 133814 w 1851102"/>
                  <a:gd name="connsiteY4" fmla="*/ 1598342 h 1687551"/>
                  <a:gd name="connsiteX5" fmla="*/ 148683 w 1851102"/>
                  <a:gd name="connsiteY5" fmla="*/ 1583473 h 1687551"/>
                  <a:gd name="connsiteX6" fmla="*/ 156117 w 1851102"/>
                  <a:gd name="connsiteY6" fmla="*/ 1561171 h 1687551"/>
                  <a:gd name="connsiteX7" fmla="*/ 185854 w 1851102"/>
                  <a:gd name="connsiteY7" fmla="*/ 1516566 h 1687551"/>
                  <a:gd name="connsiteX8" fmla="*/ 193288 w 1851102"/>
                  <a:gd name="connsiteY8" fmla="*/ 1494264 h 1687551"/>
                  <a:gd name="connsiteX9" fmla="*/ 208156 w 1851102"/>
                  <a:gd name="connsiteY9" fmla="*/ 1479395 h 1687551"/>
                  <a:gd name="connsiteX10" fmla="*/ 237893 w 1851102"/>
                  <a:gd name="connsiteY10" fmla="*/ 1419922 h 1687551"/>
                  <a:gd name="connsiteX11" fmla="*/ 245327 w 1851102"/>
                  <a:gd name="connsiteY11" fmla="*/ 1397620 h 1687551"/>
                  <a:gd name="connsiteX12" fmla="*/ 260195 w 1851102"/>
                  <a:gd name="connsiteY12" fmla="*/ 1382751 h 1687551"/>
                  <a:gd name="connsiteX13" fmla="*/ 289932 w 1851102"/>
                  <a:gd name="connsiteY13" fmla="*/ 1323278 h 1687551"/>
                  <a:gd name="connsiteX14" fmla="*/ 297366 w 1851102"/>
                  <a:gd name="connsiteY14" fmla="*/ 1293542 h 1687551"/>
                  <a:gd name="connsiteX15" fmla="*/ 312234 w 1851102"/>
                  <a:gd name="connsiteY15" fmla="*/ 1278673 h 1687551"/>
                  <a:gd name="connsiteX16" fmla="*/ 341971 w 1851102"/>
                  <a:gd name="connsiteY16" fmla="*/ 1219200 h 1687551"/>
                  <a:gd name="connsiteX17" fmla="*/ 364273 w 1851102"/>
                  <a:gd name="connsiteY17" fmla="*/ 1152293 h 1687551"/>
                  <a:gd name="connsiteX18" fmla="*/ 371707 w 1851102"/>
                  <a:gd name="connsiteY18" fmla="*/ 1129990 h 1687551"/>
                  <a:gd name="connsiteX19" fmla="*/ 401444 w 1851102"/>
                  <a:gd name="connsiteY19" fmla="*/ 1048215 h 1687551"/>
                  <a:gd name="connsiteX20" fmla="*/ 408878 w 1851102"/>
                  <a:gd name="connsiteY20" fmla="*/ 1018478 h 1687551"/>
                  <a:gd name="connsiteX21" fmla="*/ 416312 w 1851102"/>
                  <a:gd name="connsiteY21" fmla="*/ 996176 h 1687551"/>
                  <a:gd name="connsiteX22" fmla="*/ 431180 w 1851102"/>
                  <a:gd name="connsiteY22" fmla="*/ 936703 h 1687551"/>
                  <a:gd name="connsiteX23" fmla="*/ 446049 w 1851102"/>
                  <a:gd name="connsiteY23" fmla="*/ 884664 h 1687551"/>
                  <a:gd name="connsiteX24" fmla="*/ 453483 w 1851102"/>
                  <a:gd name="connsiteY24" fmla="*/ 862361 h 1687551"/>
                  <a:gd name="connsiteX25" fmla="*/ 460917 w 1851102"/>
                  <a:gd name="connsiteY25" fmla="*/ 832625 h 1687551"/>
                  <a:gd name="connsiteX26" fmla="*/ 468351 w 1851102"/>
                  <a:gd name="connsiteY26" fmla="*/ 810322 h 1687551"/>
                  <a:gd name="connsiteX27" fmla="*/ 475785 w 1851102"/>
                  <a:gd name="connsiteY27" fmla="*/ 765717 h 1687551"/>
                  <a:gd name="connsiteX28" fmla="*/ 483219 w 1851102"/>
                  <a:gd name="connsiteY28" fmla="*/ 743415 h 1687551"/>
                  <a:gd name="connsiteX29" fmla="*/ 490654 w 1851102"/>
                  <a:gd name="connsiteY29" fmla="*/ 706244 h 1687551"/>
                  <a:gd name="connsiteX30" fmla="*/ 505522 w 1851102"/>
                  <a:gd name="connsiteY30" fmla="*/ 617034 h 1687551"/>
                  <a:gd name="connsiteX31" fmla="*/ 520390 w 1851102"/>
                  <a:gd name="connsiteY31" fmla="*/ 542693 h 1687551"/>
                  <a:gd name="connsiteX32" fmla="*/ 527824 w 1851102"/>
                  <a:gd name="connsiteY32" fmla="*/ 498088 h 1687551"/>
                  <a:gd name="connsiteX33" fmla="*/ 542693 w 1851102"/>
                  <a:gd name="connsiteY33" fmla="*/ 438615 h 1687551"/>
                  <a:gd name="connsiteX34" fmla="*/ 557561 w 1851102"/>
                  <a:gd name="connsiteY34" fmla="*/ 394010 h 1687551"/>
                  <a:gd name="connsiteX35" fmla="*/ 579863 w 1851102"/>
                  <a:gd name="connsiteY35" fmla="*/ 304800 h 1687551"/>
                  <a:gd name="connsiteX36" fmla="*/ 594732 w 1851102"/>
                  <a:gd name="connsiteY36" fmla="*/ 245327 h 1687551"/>
                  <a:gd name="connsiteX37" fmla="*/ 602166 w 1851102"/>
                  <a:gd name="connsiteY37" fmla="*/ 215590 h 1687551"/>
                  <a:gd name="connsiteX38" fmla="*/ 617034 w 1851102"/>
                  <a:gd name="connsiteY38" fmla="*/ 170986 h 1687551"/>
                  <a:gd name="connsiteX39" fmla="*/ 624468 w 1851102"/>
                  <a:gd name="connsiteY39" fmla="*/ 148683 h 1687551"/>
                  <a:gd name="connsiteX40" fmla="*/ 654205 w 1851102"/>
                  <a:gd name="connsiteY40" fmla="*/ 111512 h 1687551"/>
                  <a:gd name="connsiteX41" fmla="*/ 669073 w 1851102"/>
                  <a:gd name="connsiteY41" fmla="*/ 89210 h 1687551"/>
                  <a:gd name="connsiteX42" fmla="*/ 691375 w 1851102"/>
                  <a:gd name="connsiteY42" fmla="*/ 74342 h 1687551"/>
                  <a:gd name="connsiteX43" fmla="*/ 728546 w 1851102"/>
                  <a:gd name="connsiteY43" fmla="*/ 44605 h 1687551"/>
                  <a:gd name="connsiteX44" fmla="*/ 773151 w 1851102"/>
                  <a:gd name="connsiteY44" fmla="*/ 29737 h 1687551"/>
                  <a:gd name="connsiteX45" fmla="*/ 817756 w 1851102"/>
                  <a:gd name="connsiteY45" fmla="*/ 14868 h 1687551"/>
                  <a:gd name="connsiteX46" fmla="*/ 840058 w 1851102"/>
                  <a:gd name="connsiteY46" fmla="*/ 7434 h 1687551"/>
                  <a:gd name="connsiteX47" fmla="*/ 884663 w 1851102"/>
                  <a:gd name="connsiteY47" fmla="*/ 0 h 1687551"/>
                  <a:gd name="connsiteX48" fmla="*/ 1033346 w 1851102"/>
                  <a:gd name="connsiteY48" fmla="*/ 14868 h 1687551"/>
                  <a:gd name="connsiteX49" fmla="*/ 1070517 w 1851102"/>
                  <a:gd name="connsiteY49" fmla="*/ 22303 h 1687551"/>
                  <a:gd name="connsiteX50" fmla="*/ 1100254 w 1851102"/>
                  <a:gd name="connsiteY50" fmla="*/ 29737 h 1687551"/>
                  <a:gd name="connsiteX51" fmla="*/ 1167161 w 1851102"/>
                  <a:gd name="connsiteY51" fmla="*/ 52039 h 1687551"/>
                  <a:gd name="connsiteX52" fmla="*/ 1189463 w 1851102"/>
                  <a:gd name="connsiteY52" fmla="*/ 59473 h 1687551"/>
                  <a:gd name="connsiteX53" fmla="*/ 1211766 w 1851102"/>
                  <a:gd name="connsiteY53" fmla="*/ 66907 h 1687551"/>
                  <a:gd name="connsiteX54" fmla="*/ 1241502 w 1851102"/>
                  <a:gd name="connsiteY54" fmla="*/ 104078 h 1687551"/>
                  <a:gd name="connsiteX55" fmla="*/ 1248936 w 1851102"/>
                  <a:gd name="connsiteY55" fmla="*/ 126381 h 1687551"/>
                  <a:gd name="connsiteX56" fmla="*/ 1278673 w 1851102"/>
                  <a:gd name="connsiteY56" fmla="*/ 170986 h 1687551"/>
                  <a:gd name="connsiteX57" fmla="*/ 1286107 w 1851102"/>
                  <a:gd name="connsiteY57" fmla="*/ 193288 h 1687551"/>
                  <a:gd name="connsiteX58" fmla="*/ 1315844 w 1851102"/>
                  <a:gd name="connsiteY58" fmla="*/ 230459 h 1687551"/>
                  <a:gd name="connsiteX59" fmla="*/ 1330712 w 1851102"/>
                  <a:gd name="connsiteY59" fmla="*/ 252761 h 1687551"/>
                  <a:gd name="connsiteX60" fmla="*/ 1367883 w 1851102"/>
                  <a:gd name="connsiteY60" fmla="*/ 364273 h 1687551"/>
                  <a:gd name="connsiteX61" fmla="*/ 1382751 w 1851102"/>
                  <a:gd name="connsiteY61" fmla="*/ 408878 h 1687551"/>
                  <a:gd name="connsiteX62" fmla="*/ 1390185 w 1851102"/>
                  <a:gd name="connsiteY62" fmla="*/ 431181 h 1687551"/>
                  <a:gd name="connsiteX63" fmla="*/ 1419922 w 1851102"/>
                  <a:gd name="connsiteY63" fmla="*/ 564995 h 1687551"/>
                  <a:gd name="connsiteX64" fmla="*/ 1427356 w 1851102"/>
                  <a:gd name="connsiteY64" fmla="*/ 587298 h 1687551"/>
                  <a:gd name="connsiteX65" fmla="*/ 1434790 w 1851102"/>
                  <a:gd name="connsiteY65" fmla="*/ 617034 h 1687551"/>
                  <a:gd name="connsiteX66" fmla="*/ 1457093 w 1851102"/>
                  <a:gd name="connsiteY66" fmla="*/ 683942 h 1687551"/>
                  <a:gd name="connsiteX67" fmla="*/ 1494263 w 1851102"/>
                  <a:gd name="connsiteY67" fmla="*/ 795454 h 1687551"/>
                  <a:gd name="connsiteX68" fmla="*/ 1516566 w 1851102"/>
                  <a:gd name="connsiteY68" fmla="*/ 862361 h 1687551"/>
                  <a:gd name="connsiteX69" fmla="*/ 1524000 w 1851102"/>
                  <a:gd name="connsiteY69" fmla="*/ 884664 h 1687551"/>
                  <a:gd name="connsiteX70" fmla="*/ 1538868 w 1851102"/>
                  <a:gd name="connsiteY70" fmla="*/ 959005 h 1687551"/>
                  <a:gd name="connsiteX71" fmla="*/ 1546302 w 1851102"/>
                  <a:gd name="connsiteY71" fmla="*/ 988742 h 1687551"/>
                  <a:gd name="connsiteX72" fmla="*/ 1553736 w 1851102"/>
                  <a:gd name="connsiteY72" fmla="*/ 1033346 h 1687551"/>
                  <a:gd name="connsiteX73" fmla="*/ 1561171 w 1851102"/>
                  <a:gd name="connsiteY73" fmla="*/ 1063083 h 1687551"/>
                  <a:gd name="connsiteX74" fmla="*/ 1576039 w 1851102"/>
                  <a:gd name="connsiteY74" fmla="*/ 1137425 h 1687551"/>
                  <a:gd name="connsiteX75" fmla="*/ 1583473 w 1851102"/>
                  <a:gd name="connsiteY75" fmla="*/ 1196898 h 1687551"/>
                  <a:gd name="connsiteX76" fmla="*/ 1598341 w 1851102"/>
                  <a:gd name="connsiteY76" fmla="*/ 1241503 h 1687551"/>
                  <a:gd name="connsiteX77" fmla="*/ 1613210 w 1851102"/>
                  <a:gd name="connsiteY77" fmla="*/ 1293542 h 1687551"/>
                  <a:gd name="connsiteX78" fmla="*/ 1628078 w 1851102"/>
                  <a:gd name="connsiteY78" fmla="*/ 1338146 h 1687551"/>
                  <a:gd name="connsiteX79" fmla="*/ 1642946 w 1851102"/>
                  <a:gd name="connsiteY79" fmla="*/ 1360449 h 1687551"/>
                  <a:gd name="connsiteX80" fmla="*/ 1657814 w 1851102"/>
                  <a:gd name="connsiteY80" fmla="*/ 1405054 h 1687551"/>
                  <a:gd name="connsiteX81" fmla="*/ 1665249 w 1851102"/>
                  <a:gd name="connsiteY81" fmla="*/ 1427356 h 1687551"/>
                  <a:gd name="connsiteX82" fmla="*/ 1680117 w 1851102"/>
                  <a:gd name="connsiteY82" fmla="*/ 1442225 h 1687551"/>
                  <a:gd name="connsiteX83" fmla="*/ 1709854 w 1851102"/>
                  <a:gd name="connsiteY83" fmla="*/ 1501698 h 1687551"/>
                  <a:gd name="connsiteX84" fmla="*/ 1724722 w 1851102"/>
                  <a:gd name="connsiteY84" fmla="*/ 1546303 h 1687551"/>
                  <a:gd name="connsiteX85" fmla="*/ 1761893 w 1851102"/>
                  <a:gd name="connsiteY85" fmla="*/ 1576039 h 1687551"/>
                  <a:gd name="connsiteX86" fmla="*/ 1776761 w 1851102"/>
                  <a:gd name="connsiteY86" fmla="*/ 1598342 h 1687551"/>
                  <a:gd name="connsiteX87" fmla="*/ 1821366 w 1851102"/>
                  <a:gd name="connsiteY87" fmla="*/ 1620644 h 1687551"/>
                  <a:gd name="connsiteX88" fmla="*/ 1851102 w 1851102"/>
                  <a:gd name="connsiteY88" fmla="*/ 1635512 h 168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851102" h="1687551">
                    <a:moveTo>
                      <a:pt x="0" y="1687551"/>
                    </a:moveTo>
                    <a:cubicBezTo>
                      <a:pt x="12390" y="1685073"/>
                      <a:pt x="25668" y="1685346"/>
                      <a:pt x="37171" y="1680117"/>
                    </a:cubicBezTo>
                    <a:cubicBezTo>
                      <a:pt x="52121" y="1673322"/>
                      <a:pt x="83059" y="1652493"/>
                      <a:pt x="96644" y="1635512"/>
                    </a:cubicBezTo>
                    <a:cubicBezTo>
                      <a:pt x="102225" y="1628535"/>
                      <a:pt x="105194" y="1619528"/>
                      <a:pt x="111512" y="1613210"/>
                    </a:cubicBezTo>
                    <a:cubicBezTo>
                      <a:pt x="117830" y="1606892"/>
                      <a:pt x="126837" y="1603923"/>
                      <a:pt x="133814" y="1598342"/>
                    </a:cubicBezTo>
                    <a:cubicBezTo>
                      <a:pt x="139287" y="1593963"/>
                      <a:pt x="143727" y="1588429"/>
                      <a:pt x="148683" y="1583473"/>
                    </a:cubicBezTo>
                    <a:cubicBezTo>
                      <a:pt x="151161" y="1576039"/>
                      <a:pt x="152311" y="1568021"/>
                      <a:pt x="156117" y="1561171"/>
                    </a:cubicBezTo>
                    <a:cubicBezTo>
                      <a:pt x="164795" y="1545550"/>
                      <a:pt x="185854" y="1516566"/>
                      <a:pt x="185854" y="1516566"/>
                    </a:cubicBezTo>
                    <a:cubicBezTo>
                      <a:pt x="188332" y="1509132"/>
                      <a:pt x="189256" y="1500983"/>
                      <a:pt x="193288" y="1494264"/>
                    </a:cubicBezTo>
                    <a:cubicBezTo>
                      <a:pt x="196894" y="1488254"/>
                      <a:pt x="205022" y="1485664"/>
                      <a:pt x="208156" y="1479395"/>
                    </a:cubicBezTo>
                    <a:cubicBezTo>
                      <a:pt x="242323" y="1411060"/>
                      <a:pt x="204302" y="1453511"/>
                      <a:pt x="237893" y="1419922"/>
                    </a:cubicBezTo>
                    <a:cubicBezTo>
                      <a:pt x="240371" y="1412488"/>
                      <a:pt x="241295" y="1404339"/>
                      <a:pt x="245327" y="1397620"/>
                    </a:cubicBezTo>
                    <a:cubicBezTo>
                      <a:pt x="248933" y="1391610"/>
                      <a:pt x="257061" y="1389020"/>
                      <a:pt x="260195" y="1382751"/>
                    </a:cubicBezTo>
                    <a:cubicBezTo>
                      <a:pt x="294362" y="1314416"/>
                      <a:pt x="256341" y="1356867"/>
                      <a:pt x="289932" y="1323278"/>
                    </a:cubicBezTo>
                    <a:cubicBezTo>
                      <a:pt x="292410" y="1313366"/>
                      <a:pt x="292797" y="1302680"/>
                      <a:pt x="297366" y="1293542"/>
                    </a:cubicBezTo>
                    <a:cubicBezTo>
                      <a:pt x="300500" y="1287273"/>
                      <a:pt x="309100" y="1284942"/>
                      <a:pt x="312234" y="1278673"/>
                    </a:cubicBezTo>
                    <a:cubicBezTo>
                      <a:pt x="346401" y="1210338"/>
                      <a:pt x="308380" y="1252789"/>
                      <a:pt x="341971" y="1219200"/>
                    </a:cubicBezTo>
                    <a:lnTo>
                      <a:pt x="364273" y="1152293"/>
                    </a:lnTo>
                    <a:cubicBezTo>
                      <a:pt x="366751" y="1144859"/>
                      <a:pt x="368797" y="1137266"/>
                      <a:pt x="371707" y="1129990"/>
                    </a:cubicBezTo>
                    <a:cubicBezTo>
                      <a:pt x="381558" y="1105362"/>
                      <a:pt x="395083" y="1073659"/>
                      <a:pt x="401444" y="1048215"/>
                    </a:cubicBezTo>
                    <a:cubicBezTo>
                      <a:pt x="403922" y="1038303"/>
                      <a:pt x="406071" y="1028302"/>
                      <a:pt x="408878" y="1018478"/>
                    </a:cubicBezTo>
                    <a:cubicBezTo>
                      <a:pt x="411031" y="1010943"/>
                      <a:pt x="414250" y="1003736"/>
                      <a:pt x="416312" y="996176"/>
                    </a:cubicBezTo>
                    <a:cubicBezTo>
                      <a:pt x="421689" y="976462"/>
                      <a:pt x="424718" y="956089"/>
                      <a:pt x="431180" y="936703"/>
                    </a:cubicBezTo>
                    <a:cubicBezTo>
                      <a:pt x="449004" y="883228"/>
                      <a:pt x="427379" y="950007"/>
                      <a:pt x="446049" y="884664"/>
                    </a:cubicBezTo>
                    <a:cubicBezTo>
                      <a:pt x="448202" y="877129"/>
                      <a:pt x="451330" y="869896"/>
                      <a:pt x="453483" y="862361"/>
                    </a:cubicBezTo>
                    <a:cubicBezTo>
                      <a:pt x="456290" y="852537"/>
                      <a:pt x="458110" y="842449"/>
                      <a:pt x="460917" y="832625"/>
                    </a:cubicBezTo>
                    <a:cubicBezTo>
                      <a:pt x="463070" y="825090"/>
                      <a:pt x="466651" y="817972"/>
                      <a:pt x="468351" y="810322"/>
                    </a:cubicBezTo>
                    <a:cubicBezTo>
                      <a:pt x="471621" y="795608"/>
                      <a:pt x="472515" y="780431"/>
                      <a:pt x="475785" y="765717"/>
                    </a:cubicBezTo>
                    <a:cubicBezTo>
                      <a:pt x="477485" y="758067"/>
                      <a:pt x="481318" y="751017"/>
                      <a:pt x="483219" y="743415"/>
                    </a:cubicBezTo>
                    <a:cubicBezTo>
                      <a:pt x="486284" y="731157"/>
                      <a:pt x="488458" y="718687"/>
                      <a:pt x="490654" y="706244"/>
                    </a:cubicBezTo>
                    <a:cubicBezTo>
                      <a:pt x="495893" y="676556"/>
                      <a:pt x="499610" y="646595"/>
                      <a:pt x="505522" y="617034"/>
                    </a:cubicBezTo>
                    <a:cubicBezTo>
                      <a:pt x="510478" y="592254"/>
                      <a:pt x="516236" y="567620"/>
                      <a:pt x="520390" y="542693"/>
                    </a:cubicBezTo>
                    <a:cubicBezTo>
                      <a:pt x="522868" y="527825"/>
                      <a:pt x="524666" y="512827"/>
                      <a:pt x="527824" y="498088"/>
                    </a:cubicBezTo>
                    <a:cubicBezTo>
                      <a:pt x="532106" y="478107"/>
                      <a:pt x="536231" y="458001"/>
                      <a:pt x="542693" y="438615"/>
                    </a:cubicBezTo>
                    <a:cubicBezTo>
                      <a:pt x="547649" y="423747"/>
                      <a:pt x="553760" y="409215"/>
                      <a:pt x="557561" y="394010"/>
                    </a:cubicBezTo>
                    <a:lnTo>
                      <a:pt x="579863" y="304800"/>
                    </a:lnTo>
                    <a:lnTo>
                      <a:pt x="594732" y="245327"/>
                    </a:lnTo>
                    <a:cubicBezTo>
                      <a:pt x="597210" y="235415"/>
                      <a:pt x="598935" y="225283"/>
                      <a:pt x="602166" y="215590"/>
                    </a:cubicBezTo>
                    <a:lnTo>
                      <a:pt x="617034" y="170986"/>
                    </a:lnTo>
                    <a:cubicBezTo>
                      <a:pt x="619512" y="163552"/>
                      <a:pt x="620121" y="155203"/>
                      <a:pt x="624468" y="148683"/>
                    </a:cubicBezTo>
                    <a:cubicBezTo>
                      <a:pt x="670228" y="80043"/>
                      <a:pt x="611833" y="164477"/>
                      <a:pt x="654205" y="111512"/>
                    </a:cubicBezTo>
                    <a:cubicBezTo>
                      <a:pt x="659786" y="104535"/>
                      <a:pt x="662755" y="95528"/>
                      <a:pt x="669073" y="89210"/>
                    </a:cubicBezTo>
                    <a:cubicBezTo>
                      <a:pt x="675391" y="82892"/>
                      <a:pt x="684398" y="79923"/>
                      <a:pt x="691375" y="74342"/>
                    </a:cubicBezTo>
                    <a:cubicBezTo>
                      <a:pt x="710684" y="58895"/>
                      <a:pt x="702806" y="56045"/>
                      <a:pt x="728546" y="44605"/>
                    </a:cubicBezTo>
                    <a:cubicBezTo>
                      <a:pt x="742868" y="38240"/>
                      <a:pt x="758283" y="34693"/>
                      <a:pt x="773151" y="29737"/>
                    </a:cubicBezTo>
                    <a:lnTo>
                      <a:pt x="817756" y="14868"/>
                    </a:lnTo>
                    <a:cubicBezTo>
                      <a:pt x="825190" y="12390"/>
                      <a:pt x="832328" y="8722"/>
                      <a:pt x="840058" y="7434"/>
                    </a:cubicBezTo>
                    <a:lnTo>
                      <a:pt x="884663" y="0"/>
                    </a:lnTo>
                    <a:cubicBezTo>
                      <a:pt x="939342" y="4556"/>
                      <a:pt x="980713" y="6770"/>
                      <a:pt x="1033346" y="14868"/>
                    </a:cubicBezTo>
                    <a:cubicBezTo>
                      <a:pt x="1045835" y="16789"/>
                      <a:pt x="1058182" y="19562"/>
                      <a:pt x="1070517" y="22303"/>
                    </a:cubicBezTo>
                    <a:cubicBezTo>
                      <a:pt x="1080491" y="24520"/>
                      <a:pt x="1090468" y="26801"/>
                      <a:pt x="1100254" y="29737"/>
                    </a:cubicBezTo>
                    <a:cubicBezTo>
                      <a:pt x="1122771" y="36492"/>
                      <a:pt x="1144859" y="44605"/>
                      <a:pt x="1167161" y="52039"/>
                    </a:cubicBezTo>
                    <a:lnTo>
                      <a:pt x="1189463" y="59473"/>
                    </a:lnTo>
                    <a:lnTo>
                      <a:pt x="1211766" y="66907"/>
                    </a:lnTo>
                    <a:cubicBezTo>
                      <a:pt x="1225594" y="80736"/>
                      <a:pt x="1232125" y="85324"/>
                      <a:pt x="1241502" y="104078"/>
                    </a:cubicBezTo>
                    <a:cubicBezTo>
                      <a:pt x="1245006" y="111087"/>
                      <a:pt x="1245130" y="119531"/>
                      <a:pt x="1248936" y="126381"/>
                    </a:cubicBezTo>
                    <a:cubicBezTo>
                      <a:pt x="1257614" y="142002"/>
                      <a:pt x="1273022" y="154033"/>
                      <a:pt x="1278673" y="170986"/>
                    </a:cubicBezTo>
                    <a:cubicBezTo>
                      <a:pt x="1281151" y="178420"/>
                      <a:pt x="1282603" y="186279"/>
                      <a:pt x="1286107" y="193288"/>
                    </a:cubicBezTo>
                    <a:cubicBezTo>
                      <a:pt x="1301361" y="223796"/>
                      <a:pt x="1297405" y="207410"/>
                      <a:pt x="1315844" y="230459"/>
                    </a:cubicBezTo>
                    <a:cubicBezTo>
                      <a:pt x="1321425" y="237436"/>
                      <a:pt x="1325756" y="245327"/>
                      <a:pt x="1330712" y="252761"/>
                    </a:cubicBezTo>
                    <a:lnTo>
                      <a:pt x="1367883" y="364273"/>
                    </a:lnTo>
                    <a:lnTo>
                      <a:pt x="1382751" y="408878"/>
                    </a:lnTo>
                    <a:cubicBezTo>
                      <a:pt x="1385229" y="416312"/>
                      <a:pt x="1388648" y="423497"/>
                      <a:pt x="1390185" y="431181"/>
                    </a:cubicBezTo>
                    <a:cubicBezTo>
                      <a:pt x="1396077" y="460637"/>
                      <a:pt x="1409425" y="533502"/>
                      <a:pt x="1419922" y="564995"/>
                    </a:cubicBezTo>
                    <a:cubicBezTo>
                      <a:pt x="1422400" y="572429"/>
                      <a:pt x="1425203" y="579763"/>
                      <a:pt x="1427356" y="587298"/>
                    </a:cubicBezTo>
                    <a:cubicBezTo>
                      <a:pt x="1430163" y="597122"/>
                      <a:pt x="1431854" y="607248"/>
                      <a:pt x="1434790" y="617034"/>
                    </a:cubicBezTo>
                    <a:cubicBezTo>
                      <a:pt x="1434810" y="617102"/>
                      <a:pt x="1453365" y="672757"/>
                      <a:pt x="1457093" y="683942"/>
                    </a:cubicBezTo>
                    <a:lnTo>
                      <a:pt x="1494263" y="795454"/>
                    </a:lnTo>
                    <a:lnTo>
                      <a:pt x="1516566" y="862361"/>
                    </a:lnTo>
                    <a:cubicBezTo>
                      <a:pt x="1519044" y="869795"/>
                      <a:pt x="1522463" y="876980"/>
                      <a:pt x="1524000" y="884664"/>
                    </a:cubicBezTo>
                    <a:cubicBezTo>
                      <a:pt x="1528956" y="909444"/>
                      <a:pt x="1532739" y="934488"/>
                      <a:pt x="1538868" y="959005"/>
                    </a:cubicBezTo>
                    <a:cubicBezTo>
                      <a:pt x="1541346" y="968917"/>
                      <a:pt x="1544298" y="978723"/>
                      <a:pt x="1546302" y="988742"/>
                    </a:cubicBezTo>
                    <a:cubicBezTo>
                      <a:pt x="1549258" y="1003522"/>
                      <a:pt x="1550780" y="1018566"/>
                      <a:pt x="1553736" y="1033346"/>
                    </a:cubicBezTo>
                    <a:cubicBezTo>
                      <a:pt x="1555740" y="1043365"/>
                      <a:pt x="1559030" y="1053092"/>
                      <a:pt x="1561171" y="1063083"/>
                    </a:cubicBezTo>
                    <a:cubicBezTo>
                      <a:pt x="1566466" y="1087793"/>
                      <a:pt x="1572905" y="1112349"/>
                      <a:pt x="1576039" y="1137425"/>
                    </a:cubicBezTo>
                    <a:cubicBezTo>
                      <a:pt x="1578517" y="1157249"/>
                      <a:pt x="1579287" y="1177363"/>
                      <a:pt x="1583473" y="1196898"/>
                    </a:cubicBezTo>
                    <a:cubicBezTo>
                      <a:pt x="1586757" y="1212223"/>
                      <a:pt x="1593385" y="1226635"/>
                      <a:pt x="1598341" y="1241503"/>
                    </a:cubicBezTo>
                    <a:cubicBezTo>
                      <a:pt x="1623327" y="1316463"/>
                      <a:pt x="1585201" y="1200181"/>
                      <a:pt x="1613210" y="1293542"/>
                    </a:cubicBezTo>
                    <a:cubicBezTo>
                      <a:pt x="1617714" y="1308553"/>
                      <a:pt x="1619385" y="1325106"/>
                      <a:pt x="1628078" y="1338146"/>
                    </a:cubicBezTo>
                    <a:cubicBezTo>
                      <a:pt x="1633034" y="1345580"/>
                      <a:pt x="1639317" y="1352284"/>
                      <a:pt x="1642946" y="1360449"/>
                    </a:cubicBezTo>
                    <a:cubicBezTo>
                      <a:pt x="1649311" y="1374771"/>
                      <a:pt x="1652858" y="1390186"/>
                      <a:pt x="1657814" y="1405054"/>
                    </a:cubicBezTo>
                    <a:cubicBezTo>
                      <a:pt x="1660292" y="1412488"/>
                      <a:pt x="1659708" y="1421815"/>
                      <a:pt x="1665249" y="1427356"/>
                    </a:cubicBezTo>
                    <a:lnTo>
                      <a:pt x="1680117" y="1442225"/>
                    </a:lnTo>
                    <a:cubicBezTo>
                      <a:pt x="1697202" y="1493479"/>
                      <a:pt x="1683903" y="1475747"/>
                      <a:pt x="1709854" y="1501698"/>
                    </a:cubicBezTo>
                    <a:cubicBezTo>
                      <a:pt x="1714810" y="1516566"/>
                      <a:pt x="1711682" y="1537609"/>
                      <a:pt x="1724722" y="1546303"/>
                    </a:cubicBezTo>
                    <a:cubicBezTo>
                      <a:pt x="1741279" y="1557341"/>
                      <a:pt x="1749788" y="1560908"/>
                      <a:pt x="1761893" y="1576039"/>
                    </a:cubicBezTo>
                    <a:cubicBezTo>
                      <a:pt x="1767475" y="1583016"/>
                      <a:pt x="1770443" y="1592024"/>
                      <a:pt x="1776761" y="1598342"/>
                    </a:cubicBezTo>
                    <a:cubicBezTo>
                      <a:pt x="1791172" y="1612753"/>
                      <a:pt x="1803227" y="1614598"/>
                      <a:pt x="1821366" y="1620644"/>
                    </a:cubicBezTo>
                    <a:cubicBezTo>
                      <a:pt x="1845730" y="1636887"/>
                      <a:pt x="1834733" y="1635512"/>
                      <a:pt x="1851102" y="1635512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7C667E1-394B-894C-A496-C0777E413A00}"/>
                  </a:ext>
                </a:extLst>
              </p:cNvPr>
              <p:cNvSpPr/>
              <p:nvPr/>
            </p:nvSpPr>
            <p:spPr>
              <a:xfrm>
                <a:off x="4572000" y="2854712"/>
                <a:ext cx="2044390" cy="1598556"/>
              </a:xfrm>
              <a:custGeom>
                <a:avLst/>
                <a:gdLst>
                  <a:gd name="connsiteX0" fmla="*/ 0 w 2044390"/>
                  <a:gd name="connsiteY0" fmla="*/ 1576039 h 1598556"/>
                  <a:gd name="connsiteX1" fmla="*/ 111512 w 2044390"/>
                  <a:gd name="connsiteY1" fmla="*/ 1509132 h 1598556"/>
                  <a:gd name="connsiteX2" fmla="*/ 133815 w 2044390"/>
                  <a:gd name="connsiteY2" fmla="*/ 1479395 h 1598556"/>
                  <a:gd name="connsiteX3" fmla="*/ 170985 w 2044390"/>
                  <a:gd name="connsiteY3" fmla="*/ 1427356 h 1598556"/>
                  <a:gd name="connsiteX4" fmla="*/ 185854 w 2044390"/>
                  <a:gd name="connsiteY4" fmla="*/ 1412488 h 1598556"/>
                  <a:gd name="connsiteX5" fmla="*/ 200722 w 2044390"/>
                  <a:gd name="connsiteY5" fmla="*/ 1382751 h 1598556"/>
                  <a:gd name="connsiteX6" fmla="*/ 208156 w 2044390"/>
                  <a:gd name="connsiteY6" fmla="*/ 1360449 h 1598556"/>
                  <a:gd name="connsiteX7" fmla="*/ 237893 w 2044390"/>
                  <a:gd name="connsiteY7" fmla="*/ 1315844 h 1598556"/>
                  <a:gd name="connsiteX8" fmla="*/ 260195 w 2044390"/>
                  <a:gd name="connsiteY8" fmla="*/ 1278673 h 1598556"/>
                  <a:gd name="connsiteX9" fmla="*/ 267629 w 2044390"/>
                  <a:gd name="connsiteY9" fmla="*/ 1256371 h 1598556"/>
                  <a:gd name="connsiteX10" fmla="*/ 282498 w 2044390"/>
                  <a:gd name="connsiteY10" fmla="*/ 1226634 h 1598556"/>
                  <a:gd name="connsiteX11" fmla="*/ 297366 w 2044390"/>
                  <a:gd name="connsiteY11" fmla="*/ 1182029 h 1598556"/>
                  <a:gd name="connsiteX12" fmla="*/ 312234 w 2044390"/>
                  <a:gd name="connsiteY12" fmla="*/ 1159727 h 1598556"/>
                  <a:gd name="connsiteX13" fmla="*/ 334537 w 2044390"/>
                  <a:gd name="connsiteY13" fmla="*/ 1122556 h 1598556"/>
                  <a:gd name="connsiteX14" fmla="*/ 356839 w 2044390"/>
                  <a:gd name="connsiteY14" fmla="*/ 1077951 h 1598556"/>
                  <a:gd name="connsiteX15" fmla="*/ 364273 w 2044390"/>
                  <a:gd name="connsiteY15" fmla="*/ 1055649 h 1598556"/>
                  <a:gd name="connsiteX16" fmla="*/ 394010 w 2044390"/>
                  <a:gd name="connsiteY16" fmla="*/ 1011044 h 1598556"/>
                  <a:gd name="connsiteX17" fmla="*/ 416312 w 2044390"/>
                  <a:gd name="connsiteY17" fmla="*/ 966439 h 1598556"/>
                  <a:gd name="connsiteX18" fmla="*/ 438615 w 2044390"/>
                  <a:gd name="connsiteY18" fmla="*/ 921834 h 1598556"/>
                  <a:gd name="connsiteX19" fmla="*/ 453483 w 2044390"/>
                  <a:gd name="connsiteY19" fmla="*/ 877229 h 1598556"/>
                  <a:gd name="connsiteX20" fmla="*/ 468351 w 2044390"/>
                  <a:gd name="connsiteY20" fmla="*/ 847493 h 1598556"/>
                  <a:gd name="connsiteX21" fmla="*/ 498088 w 2044390"/>
                  <a:gd name="connsiteY21" fmla="*/ 780586 h 1598556"/>
                  <a:gd name="connsiteX22" fmla="*/ 520390 w 2044390"/>
                  <a:gd name="connsiteY22" fmla="*/ 713678 h 1598556"/>
                  <a:gd name="connsiteX23" fmla="*/ 527824 w 2044390"/>
                  <a:gd name="connsiteY23" fmla="*/ 691376 h 1598556"/>
                  <a:gd name="connsiteX24" fmla="*/ 542693 w 2044390"/>
                  <a:gd name="connsiteY24" fmla="*/ 661639 h 1598556"/>
                  <a:gd name="connsiteX25" fmla="*/ 550127 w 2044390"/>
                  <a:gd name="connsiteY25" fmla="*/ 639337 h 1598556"/>
                  <a:gd name="connsiteX26" fmla="*/ 564995 w 2044390"/>
                  <a:gd name="connsiteY26" fmla="*/ 602166 h 1598556"/>
                  <a:gd name="connsiteX27" fmla="*/ 594732 w 2044390"/>
                  <a:gd name="connsiteY27" fmla="*/ 542693 h 1598556"/>
                  <a:gd name="connsiteX28" fmla="*/ 617034 w 2044390"/>
                  <a:gd name="connsiteY28" fmla="*/ 475786 h 1598556"/>
                  <a:gd name="connsiteX29" fmla="*/ 624468 w 2044390"/>
                  <a:gd name="connsiteY29" fmla="*/ 453483 h 1598556"/>
                  <a:gd name="connsiteX30" fmla="*/ 639337 w 2044390"/>
                  <a:gd name="connsiteY30" fmla="*/ 438615 h 1598556"/>
                  <a:gd name="connsiteX31" fmla="*/ 654205 w 2044390"/>
                  <a:gd name="connsiteY31" fmla="*/ 394010 h 1598556"/>
                  <a:gd name="connsiteX32" fmla="*/ 661639 w 2044390"/>
                  <a:gd name="connsiteY32" fmla="*/ 371708 h 1598556"/>
                  <a:gd name="connsiteX33" fmla="*/ 683941 w 2044390"/>
                  <a:gd name="connsiteY33" fmla="*/ 334537 h 1598556"/>
                  <a:gd name="connsiteX34" fmla="*/ 706244 w 2044390"/>
                  <a:gd name="connsiteY34" fmla="*/ 289932 h 1598556"/>
                  <a:gd name="connsiteX35" fmla="*/ 721112 w 2044390"/>
                  <a:gd name="connsiteY35" fmla="*/ 245327 h 1598556"/>
                  <a:gd name="connsiteX36" fmla="*/ 750849 w 2044390"/>
                  <a:gd name="connsiteY36" fmla="*/ 200722 h 1598556"/>
                  <a:gd name="connsiteX37" fmla="*/ 773151 w 2044390"/>
                  <a:gd name="connsiteY37" fmla="*/ 163551 h 1598556"/>
                  <a:gd name="connsiteX38" fmla="*/ 780585 w 2044390"/>
                  <a:gd name="connsiteY38" fmla="*/ 141249 h 1598556"/>
                  <a:gd name="connsiteX39" fmla="*/ 795454 w 2044390"/>
                  <a:gd name="connsiteY39" fmla="*/ 126381 h 1598556"/>
                  <a:gd name="connsiteX40" fmla="*/ 840059 w 2044390"/>
                  <a:gd name="connsiteY40" fmla="*/ 66908 h 1598556"/>
                  <a:gd name="connsiteX41" fmla="*/ 862361 w 2044390"/>
                  <a:gd name="connsiteY41" fmla="*/ 52039 h 1598556"/>
                  <a:gd name="connsiteX42" fmla="*/ 884663 w 2044390"/>
                  <a:gd name="connsiteY42" fmla="*/ 44605 h 1598556"/>
                  <a:gd name="connsiteX43" fmla="*/ 899532 w 2044390"/>
                  <a:gd name="connsiteY43" fmla="*/ 29737 h 1598556"/>
                  <a:gd name="connsiteX44" fmla="*/ 951571 w 2044390"/>
                  <a:gd name="connsiteY44" fmla="*/ 14868 h 1598556"/>
                  <a:gd name="connsiteX45" fmla="*/ 1018478 w 2044390"/>
                  <a:gd name="connsiteY45" fmla="*/ 0 h 1598556"/>
                  <a:gd name="connsiteX46" fmla="*/ 1159727 w 2044390"/>
                  <a:gd name="connsiteY46" fmla="*/ 14868 h 1598556"/>
                  <a:gd name="connsiteX47" fmla="*/ 1182029 w 2044390"/>
                  <a:gd name="connsiteY47" fmla="*/ 22303 h 1598556"/>
                  <a:gd name="connsiteX48" fmla="*/ 1256371 w 2044390"/>
                  <a:gd name="connsiteY48" fmla="*/ 81776 h 1598556"/>
                  <a:gd name="connsiteX49" fmla="*/ 1286107 w 2044390"/>
                  <a:gd name="connsiteY49" fmla="*/ 118947 h 1598556"/>
                  <a:gd name="connsiteX50" fmla="*/ 1293541 w 2044390"/>
                  <a:gd name="connsiteY50" fmla="*/ 141249 h 1598556"/>
                  <a:gd name="connsiteX51" fmla="*/ 1308410 w 2044390"/>
                  <a:gd name="connsiteY51" fmla="*/ 156117 h 1598556"/>
                  <a:gd name="connsiteX52" fmla="*/ 1323278 w 2044390"/>
                  <a:gd name="connsiteY52" fmla="*/ 200722 h 1598556"/>
                  <a:gd name="connsiteX53" fmla="*/ 1338146 w 2044390"/>
                  <a:gd name="connsiteY53" fmla="*/ 245327 h 1598556"/>
                  <a:gd name="connsiteX54" fmla="*/ 1375317 w 2044390"/>
                  <a:gd name="connsiteY54" fmla="*/ 356839 h 1598556"/>
                  <a:gd name="connsiteX55" fmla="*/ 1382751 w 2044390"/>
                  <a:gd name="connsiteY55" fmla="*/ 379142 h 1598556"/>
                  <a:gd name="connsiteX56" fmla="*/ 1390185 w 2044390"/>
                  <a:gd name="connsiteY56" fmla="*/ 401444 h 1598556"/>
                  <a:gd name="connsiteX57" fmla="*/ 1405054 w 2044390"/>
                  <a:gd name="connsiteY57" fmla="*/ 460917 h 1598556"/>
                  <a:gd name="connsiteX58" fmla="*/ 1412488 w 2044390"/>
                  <a:gd name="connsiteY58" fmla="*/ 483220 h 1598556"/>
                  <a:gd name="connsiteX59" fmla="*/ 1427356 w 2044390"/>
                  <a:gd name="connsiteY59" fmla="*/ 542693 h 1598556"/>
                  <a:gd name="connsiteX60" fmla="*/ 1442224 w 2044390"/>
                  <a:gd name="connsiteY60" fmla="*/ 661639 h 1598556"/>
                  <a:gd name="connsiteX61" fmla="*/ 1457093 w 2044390"/>
                  <a:gd name="connsiteY61" fmla="*/ 773151 h 1598556"/>
                  <a:gd name="connsiteX62" fmla="*/ 1471961 w 2044390"/>
                  <a:gd name="connsiteY62" fmla="*/ 817756 h 1598556"/>
                  <a:gd name="connsiteX63" fmla="*/ 1479395 w 2044390"/>
                  <a:gd name="connsiteY63" fmla="*/ 840059 h 1598556"/>
                  <a:gd name="connsiteX64" fmla="*/ 1494263 w 2044390"/>
                  <a:gd name="connsiteY64" fmla="*/ 884664 h 1598556"/>
                  <a:gd name="connsiteX65" fmla="*/ 1501698 w 2044390"/>
                  <a:gd name="connsiteY65" fmla="*/ 906966 h 1598556"/>
                  <a:gd name="connsiteX66" fmla="*/ 1516566 w 2044390"/>
                  <a:gd name="connsiteY66" fmla="*/ 929268 h 1598556"/>
                  <a:gd name="connsiteX67" fmla="*/ 1524000 w 2044390"/>
                  <a:gd name="connsiteY67" fmla="*/ 951571 h 1598556"/>
                  <a:gd name="connsiteX68" fmla="*/ 1538868 w 2044390"/>
                  <a:gd name="connsiteY68" fmla="*/ 973873 h 1598556"/>
                  <a:gd name="connsiteX69" fmla="*/ 1568605 w 2044390"/>
                  <a:gd name="connsiteY69" fmla="*/ 1033347 h 1598556"/>
                  <a:gd name="connsiteX70" fmla="*/ 1590907 w 2044390"/>
                  <a:gd name="connsiteY70" fmla="*/ 1107688 h 1598556"/>
                  <a:gd name="connsiteX71" fmla="*/ 1605776 w 2044390"/>
                  <a:gd name="connsiteY71" fmla="*/ 1129990 h 1598556"/>
                  <a:gd name="connsiteX72" fmla="*/ 1620644 w 2044390"/>
                  <a:gd name="connsiteY72" fmla="*/ 1174595 h 1598556"/>
                  <a:gd name="connsiteX73" fmla="*/ 1642946 w 2044390"/>
                  <a:gd name="connsiteY73" fmla="*/ 1219200 h 1598556"/>
                  <a:gd name="connsiteX74" fmla="*/ 1657815 w 2044390"/>
                  <a:gd name="connsiteY74" fmla="*/ 1234068 h 1598556"/>
                  <a:gd name="connsiteX75" fmla="*/ 1687551 w 2044390"/>
                  <a:gd name="connsiteY75" fmla="*/ 1293542 h 1598556"/>
                  <a:gd name="connsiteX76" fmla="*/ 1702420 w 2044390"/>
                  <a:gd name="connsiteY76" fmla="*/ 1338147 h 1598556"/>
                  <a:gd name="connsiteX77" fmla="*/ 1709854 w 2044390"/>
                  <a:gd name="connsiteY77" fmla="*/ 1360449 h 1598556"/>
                  <a:gd name="connsiteX78" fmla="*/ 1724722 w 2044390"/>
                  <a:gd name="connsiteY78" fmla="*/ 1382751 h 1598556"/>
                  <a:gd name="connsiteX79" fmla="*/ 1747024 w 2044390"/>
                  <a:gd name="connsiteY79" fmla="*/ 1449659 h 1598556"/>
                  <a:gd name="connsiteX80" fmla="*/ 1754459 w 2044390"/>
                  <a:gd name="connsiteY80" fmla="*/ 1471961 h 1598556"/>
                  <a:gd name="connsiteX81" fmla="*/ 1784195 w 2044390"/>
                  <a:gd name="connsiteY81" fmla="*/ 1516566 h 1598556"/>
                  <a:gd name="connsiteX82" fmla="*/ 1799063 w 2044390"/>
                  <a:gd name="connsiteY82" fmla="*/ 1538868 h 1598556"/>
                  <a:gd name="connsiteX83" fmla="*/ 1843668 w 2044390"/>
                  <a:gd name="connsiteY83" fmla="*/ 1561171 h 1598556"/>
                  <a:gd name="connsiteX84" fmla="*/ 1918010 w 2044390"/>
                  <a:gd name="connsiteY84" fmla="*/ 1590908 h 1598556"/>
                  <a:gd name="connsiteX85" fmla="*/ 2044390 w 2044390"/>
                  <a:gd name="connsiteY85" fmla="*/ 1598342 h 1598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2044390" h="1598556">
                    <a:moveTo>
                      <a:pt x="0" y="1576039"/>
                    </a:moveTo>
                    <a:cubicBezTo>
                      <a:pt x="37171" y="1553737"/>
                      <a:pt x="76371" y="1534512"/>
                      <a:pt x="111512" y="1509132"/>
                    </a:cubicBezTo>
                    <a:cubicBezTo>
                      <a:pt x="121557" y="1501878"/>
                      <a:pt x="126613" y="1489478"/>
                      <a:pt x="133815" y="1479395"/>
                    </a:cubicBezTo>
                    <a:cubicBezTo>
                      <a:pt x="153124" y="1452362"/>
                      <a:pt x="146695" y="1456504"/>
                      <a:pt x="170985" y="1427356"/>
                    </a:cubicBezTo>
                    <a:cubicBezTo>
                      <a:pt x="175472" y="1421971"/>
                      <a:pt x="180898" y="1417444"/>
                      <a:pt x="185854" y="1412488"/>
                    </a:cubicBezTo>
                    <a:cubicBezTo>
                      <a:pt x="190810" y="1402576"/>
                      <a:pt x="196357" y="1392937"/>
                      <a:pt x="200722" y="1382751"/>
                    </a:cubicBezTo>
                    <a:cubicBezTo>
                      <a:pt x="203809" y="1375548"/>
                      <a:pt x="204350" y="1367299"/>
                      <a:pt x="208156" y="1360449"/>
                    </a:cubicBezTo>
                    <a:cubicBezTo>
                      <a:pt x="216834" y="1344828"/>
                      <a:pt x="237893" y="1315844"/>
                      <a:pt x="237893" y="1315844"/>
                    </a:cubicBezTo>
                    <a:cubicBezTo>
                      <a:pt x="258952" y="1252667"/>
                      <a:pt x="229582" y="1329696"/>
                      <a:pt x="260195" y="1278673"/>
                    </a:cubicBezTo>
                    <a:cubicBezTo>
                      <a:pt x="264227" y="1271954"/>
                      <a:pt x="264542" y="1263574"/>
                      <a:pt x="267629" y="1256371"/>
                    </a:cubicBezTo>
                    <a:cubicBezTo>
                      <a:pt x="271995" y="1246185"/>
                      <a:pt x="278382" y="1236924"/>
                      <a:pt x="282498" y="1226634"/>
                    </a:cubicBezTo>
                    <a:cubicBezTo>
                      <a:pt x="288319" y="1212082"/>
                      <a:pt x="288672" y="1195069"/>
                      <a:pt x="297366" y="1182029"/>
                    </a:cubicBezTo>
                    <a:cubicBezTo>
                      <a:pt x="302322" y="1174595"/>
                      <a:pt x="308238" y="1167718"/>
                      <a:pt x="312234" y="1159727"/>
                    </a:cubicBezTo>
                    <a:cubicBezTo>
                      <a:pt x="331535" y="1121125"/>
                      <a:pt x="305495" y="1151598"/>
                      <a:pt x="334537" y="1122556"/>
                    </a:cubicBezTo>
                    <a:cubicBezTo>
                      <a:pt x="353222" y="1066500"/>
                      <a:pt x="328017" y="1135596"/>
                      <a:pt x="356839" y="1077951"/>
                    </a:cubicBezTo>
                    <a:cubicBezTo>
                      <a:pt x="360343" y="1070942"/>
                      <a:pt x="360467" y="1062499"/>
                      <a:pt x="364273" y="1055649"/>
                    </a:cubicBezTo>
                    <a:cubicBezTo>
                      <a:pt x="372951" y="1040028"/>
                      <a:pt x="394010" y="1011044"/>
                      <a:pt x="394010" y="1011044"/>
                    </a:cubicBezTo>
                    <a:cubicBezTo>
                      <a:pt x="412695" y="954988"/>
                      <a:pt x="387490" y="1024084"/>
                      <a:pt x="416312" y="966439"/>
                    </a:cubicBezTo>
                    <a:cubicBezTo>
                      <a:pt x="447086" y="904889"/>
                      <a:pt x="396007" y="985744"/>
                      <a:pt x="438615" y="921834"/>
                    </a:cubicBezTo>
                    <a:cubicBezTo>
                      <a:pt x="443571" y="906966"/>
                      <a:pt x="446474" y="891247"/>
                      <a:pt x="453483" y="877229"/>
                    </a:cubicBezTo>
                    <a:cubicBezTo>
                      <a:pt x="458439" y="867317"/>
                      <a:pt x="464235" y="857782"/>
                      <a:pt x="468351" y="847493"/>
                    </a:cubicBezTo>
                    <a:cubicBezTo>
                      <a:pt x="494892" y="781143"/>
                      <a:pt x="469483" y="823493"/>
                      <a:pt x="498088" y="780586"/>
                    </a:cubicBezTo>
                    <a:lnTo>
                      <a:pt x="520390" y="713678"/>
                    </a:lnTo>
                    <a:cubicBezTo>
                      <a:pt x="522868" y="706244"/>
                      <a:pt x="524319" y="698385"/>
                      <a:pt x="527824" y="691376"/>
                    </a:cubicBezTo>
                    <a:cubicBezTo>
                      <a:pt x="532780" y="681464"/>
                      <a:pt x="538327" y="671825"/>
                      <a:pt x="542693" y="661639"/>
                    </a:cubicBezTo>
                    <a:cubicBezTo>
                      <a:pt x="545780" y="654436"/>
                      <a:pt x="547376" y="646674"/>
                      <a:pt x="550127" y="639337"/>
                    </a:cubicBezTo>
                    <a:cubicBezTo>
                      <a:pt x="554813" y="626842"/>
                      <a:pt x="560435" y="614707"/>
                      <a:pt x="564995" y="602166"/>
                    </a:cubicBezTo>
                    <a:cubicBezTo>
                      <a:pt x="584520" y="548471"/>
                      <a:pt x="567689" y="569734"/>
                      <a:pt x="594732" y="542693"/>
                    </a:cubicBezTo>
                    <a:lnTo>
                      <a:pt x="617034" y="475786"/>
                    </a:lnTo>
                    <a:cubicBezTo>
                      <a:pt x="619512" y="468352"/>
                      <a:pt x="618927" y="459024"/>
                      <a:pt x="624468" y="453483"/>
                    </a:cubicBezTo>
                    <a:lnTo>
                      <a:pt x="639337" y="438615"/>
                    </a:lnTo>
                    <a:lnTo>
                      <a:pt x="654205" y="394010"/>
                    </a:lnTo>
                    <a:cubicBezTo>
                      <a:pt x="656683" y="386576"/>
                      <a:pt x="657607" y="378427"/>
                      <a:pt x="661639" y="371708"/>
                    </a:cubicBezTo>
                    <a:cubicBezTo>
                      <a:pt x="669073" y="359318"/>
                      <a:pt x="677479" y="347461"/>
                      <a:pt x="683941" y="334537"/>
                    </a:cubicBezTo>
                    <a:cubicBezTo>
                      <a:pt x="714717" y="272985"/>
                      <a:pt x="663639" y="353840"/>
                      <a:pt x="706244" y="289932"/>
                    </a:cubicBezTo>
                    <a:cubicBezTo>
                      <a:pt x="711200" y="275064"/>
                      <a:pt x="712418" y="258367"/>
                      <a:pt x="721112" y="245327"/>
                    </a:cubicBezTo>
                    <a:lnTo>
                      <a:pt x="750849" y="200722"/>
                    </a:lnTo>
                    <a:cubicBezTo>
                      <a:pt x="771908" y="137545"/>
                      <a:pt x="742538" y="214574"/>
                      <a:pt x="773151" y="163551"/>
                    </a:cubicBezTo>
                    <a:cubicBezTo>
                      <a:pt x="777183" y="156832"/>
                      <a:pt x="776553" y="147968"/>
                      <a:pt x="780585" y="141249"/>
                    </a:cubicBezTo>
                    <a:cubicBezTo>
                      <a:pt x="784191" y="135239"/>
                      <a:pt x="791249" y="131988"/>
                      <a:pt x="795454" y="126381"/>
                    </a:cubicBezTo>
                    <a:cubicBezTo>
                      <a:pt x="813301" y="102585"/>
                      <a:pt x="818742" y="83961"/>
                      <a:pt x="840059" y="66908"/>
                    </a:cubicBezTo>
                    <a:cubicBezTo>
                      <a:pt x="847036" y="61326"/>
                      <a:pt x="854370" y="56035"/>
                      <a:pt x="862361" y="52039"/>
                    </a:cubicBezTo>
                    <a:cubicBezTo>
                      <a:pt x="869370" y="48534"/>
                      <a:pt x="877229" y="47083"/>
                      <a:pt x="884663" y="44605"/>
                    </a:cubicBezTo>
                    <a:cubicBezTo>
                      <a:pt x="889619" y="39649"/>
                      <a:pt x="893522" y="33343"/>
                      <a:pt x="899532" y="29737"/>
                    </a:cubicBezTo>
                    <a:cubicBezTo>
                      <a:pt x="907632" y="24877"/>
                      <a:pt x="945388" y="16635"/>
                      <a:pt x="951571" y="14868"/>
                    </a:cubicBezTo>
                    <a:cubicBezTo>
                      <a:pt x="1002807" y="228"/>
                      <a:pt x="937993" y="13414"/>
                      <a:pt x="1018478" y="0"/>
                    </a:cubicBezTo>
                    <a:cubicBezTo>
                      <a:pt x="1067462" y="3768"/>
                      <a:pt x="1112498" y="4372"/>
                      <a:pt x="1159727" y="14868"/>
                    </a:cubicBezTo>
                    <a:cubicBezTo>
                      <a:pt x="1167377" y="16568"/>
                      <a:pt x="1175179" y="18497"/>
                      <a:pt x="1182029" y="22303"/>
                    </a:cubicBezTo>
                    <a:cubicBezTo>
                      <a:pt x="1203084" y="34000"/>
                      <a:pt x="1241623" y="59654"/>
                      <a:pt x="1256371" y="81776"/>
                    </a:cubicBezTo>
                    <a:cubicBezTo>
                      <a:pt x="1275127" y="109910"/>
                      <a:pt x="1264922" y="97760"/>
                      <a:pt x="1286107" y="118947"/>
                    </a:cubicBezTo>
                    <a:cubicBezTo>
                      <a:pt x="1288585" y="126381"/>
                      <a:pt x="1289509" y="134530"/>
                      <a:pt x="1293541" y="141249"/>
                    </a:cubicBezTo>
                    <a:cubicBezTo>
                      <a:pt x="1297147" y="147259"/>
                      <a:pt x="1305275" y="149848"/>
                      <a:pt x="1308410" y="156117"/>
                    </a:cubicBezTo>
                    <a:cubicBezTo>
                      <a:pt x="1315419" y="170135"/>
                      <a:pt x="1318322" y="185854"/>
                      <a:pt x="1323278" y="200722"/>
                    </a:cubicBezTo>
                    <a:lnTo>
                      <a:pt x="1338146" y="245327"/>
                    </a:lnTo>
                    <a:lnTo>
                      <a:pt x="1375317" y="356839"/>
                    </a:lnTo>
                    <a:lnTo>
                      <a:pt x="1382751" y="379142"/>
                    </a:lnTo>
                    <a:cubicBezTo>
                      <a:pt x="1385229" y="386576"/>
                      <a:pt x="1388284" y="393842"/>
                      <a:pt x="1390185" y="401444"/>
                    </a:cubicBezTo>
                    <a:cubicBezTo>
                      <a:pt x="1395141" y="421268"/>
                      <a:pt x="1398592" y="441531"/>
                      <a:pt x="1405054" y="460917"/>
                    </a:cubicBezTo>
                    <a:cubicBezTo>
                      <a:pt x="1407532" y="468351"/>
                      <a:pt x="1410587" y="475618"/>
                      <a:pt x="1412488" y="483220"/>
                    </a:cubicBezTo>
                    <a:lnTo>
                      <a:pt x="1427356" y="542693"/>
                    </a:lnTo>
                    <a:cubicBezTo>
                      <a:pt x="1432312" y="582342"/>
                      <a:pt x="1438248" y="621880"/>
                      <a:pt x="1442224" y="661639"/>
                    </a:cubicBezTo>
                    <a:cubicBezTo>
                      <a:pt x="1445804" y="697438"/>
                      <a:pt x="1447369" y="737494"/>
                      <a:pt x="1457093" y="773151"/>
                    </a:cubicBezTo>
                    <a:cubicBezTo>
                      <a:pt x="1461217" y="788271"/>
                      <a:pt x="1467005" y="802888"/>
                      <a:pt x="1471961" y="817756"/>
                    </a:cubicBezTo>
                    <a:lnTo>
                      <a:pt x="1479395" y="840059"/>
                    </a:lnTo>
                    <a:lnTo>
                      <a:pt x="1494263" y="884664"/>
                    </a:lnTo>
                    <a:cubicBezTo>
                      <a:pt x="1496741" y="892098"/>
                      <a:pt x="1497351" y="900446"/>
                      <a:pt x="1501698" y="906966"/>
                    </a:cubicBezTo>
                    <a:lnTo>
                      <a:pt x="1516566" y="929268"/>
                    </a:lnTo>
                    <a:cubicBezTo>
                      <a:pt x="1519044" y="936702"/>
                      <a:pt x="1520496" y="944562"/>
                      <a:pt x="1524000" y="951571"/>
                    </a:cubicBezTo>
                    <a:cubicBezTo>
                      <a:pt x="1527996" y="959562"/>
                      <a:pt x="1535239" y="965709"/>
                      <a:pt x="1538868" y="973873"/>
                    </a:cubicBezTo>
                    <a:cubicBezTo>
                      <a:pt x="1566205" y="1035379"/>
                      <a:pt x="1538071" y="1002811"/>
                      <a:pt x="1568605" y="1033347"/>
                    </a:cubicBezTo>
                    <a:cubicBezTo>
                      <a:pt x="1572760" y="1049969"/>
                      <a:pt x="1583668" y="1096831"/>
                      <a:pt x="1590907" y="1107688"/>
                    </a:cubicBezTo>
                    <a:lnTo>
                      <a:pt x="1605776" y="1129990"/>
                    </a:lnTo>
                    <a:lnTo>
                      <a:pt x="1620644" y="1174595"/>
                    </a:lnTo>
                    <a:cubicBezTo>
                      <a:pt x="1628496" y="1198151"/>
                      <a:pt x="1626476" y="1198613"/>
                      <a:pt x="1642946" y="1219200"/>
                    </a:cubicBezTo>
                    <a:cubicBezTo>
                      <a:pt x="1647325" y="1224673"/>
                      <a:pt x="1652859" y="1229112"/>
                      <a:pt x="1657815" y="1234068"/>
                    </a:cubicBezTo>
                    <a:cubicBezTo>
                      <a:pt x="1674899" y="1285322"/>
                      <a:pt x="1661601" y="1267590"/>
                      <a:pt x="1687551" y="1293542"/>
                    </a:cubicBezTo>
                    <a:lnTo>
                      <a:pt x="1702420" y="1338147"/>
                    </a:lnTo>
                    <a:cubicBezTo>
                      <a:pt x="1704898" y="1345581"/>
                      <a:pt x="1705507" y="1353929"/>
                      <a:pt x="1709854" y="1360449"/>
                    </a:cubicBezTo>
                    <a:lnTo>
                      <a:pt x="1724722" y="1382751"/>
                    </a:lnTo>
                    <a:lnTo>
                      <a:pt x="1747024" y="1449659"/>
                    </a:lnTo>
                    <a:cubicBezTo>
                      <a:pt x="1749502" y="1457093"/>
                      <a:pt x="1750112" y="1465441"/>
                      <a:pt x="1754459" y="1471961"/>
                    </a:cubicBezTo>
                    <a:lnTo>
                      <a:pt x="1784195" y="1516566"/>
                    </a:lnTo>
                    <a:cubicBezTo>
                      <a:pt x="1789151" y="1524000"/>
                      <a:pt x="1791629" y="1533912"/>
                      <a:pt x="1799063" y="1538868"/>
                    </a:cubicBezTo>
                    <a:cubicBezTo>
                      <a:pt x="1827886" y="1558084"/>
                      <a:pt x="1812889" y="1550911"/>
                      <a:pt x="1843668" y="1561171"/>
                    </a:cubicBezTo>
                    <a:cubicBezTo>
                      <a:pt x="1869434" y="1586936"/>
                      <a:pt x="1862094" y="1584695"/>
                      <a:pt x="1918010" y="1590908"/>
                    </a:cubicBezTo>
                    <a:cubicBezTo>
                      <a:pt x="2004620" y="1600531"/>
                      <a:pt x="1962477" y="1598342"/>
                      <a:pt x="2044390" y="1598342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Google Shape;92;p13">
              <a:extLst>
                <a:ext uri="{FF2B5EF4-FFF2-40B4-BE49-F238E27FC236}">
                  <a16:creationId xmlns:a16="http://schemas.microsoft.com/office/drawing/2014/main" id="{9701FC78-B176-1847-9A25-232131FDDB7D}"/>
                </a:ext>
              </a:extLst>
            </p:cNvPr>
            <p:cNvSpPr txBox="1"/>
            <p:nvPr/>
          </p:nvSpPr>
          <p:spPr>
            <a:xfrm>
              <a:off x="3954966" y="3183734"/>
              <a:ext cx="584908" cy="40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ASV1</a:t>
              </a: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92;p13">
              <a:extLst>
                <a:ext uri="{FF2B5EF4-FFF2-40B4-BE49-F238E27FC236}">
                  <a16:creationId xmlns:a16="http://schemas.microsoft.com/office/drawing/2014/main" id="{94D01F04-0CD5-5C49-B8B3-D70F86295641}"/>
                </a:ext>
              </a:extLst>
            </p:cNvPr>
            <p:cNvSpPr txBox="1"/>
            <p:nvPr/>
          </p:nvSpPr>
          <p:spPr>
            <a:xfrm>
              <a:off x="4701965" y="2862368"/>
              <a:ext cx="584908" cy="40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ASV2</a:t>
              </a: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92;p13">
              <a:extLst>
                <a:ext uri="{FF2B5EF4-FFF2-40B4-BE49-F238E27FC236}">
                  <a16:creationId xmlns:a16="http://schemas.microsoft.com/office/drawing/2014/main" id="{64A41EC3-37A4-E04B-9E99-D2AB8778C2BE}"/>
                </a:ext>
              </a:extLst>
            </p:cNvPr>
            <p:cNvSpPr txBox="1"/>
            <p:nvPr/>
          </p:nvSpPr>
          <p:spPr>
            <a:xfrm>
              <a:off x="5452813" y="3066695"/>
              <a:ext cx="584908" cy="40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ASV3</a:t>
              </a: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C1FE-730E-8945-B250-E2CA3C18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29E8D-EB25-0A40-85B2-010A2DA2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Alpha diversity</a:t>
            </a:r>
          </a:p>
          <a:p>
            <a:r>
              <a:rPr lang="en-US" dirty="0"/>
              <a:t>Beta diversity</a:t>
            </a:r>
          </a:p>
          <a:p>
            <a:r>
              <a:rPr lang="en-US" dirty="0"/>
              <a:t>Taxonomic profiles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734E-9376-4E48-BAB6-A2932BE06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8575B-B853-8748-A7C2-930BD475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671762"/>
              </p:ext>
            </p:extLst>
          </p:nvPr>
        </p:nvGraphicFramePr>
        <p:xfrm>
          <a:off x="5965913" y="-450043"/>
          <a:ext cx="3230126" cy="206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767610CC-9EC0-AC40-B385-71835A30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88" y="1339597"/>
            <a:ext cx="3682771" cy="237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9BC892F-C396-5A45-BD46-5ADE5F51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12" y="1906076"/>
            <a:ext cx="4544908" cy="20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70B11A8B-9888-064C-BA5A-1F8718F2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72" y="2528825"/>
            <a:ext cx="37433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97852-BCC7-6840-947E-36018A59B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A0D422-FBB6-3B4E-9887-262C7E18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3" y="162081"/>
            <a:ext cx="6962754" cy="48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5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8ECF48-6A8E-1A4A-A5E1-5CEF58DC3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16S and why do we care?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68E8-D97D-704D-BB9B-C7CCF1E23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1286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1C015-6635-B44B-9E7D-B2B803AAC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9AF722-D522-9049-8A37-A4B8F309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20" y="1983741"/>
            <a:ext cx="5405120" cy="29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F3AD4A-3B6B-9943-ABE3-6A9782F6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5249"/>
            <a:ext cx="7264400" cy="19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CA063-B4CB-F847-B402-E213B1AC0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 descr="Fig. 5">
            <a:extLst>
              <a:ext uri="{FF2B5EF4-FFF2-40B4-BE49-F238E27FC236}">
                <a16:creationId xmlns:a16="http://schemas.microsoft.com/office/drawing/2014/main" id="{9706697D-CC4B-3A42-971B-83F9A2A0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5" y="232043"/>
            <a:ext cx="4792469" cy="38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2;p13">
            <a:extLst>
              <a:ext uri="{FF2B5EF4-FFF2-40B4-BE49-F238E27FC236}">
                <a16:creationId xmlns:a16="http://schemas.microsoft.com/office/drawing/2014/main" id="{3A7EBD76-82F7-B843-BDD5-F301BF6FF420}"/>
              </a:ext>
            </a:extLst>
          </p:cNvPr>
          <p:cNvSpPr txBox="1"/>
          <p:nvPr/>
        </p:nvSpPr>
        <p:spPr>
          <a:xfrm>
            <a:off x="5139383" y="120532"/>
            <a:ext cx="3930275" cy="404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16S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The name 16S is short-hand for: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16S small-subunit (SSU) ribosomal RNA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 provides a structure and function to the ribosome. The ribosome is a protein-RNA complex that performs the task translating nucleic acids to proteins.</a:t>
            </a:r>
          </a:p>
          <a:p>
            <a:pPr>
              <a:spcBef>
                <a:spcPts val="600"/>
              </a:spcBef>
            </a:pPr>
            <a:endParaRPr lang="en-US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There are several features that make the 16S SSU rRNA molecule interesting: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It is essential for all life on Earth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There are equivalent molecules with similar structure in eukaryotes (18S SSU) and the mitochondria (12S SSU)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Because of its universality the information stored in the molecule  can be used as molecular evidence for phylogeny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It has a conserved 2D and 3D structure that leads to important traits with different evolutionary constraints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159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2724-B09E-0A4C-AA57-2AB6823D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phylogeny?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841C-015A-724A-81EB-5845D8E4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History of the evolution of a species or group </a:t>
            </a:r>
            <a:r>
              <a:rPr lang="en-US" dirty="0">
                <a:sym typeface="Wingdings" pitchFamily="2" charset="2"/>
              </a:rPr>
              <a:t> based on the assumptions about how organisms descend from a common ancestor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31F64-E578-6442-9643-5099F705B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 descr="Picture">
            <a:extLst>
              <a:ext uri="{FF2B5EF4-FFF2-40B4-BE49-F238E27FC236}">
                <a16:creationId xmlns:a16="http://schemas.microsoft.com/office/drawing/2014/main" id="{0DA13DCA-3015-0040-BB9D-1EE1366A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11" y="1999785"/>
            <a:ext cx="5352816" cy="222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D31CC2-CD4D-274A-8A78-AC3B5AFE7AC2}"/>
              </a:ext>
            </a:extLst>
          </p:cNvPr>
          <p:cNvGrpSpPr/>
          <p:nvPr/>
        </p:nvGrpSpPr>
        <p:grpSpPr>
          <a:xfrm>
            <a:off x="3897881" y="2943040"/>
            <a:ext cx="4554743" cy="2177725"/>
            <a:chOff x="3897881" y="2943040"/>
            <a:chExt cx="4554743" cy="21777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766168-C329-2745-BF84-05F65116898D}"/>
                </a:ext>
              </a:extLst>
            </p:cNvPr>
            <p:cNvSpPr/>
            <p:nvPr/>
          </p:nvSpPr>
          <p:spPr>
            <a:xfrm>
              <a:off x="8118088" y="2943040"/>
              <a:ext cx="334536" cy="33453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Google Shape;92;p13">
              <a:extLst>
                <a:ext uri="{FF2B5EF4-FFF2-40B4-BE49-F238E27FC236}">
                  <a16:creationId xmlns:a16="http://schemas.microsoft.com/office/drawing/2014/main" id="{EA33A14D-1C23-9749-B6AE-9398A5C77FD2}"/>
                </a:ext>
              </a:extLst>
            </p:cNvPr>
            <p:cNvSpPr txBox="1"/>
            <p:nvPr/>
          </p:nvSpPr>
          <p:spPr>
            <a:xfrm>
              <a:off x="3897881" y="4378936"/>
              <a:ext cx="3930275" cy="74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Nodes on the cladogram represent a shared common ancestor</a:t>
              </a: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FB56F5FC-5F26-B14D-833F-0C29717264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72856" y="3672844"/>
              <a:ext cx="1110241" cy="514759"/>
            </a:xfrm>
            <a:prstGeom prst="curvedConnector3">
              <a:avLst>
                <a:gd name="adj1" fmla="val 178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5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CC49-F47E-9841-BA7F-E10B53A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phylogeny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07E4D-3943-DC42-A54E-BA1E77772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3BCDC32-182C-8941-83C8-0F0154C391FD}"/>
              </a:ext>
            </a:extLst>
          </p:cNvPr>
          <p:cNvSpPr txBox="1">
            <a:spLocks/>
          </p:cNvSpPr>
          <p:nvPr/>
        </p:nvSpPr>
        <p:spPr>
          <a:xfrm>
            <a:off x="1620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dirty="0"/>
              <a:t>Similar to how a table of traits can be converted into a cladogram displaying history between organism, a biomolecule like DNA or protein can be used to reconstruct the history of organisms.</a:t>
            </a:r>
          </a:p>
        </p:txBody>
      </p:sp>
      <p:pic>
        <p:nvPicPr>
          <p:cNvPr id="4098" name="Picture 2" descr="Multiple sequence alignment: Strap">
            <a:extLst>
              <a:ext uri="{FF2B5EF4-FFF2-40B4-BE49-F238E27FC236}">
                <a16:creationId xmlns:a16="http://schemas.microsoft.com/office/drawing/2014/main" id="{39AFD0B9-D550-A340-9F67-C2CEBAE2A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7" b="16934"/>
          <a:stretch/>
        </p:blipFill>
        <p:spPr bwMode="auto">
          <a:xfrm>
            <a:off x="4267432" y="1508667"/>
            <a:ext cx="4638675" cy="15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AC19B867-8D66-0143-B8D4-BED8D17443A0}"/>
              </a:ext>
            </a:extLst>
          </p:cNvPr>
          <p:cNvSpPr txBox="1"/>
          <p:nvPr/>
        </p:nvSpPr>
        <p:spPr>
          <a:xfrm>
            <a:off x="4821425" y="3092605"/>
            <a:ext cx="3930275" cy="7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Example protein alignment. Columns with identical amino acids are highlights</a:t>
            </a:r>
          </a:p>
          <a:p>
            <a:pPr>
              <a:spcBef>
                <a:spcPts val="600"/>
              </a:spcBef>
            </a:pPr>
            <a:endParaRPr lang="en-US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Using empirical evidence and derived assumptions about the rate of certain substitutions we can build a phylogenetic interpretation of a gene/proteins history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7438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867D1-B4AD-304F-9D1A-AFA2672ADD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A35B19FF-73C8-CF43-B96C-20D3643E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0"/>
            <a:ext cx="4291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7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2F462-E815-7742-98C4-7981CD599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Fig. 5">
            <a:extLst>
              <a:ext uri="{FF2B5EF4-FFF2-40B4-BE49-F238E27FC236}">
                <a16:creationId xmlns:a16="http://schemas.microsoft.com/office/drawing/2014/main" id="{D03ACB47-56D5-364B-94B5-8CB592F8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2" y="194871"/>
            <a:ext cx="5213778" cy="42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761A1DF9-F62D-C34B-B7F2-45C2E4BAD54D}"/>
              </a:ext>
            </a:extLst>
          </p:cNvPr>
          <p:cNvSpPr txBox="1"/>
          <p:nvPr/>
        </p:nvSpPr>
        <p:spPr>
          <a:xfrm>
            <a:off x="91599" y="287797"/>
            <a:ext cx="3930275" cy="404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Quattrocento Sans"/>
                <a:sym typeface="Quattrocento Sans"/>
              </a:rPr>
              <a:t>Two features that make the 16S SSU rRNA incredibly useful for this task: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It can be used to ID a microorganisms. Microbes of the same species share high sequence identity between members (&gt;97% identity)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It has conserved and flexible features that provide meaning even if the full gene is not available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DABDDB-689C-5443-8BD4-A63D2D483250}"/>
              </a:ext>
            </a:extLst>
          </p:cNvPr>
          <p:cNvGrpSpPr/>
          <p:nvPr/>
        </p:nvGrpSpPr>
        <p:grpSpPr>
          <a:xfrm>
            <a:off x="91599" y="2639122"/>
            <a:ext cx="5989533" cy="801526"/>
            <a:chOff x="91599" y="2639122"/>
            <a:chExt cx="5989533" cy="801526"/>
          </a:xfrm>
        </p:grpSpPr>
        <p:sp>
          <p:nvSpPr>
            <p:cNvPr id="10" name="Google Shape;92;p13">
              <a:extLst>
                <a:ext uri="{FF2B5EF4-FFF2-40B4-BE49-F238E27FC236}">
                  <a16:creationId xmlns:a16="http://schemas.microsoft.com/office/drawing/2014/main" id="{0D9E1AB0-D106-BB4B-8EEB-F41ED845213A}"/>
                </a:ext>
              </a:extLst>
            </p:cNvPr>
            <p:cNvSpPr txBox="1"/>
            <p:nvPr/>
          </p:nvSpPr>
          <p:spPr>
            <a:xfrm>
              <a:off x="91599" y="2698819"/>
              <a:ext cx="3930275" cy="74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Conserved stems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required for providing structure</a:t>
              </a:r>
            </a:p>
            <a:p>
              <a:pPr>
                <a:spcBef>
                  <a:spcPts val="600"/>
                </a:spcBef>
              </a:pPr>
              <a:endParaRPr lang="en-US"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0D8A2A0-E232-1444-ACDD-A3A90DDB6C99}"/>
                </a:ext>
              </a:extLst>
            </p:cNvPr>
            <p:cNvCxnSpPr/>
            <p:nvPr/>
          </p:nvCxnSpPr>
          <p:spPr>
            <a:xfrm flipV="1">
              <a:off x="2483005" y="2639122"/>
              <a:ext cx="3598127" cy="542693"/>
            </a:xfrm>
            <a:prstGeom prst="curved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5F2EC4-B4DB-C94C-B38B-69A9037B8C70}"/>
              </a:ext>
            </a:extLst>
          </p:cNvPr>
          <p:cNvGrpSpPr/>
          <p:nvPr/>
        </p:nvGrpSpPr>
        <p:grpSpPr>
          <a:xfrm>
            <a:off x="91599" y="3716585"/>
            <a:ext cx="5290723" cy="907941"/>
            <a:chOff x="91599" y="3716585"/>
            <a:chExt cx="5290723" cy="907941"/>
          </a:xfrm>
        </p:grpSpPr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EBA8ED1-0D1D-224E-A6AE-7FD828BB33FF}"/>
                </a:ext>
              </a:extLst>
            </p:cNvPr>
            <p:cNvCxnSpPr/>
            <p:nvPr/>
          </p:nvCxnSpPr>
          <p:spPr>
            <a:xfrm>
              <a:off x="3516351" y="4170556"/>
              <a:ext cx="1865971" cy="12700"/>
            </a:xfrm>
            <a:prstGeom prst="curvedConnector3">
              <a:avLst>
                <a:gd name="adj1" fmla="val 54781"/>
              </a:avLst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EE23FD-374E-D64B-91DD-E57FAD804BEC}"/>
                </a:ext>
              </a:extLst>
            </p:cNvPr>
            <p:cNvSpPr/>
            <p:nvPr/>
          </p:nvSpPr>
          <p:spPr>
            <a:xfrm>
              <a:off x="91599" y="3716585"/>
              <a:ext cx="3305806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Hypervariable loops</a:t>
              </a:r>
            </a:p>
            <a:p>
              <a:pPr lvl="0">
                <a:spcBef>
                  <a:spcPts val="600"/>
                </a:spcBef>
              </a:pPr>
              <a:r>
                <a:rPr lang="en-US" sz="12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which have less evolutionary constraint and more readily accumulate changes (a.k.a. mutations)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8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D472-B429-334E-A4B0-2038DCDC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5108760" cy="435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Why is it relevant that fragments of the 16S retain evolution and identity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9C43-EE1C-1746-AA40-C53E41B4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1618700"/>
            <a:ext cx="3425400" cy="3231000"/>
          </a:xfrm>
        </p:spPr>
        <p:txBody>
          <a:bodyPr/>
          <a:lstStyle/>
          <a:p>
            <a:r>
              <a:rPr lang="en-US" dirty="0"/>
              <a:t>The typically 16S rRNA gene is ~1,500 bp in length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C91B-E3B0-DD43-9AEE-5DFDA062D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1E899E-F5C8-3D4F-B9B7-2DAE70ECA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2"/>
          <a:stretch/>
        </p:blipFill>
        <p:spPr bwMode="auto">
          <a:xfrm>
            <a:off x="3339972" y="1434278"/>
            <a:ext cx="5277487" cy="362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593E1F-FA26-1140-8B74-8881D9514AC5}"/>
              </a:ext>
            </a:extLst>
          </p:cNvPr>
          <p:cNvSpPr/>
          <p:nvPr/>
        </p:nvSpPr>
        <p:spPr>
          <a:xfrm>
            <a:off x="3743566" y="4057281"/>
            <a:ext cx="1445467" cy="217353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B2E1B-A7C9-144B-ABAD-78D4BAAF0C92}"/>
              </a:ext>
            </a:extLst>
          </p:cNvPr>
          <p:cNvSpPr/>
          <p:nvPr/>
        </p:nvSpPr>
        <p:spPr>
          <a:xfrm>
            <a:off x="6108814" y="4057280"/>
            <a:ext cx="1445467" cy="217353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2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0EE26-9C08-3B46-B0D9-05CB747F3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4" descr="Fig. 3">
            <a:extLst>
              <a:ext uri="{FF2B5EF4-FFF2-40B4-BE49-F238E27FC236}">
                <a16:creationId xmlns:a16="http://schemas.microsoft.com/office/drawing/2014/main" id="{4DE6D853-1796-4B4D-971B-0E54D4D3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" y="1382384"/>
            <a:ext cx="8640919" cy="307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021FB101-5BE0-104D-A573-DF64AC28A3FB}"/>
              </a:ext>
            </a:extLst>
          </p:cNvPr>
          <p:cNvSpPr txBox="1"/>
          <p:nvPr/>
        </p:nvSpPr>
        <p:spPr>
          <a:xfrm>
            <a:off x="367375" y="108897"/>
            <a:ext cx="6700937" cy="10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We can use a combination of short DNA fragments (known as primers) that match conserved regions to selectively amplify fragments of the 16S rRNA gene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The more conserved the target primer regions, the more diversity (bacteria &amp; archaea) we can capture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E7692B-E11C-7A49-AD88-61713408527E}"/>
              </a:ext>
            </a:extLst>
          </p:cNvPr>
          <p:cNvCxnSpPr/>
          <p:nvPr/>
        </p:nvCxnSpPr>
        <p:spPr>
          <a:xfrm flipV="1">
            <a:off x="3044952" y="2468880"/>
            <a:ext cx="2157984" cy="3749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400A45-28CC-9F41-B202-19790F12E964}"/>
              </a:ext>
            </a:extLst>
          </p:cNvPr>
          <p:cNvCxnSpPr/>
          <p:nvPr/>
        </p:nvCxnSpPr>
        <p:spPr>
          <a:xfrm>
            <a:off x="466344" y="2459736"/>
            <a:ext cx="24597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659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ola · SlidesCarnival" id="{73306F72-9B8D-C642-BCD0-06C0558B06C6}" vid="{5C3D68F1-3927-694A-8E95-2AFD02CD59E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Viola template</Template>
  <TotalTime>3060</TotalTime>
  <Words>648</Words>
  <Application>Microsoft Macintosh PowerPoint</Application>
  <PresentationFormat>On-screen Show (16:9)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Lora</vt:lpstr>
      <vt:lpstr>Arial</vt:lpstr>
      <vt:lpstr>Quattrocento Sans</vt:lpstr>
      <vt:lpstr>Viola template</vt:lpstr>
      <vt:lpstr>International Geobiology Course – 16S Amplicon Analysis</vt:lpstr>
      <vt:lpstr>What is 16S and why do we care?</vt:lpstr>
      <vt:lpstr>PowerPoint Presentation</vt:lpstr>
      <vt:lpstr>What is phylogeny?</vt:lpstr>
      <vt:lpstr>Molecular phylogeny</vt:lpstr>
      <vt:lpstr>PowerPoint Presentation</vt:lpstr>
      <vt:lpstr>PowerPoint Presentation</vt:lpstr>
      <vt:lpstr>Why is it relevant that fragments of the 16S retain evolution and identity information?</vt:lpstr>
      <vt:lpstr>PowerPoint Presentation</vt:lpstr>
      <vt:lpstr>PowerPoint Presentation</vt:lpstr>
      <vt:lpstr>PowerPoint Presentation</vt:lpstr>
      <vt:lpstr>PowerPoint Presentation</vt:lpstr>
      <vt:lpstr>Pre-processing</vt:lpstr>
      <vt:lpstr>Biological goals</vt:lpstr>
      <vt:lpstr>Biological goals</vt:lpstr>
      <vt:lpstr>Biological goals</vt:lpstr>
      <vt:lpstr>Difference between OTUs &amp; ASVs</vt:lpstr>
      <vt:lpstr>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Geobiology Course – 16S Amplicon Analysis</dc:title>
  <dc:creator>Benjamin Tully</dc:creator>
  <cp:lastModifiedBy>Benjamin Tully</cp:lastModifiedBy>
  <cp:revision>28</cp:revision>
  <dcterms:created xsi:type="dcterms:W3CDTF">2021-06-20T23:08:09Z</dcterms:created>
  <dcterms:modified xsi:type="dcterms:W3CDTF">2021-06-23T02:09:00Z</dcterms:modified>
</cp:coreProperties>
</file>