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194" y="-1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A06EBA-9404-4516-B045-A1E7B5AD2E41}" type="datetimeFigureOut">
              <a:rPr lang="en-US" smtClean="0"/>
              <a:t>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7474F-FC2D-4B5D-9932-C3E667309B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06EBA-9404-4516-B045-A1E7B5AD2E41}" type="datetimeFigureOut">
              <a:rPr lang="en-US" smtClean="0"/>
              <a:t>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7474F-FC2D-4B5D-9932-C3E667309B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06EBA-9404-4516-B045-A1E7B5AD2E41}" type="datetimeFigureOut">
              <a:rPr lang="en-US" smtClean="0"/>
              <a:t>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7474F-FC2D-4B5D-9932-C3E667309B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06EBA-9404-4516-B045-A1E7B5AD2E41}" type="datetimeFigureOut">
              <a:rPr lang="en-US" smtClean="0"/>
              <a:t>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7474F-FC2D-4B5D-9932-C3E667309B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06EBA-9404-4516-B045-A1E7B5AD2E41}" type="datetimeFigureOut">
              <a:rPr lang="en-US" smtClean="0"/>
              <a:t>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7474F-FC2D-4B5D-9932-C3E667309B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A06EBA-9404-4516-B045-A1E7B5AD2E41}" type="datetimeFigureOut">
              <a:rPr lang="en-US" smtClean="0"/>
              <a:t>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7474F-FC2D-4B5D-9932-C3E667309B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A06EBA-9404-4516-B045-A1E7B5AD2E41}" type="datetimeFigureOut">
              <a:rPr lang="en-US" smtClean="0"/>
              <a:t>2/9/2011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B7474F-FC2D-4B5D-9932-C3E667309B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A06EBA-9404-4516-B045-A1E7B5AD2E41}" type="datetimeFigureOut">
              <a:rPr lang="en-US" smtClean="0"/>
              <a:t>2/9/2011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B7474F-FC2D-4B5D-9932-C3E667309B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06EBA-9404-4516-B045-A1E7B5AD2E41}" type="datetimeFigureOut">
              <a:rPr lang="en-US" smtClean="0"/>
              <a:t>2/9/2011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B7474F-FC2D-4B5D-9932-C3E667309B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06EBA-9404-4516-B045-A1E7B5AD2E41}" type="datetimeFigureOut">
              <a:rPr lang="en-US" smtClean="0"/>
              <a:t>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7474F-FC2D-4B5D-9932-C3E667309B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06EBA-9404-4516-B045-A1E7B5AD2E41}" type="datetimeFigureOut">
              <a:rPr lang="en-US" smtClean="0"/>
              <a:t>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7474F-FC2D-4B5D-9932-C3E667309B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06EBA-9404-4516-B045-A1E7B5AD2E41}" type="datetimeFigureOut">
              <a:rPr lang="en-US" smtClean="0"/>
              <a:t>2/9/2011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7474F-FC2D-4B5D-9932-C3E667309B5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descr="http://mail.google.com/mail/u/0/?ui=2&amp;ik=b3b59dca4c&amp;view=att&amp;th=12e0d9488c1ebbe6&amp;attid=0.1&amp;disp=inline&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http://mail.google.com/mail/u/0/?ui=2&amp;ik=b3b59dca4c&amp;view=att&amp;th=12e0d9488c1ebbe6&amp;attid=0.1&amp;disp=inline&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0" name="AutoShape 6" descr="http://mail.google.com/mail/u/0/?ui=2&amp;ik=b3b59dca4c&amp;view=att&amp;th=12e0d9488c1ebbe6&amp;attid=0.1&amp;disp=inline&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2" name="AutoShape 8" descr="http://mail.google.com/mail/u/0/?ui=2&amp;ik=b3b59dca4c&amp;view=att&amp;th=12e0d9488c1ebbe6&amp;attid=0.1&amp;disp=inline&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4" name="AutoShape 10" descr="http://mail.google.com/mail/u/0/?ui=2&amp;ik=b3b59dca4c&amp;view=att&amp;th=12e0d9488c1ebbe6&amp;attid=0.1&amp;disp=inline&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6" name="AutoShape 12" descr="http://mail.google.com/mail/u/0/?ui=2&amp;ik=b3b59dca4c&amp;view=att&amp;th=12e0d9488c1ebbe6&amp;attid=0.1&amp;disp=inline&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77" name="Picture 13" descr="C:\Users\Chris.Ling\Documents\Bus Dev\Kuipp\Design &amp; Layouts\Draft- Register Screen.PNG"/>
          <p:cNvPicPr>
            <a:picLocks noChangeAspect="1" noChangeArrowheads="1"/>
          </p:cNvPicPr>
          <p:nvPr/>
        </p:nvPicPr>
        <p:blipFill>
          <a:blip r:embed="rId2" cstate="print"/>
          <a:srcRect/>
          <a:stretch>
            <a:fillRect/>
          </a:stretch>
        </p:blipFill>
        <p:spPr bwMode="auto">
          <a:xfrm>
            <a:off x="228600" y="228600"/>
            <a:ext cx="2655888" cy="3983831"/>
          </a:xfrm>
          <a:prstGeom prst="rect">
            <a:avLst/>
          </a:prstGeom>
          <a:noFill/>
        </p:spPr>
      </p:pic>
      <p:pic>
        <p:nvPicPr>
          <p:cNvPr id="11278" name="Picture 14" descr="C:\Users\Chris.Ling\Documents\Bus Dev\Kuipp\Connectivity\photo 3.PNG"/>
          <p:cNvPicPr>
            <a:picLocks noChangeAspect="1" noChangeArrowheads="1"/>
          </p:cNvPicPr>
          <p:nvPr/>
        </p:nvPicPr>
        <p:blipFill>
          <a:blip r:embed="rId3" cstate="print"/>
          <a:srcRect/>
          <a:stretch>
            <a:fillRect/>
          </a:stretch>
        </p:blipFill>
        <p:spPr bwMode="auto">
          <a:xfrm>
            <a:off x="3255810" y="304800"/>
            <a:ext cx="2650067" cy="3975100"/>
          </a:xfrm>
          <a:prstGeom prst="rect">
            <a:avLst/>
          </a:prstGeom>
          <a:noFill/>
        </p:spPr>
      </p:pic>
      <p:sp>
        <p:nvSpPr>
          <p:cNvPr id="14" name="Rectangle 13"/>
          <p:cNvSpPr/>
          <p:nvPr/>
        </p:nvSpPr>
        <p:spPr>
          <a:xfrm>
            <a:off x="609600" y="762000"/>
            <a:ext cx="1905000" cy="3810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636810" y="2930236"/>
            <a:ext cx="762000" cy="29787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2944090" y="2057400"/>
            <a:ext cx="3048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ight Arrow 16"/>
          <p:cNvSpPr/>
          <p:nvPr/>
        </p:nvSpPr>
        <p:spPr>
          <a:xfrm>
            <a:off x="5943600" y="1981200"/>
            <a:ext cx="3048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1279" name="Picture 15" descr="C:\Users\Chris.Ling\Documents\Bus Dev\Kuipp\Connectivity\photo (2).PNG"/>
          <p:cNvPicPr>
            <a:picLocks noChangeAspect="1" noChangeArrowheads="1"/>
          </p:cNvPicPr>
          <p:nvPr/>
        </p:nvPicPr>
        <p:blipFill>
          <a:blip r:embed="rId4" cstate="print"/>
          <a:srcRect/>
          <a:stretch>
            <a:fillRect/>
          </a:stretch>
        </p:blipFill>
        <p:spPr bwMode="auto">
          <a:xfrm>
            <a:off x="6328230" y="228600"/>
            <a:ext cx="2743200" cy="4114800"/>
          </a:xfrm>
          <a:prstGeom prst="rect">
            <a:avLst/>
          </a:prstGeom>
          <a:noFill/>
        </p:spPr>
      </p:pic>
      <p:sp>
        <p:nvSpPr>
          <p:cNvPr id="19" name="TextBox 18"/>
          <p:cNvSpPr txBox="1"/>
          <p:nvPr/>
        </p:nvSpPr>
        <p:spPr>
          <a:xfrm>
            <a:off x="3429000" y="4419600"/>
            <a:ext cx="2667000" cy="369332"/>
          </a:xfrm>
          <a:prstGeom prst="rect">
            <a:avLst/>
          </a:prstGeom>
          <a:noFill/>
        </p:spPr>
        <p:txBody>
          <a:bodyPr wrap="square" rtlCol="0">
            <a:spAutoFit/>
          </a:bodyPr>
          <a:lstStyle/>
          <a:p>
            <a:endParaRPr lang="en-US" dirty="0"/>
          </a:p>
        </p:txBody>
      </p:sp>
      <p:sp>
        <p:nvSpPr>
          <p:cNvPr id="20" name="TextBox 19"/>
          <p:cNvSpPr txBox="1"/>
          <p:nvPr/>
        </p:nvSpPr>
        <p:spPr>
          <a:xfrm>
            <a:off x="3276600" y="4419600"/>
            <a:ext cx="2590800" cy="276999"/>
          </a:xfrm>
          <a:prstGeom prst="rect">
            <a:avLst/>
          </a:prstGeom>
          <a:noFill/>
        </p:spPr>
        <p:txBody>
          <a:bodyPr wrap="square" rtlCol="0">
            <a:spAutoFit/>
          </a:bodyPr>
          <a:lstStyle/>
          <a:p>
            <a:r>
              <a:rPr lang="en-US" sz="1200" dirty="0" smtClean="0"/>
              <a:t>Standard register page</a:t>
            </a:r>
            <a:endParaRPr lang="en-US" sz="1200" dirty="0"/>
          </a:p>
        </p:txBody>
      </p:sp>
      <p:sp>
        <p:nvSpPr>
          <p:cNvPr id="21" name="TextBox 20"/>
          <p:cNvSpPr txBox="1"/>
          <p:nvPr/>
        </p:nvSpPr>
        <p:spPr>
          <a:xfrm>
            <a:off x="6400800" y="4419600"/>
            <a:ext cx="2590800" cy="1754326"/>
          </a:xfrm>
          <a:prstGeom prst="rect">
            <a:avLst/>
          </a:prstGeom>
          <a:noFill/>
        </p:spPr>
        <p:txBody>
          <a:bodyPr wrap="square" rtlCol="0">
            <a:spAutoFit/>
          </a:bodyPr>
          <a:lstStyle/>
          <a:p>
            <a:r>
              <a:rPr lang="en-US" sz="1200" dirty="0" smtClean="0"/>
              <a:t>Will need some sort of approval authorization.</a:t>
            </a:r>
          </a:p>
          <a:p>
            <a:endParaRPr lang="en-US" sz="1200" dirty="0"/>
          </a:p>
          <a:p>
            <a:r>
              <a:rPr lang="en-US" sz="1200" dirty="0" smtClean="0"/>
              <a:t>- Medal / level updates:  it would be nice if we could publish whenever users </a:t>
            </a:r>
            <a:r>
              <a:rPr lang="en-US" sz="1200" b="1" dirty="0" smtClean="0"/>
              <a:t>obtain a medal </a:t>
            </a:r>
            <a:r>
              <a:rPr lang="en-US" sz="1200" dirty="0" smtClean="0"/>
              <a:t>or </a:t>
            </a:r>
            <a:r>
              <a:rPr lang="en-US" sz="1200" b="1" dirty="0" smtClean="0"/>
              <a:t>reach a new level status on </a:t>
            </a:r>
            <a:r>
              <a:rPr lang="en-US" sz="1200" b="1" dirty="0" err="1" smtClean="0"/>
              <a:t>facebook</a:t>
            </a:r>
            <a:r>
              <a:rPr lang="en-US" sz="1200" dirty="0"/>
              <a:t> </a:t>
            </a:r>
            <a:r>
              <a:rPr lang="en-US" sz="1200" dirty="0" smtClean="0"/>
              <a:t>on their wall (see example to the right)</a:t>
            </a:r>
          </a:p>
          <a:p>
            <a:endParaRPr lang="en-US" sz="1200" dirty="0"/>
          </a:p>
        </p:txBody>
      </p:sp>
      <p:pic>
        <p:nvPicPr>
          <p:cNvPr id="11280" name="Picture 16"/>
          <p:cNvPicPr>
            <a:picLocks noChangeAspect="1" noChangeArrowheads="1"/>
          </p:cNvPicPr>
          <p:nvPr/>
        </p:nvPicPr>
        <p:blipFill>
          <a:blip r:embed="rId5" cstate="print"/>
          <a:srcRect l="20625" t="48000" r="31250" b="31833"/>
          <a:stretch>
            <a:fillRect/>
          </a:stretch>
        </p:blipFill>
        <p:spPr bwMode="auto">
          <a:xfrm>
            <a:off x="228600" y="4953000"/>
            <a:ext cx="5867400" cy="153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5" descr="C:\Users\Chris.Ling\Documents\Bus Dev\Kuipp\Connectivity\photo (2).PNG"/>
          <p:cNvPicPr>
            <a:picLocks noChangeAspect="1" noChangeArrowheads="1"/>
          </p:cNvPicPr>
          <p:nvPr/>
        </p:nvPicPr>
        <p:blipFill>
          <a:blip r:embed="rId2" cstate="print"/>
          <a:srcRect/>
          <a:stretch>
            <a:fillRect/>
          </a:stretch>
        </p:blipFill>
        <p:spPr bwMode="auto">
          <a:xfrm>
            <a:off x="228600" y="228600"/>
            <a:ext cx="2743200" cy="4114800"/>
          </a:xfrm>
          <a:prstGeom prst="rect">
            <a:avLst/>
          </a:prstGeom>
          <a:noFill/>
        </p:spPr>
      </p:pic>
      <p:sp>
        <p:nvSpPr>
          <p:cNvPr id="4" name="Rectangle 3"/>
          <p:cNvSpPr/>
          <p:nvPr/>
        </p:nvSpPr>
        <p:spPr>
          <a:xfrm>
            <a:off x="2438400" y="4038600"/>
            <a:ext cx="457200" cy="2286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8600" y="4495800"/>
            <a:ext cx="3276600" cy="2123658"/>
          </a:xfrm>
          <a:prstGeom prst="rect">
            <a:avLst/>
          </a:prstGeom>
          <a:noFill/>
        </p:spPr>
        <p:txBody>
          <a:bodyPr wrap="square" rtlCol="0">
            <a:spAutoFit/>
          </a:bodyPr>
          <a:lstStyle/>
          <a:p>
            <a:pPr>
              <a:buFontTx/>
              <a:buChar char="-"/>
            </a:pPr>
            <a:r>
              <a:rPr lang="en-US" sz="1200" dirty="0" smtClean="0"/>
              <a:t>Question:  Once the user approves, can we pull their first + last initial, profile picture (easy to allow them to change?), and email address (basically all the login information).  Can they just be logged in through </a:t>
            </a:r>
            <a:r>
              <a:rPr lang="en-US" sz="1200" dirty="0" err="1" smtClean="0"/>
              <a:t>facebook</a:t>
            </a:r>
            <a:r>
              <a:rPr lang="en-US" sz="1200" dirty="0" smtClean="0"/>
              <a:t> or will we need them to create a separate password? It would be easier w/o having to create a password</a:t>
            </a:r>
          </a:p>
          <a:p>
            <a:pPr>
              <a:buFontTx/>
              <a:buChar char="-"/>
            </a:pPr>
            <a:endParaRPr lang="en-US" sz="1200" dirty="0"/>
          </a:p>
          <a:p>
            <a:pPr>
              <a:buFontTx/>
              <a:buChar char="-"/>
            </a:pPr>
            <a:r>
              <a:rPr lang="en-US" sz="1200" dirty="0" smtClean="0"/>
              <a:t>- Image we may need additional authorizations since we want to pull their picture as well. </a:t>
            </a:r>
          </a:p>
          <a:p>
            <a:endParaRPr lang="en-US" sz="1200" dirty="0"/>
          </a:p>
        </p:txBody>
      </p:sp>
      <p:pic>
        <p:nvPicPr>
          <p:cNvPr id="7" name="Picture 3" descr="C:\Users\Chris.Ling\Documents\Bus Dev\Kuipp\Connectivity\photo 4.PNG"/>
          <p:cNvPicPr>
            <a:picLocks noChangeAspect="1" noChangeArrowheads="1"/>
          </p:cNvPicPr>
          <p:nvPr/>
        </p:nvPicPr>
        <p:blipFill>
          <a:blip r:embed="rId3" cstate="print"/>
          <a:srcRect/>
          <a:stretch>
            <a:fillRect/>
          </a:stretch>
        </p:blipFill>
        <p:spPr bwMode="auto">
          <a:xfrm>
            <a:off x="4876800" y="304800"/>
            <a:ext cx="2667000" cy="4000500"/>
          </a:xfrm>
          <a:prstGeom prst="rect">
            <a:avLst/>
          </a:prstGeom>
          <a:noFill/>
        </p:spPr>
      </p:pic>
      <p:sp>
        <p:nvSpPr>
          <p:cNvPr id="8" name="TextBox 7"/>
          <p:cNvSpPr txBox="1"/>
          <p:nvPr/>
        </p:nvSpPr>
        <p:spPr>
          <a:xfrm>
            <a:off x="4876800" y="4495800"/>
            <a:ext cx="3276600" cy="1754326"/>
          </a:xfrm>
          <a:prstGeom prst="rect">
            <a:avLst/>
          </a:prstGeom>
          <a:noFill/>
        </p:spPr>
        <p:txBody>
          <a:bodyPr wrap="square" rtlCol="0">
            <a:spAutoFit/>
          </a:bodyPr>
          <a:lstStyle/>
          <a:p>
            <a:pPr>
              <a:buFontTx/>
              <a:buChar char="-"/>
            </a:pPr>
            <a:r>
              <a:rPr lang="en-US" sz="1200" dirty="0"/>
              <a:t> </a:t>
            </a:r>
            <a:r>
              <a:rPr lang="en-US" sz="1200" dirty="0" smtClean="0"/>
              <a:t>This is the same feature as the </a:t>
            </a:r>
            <a:r>
              <a:rPr lang="en-US" sz="1200" dirty="0" err="1" smtClean="0"/>
              <a:t>Settings</a:t>
            </a:r>
            <a:r>
              <a:rPr lang="en-US" sz="1200" dirty="0" err="1" smtClean="0">
                <a:sym typeface="Wingdings" pitchFamily="2" charset="2"/>
              </a:rPr>
              <a:t>Connect</a:t>
            </a:r>
            <a:r>
              <a:rPr lang="en-US" sz="1200" dirty="0" smtClean="0">
                <a:sym typeface="Wingdings" pitchFamily="2" charset="2"/>
              </a:rPr>
              <a:t> page (next slide), however  upon registering, if the user logs in through </a:t>
            </a:r>
            <a:r>
              <a:rPr lang="en-US" sz="1200" dirty="0" err="1" smtClean="0">
                <a:sym typeface="Wingdings" pitchFamily="2" charset="2"/>
              </a:rPr>
              <a:t>facebook</a:t>
            </a:r>
            <a:r>
              <a:rPr lang="en-US" sz="1200" dirty="0" smtClean="0">
                <a:sym typeface="Wingdings" pitchFamily="2" charset="2"/>
              </a:rPr>
              <a:t>, they should then be directed to a page where it shows their friends to add as followers. This should be a automatic process immediately after registering. This way they can start off with some friends.</a:t>
            </a:r>
            <a:endParaRPr lang="en-US" sz="1200" dirty="0" smtClean="0"/>
          </a:p>
          <a:p>
            <a:endParaRPr lang="en-US" sz="1200" dirty="0"/>
          </a:p>
        </p:txBody>
      </p:sp>
      <p:sp>
        <p:nvSpPr>
          <p:cNvPr id="9" name="Right Arrow 8"/>
          <p:cNvSpPr/>
          <p:nvPr/>
        </p:nvSpPr>
        <p:spPr>
          <a:xfrm>
            <a:off x="3733800" y="2286000"/>
            <a:ext cx="4572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l"/>
            <a:r>
              <a:rPr lang="en-US" sz="2500" dirty="0" smtClean="0"/>
              <a:t>Settings </a:t>
            </a:r>
            <a:r>
              <a:rPr lang="en-US" sz="2500" dirty="0" smtClean="0">
                <a:sym typeface="Wingdings" pitchFamily="2" charset="2"/>
              </a:rPr>
              <a:t> Connect</a:t>
            </a:r>
            <a:endParaRPr lang="en-US" sz="2500" dirty="0"/>
          </a:p>
        </p:txBody>
      </p:sp>
      <p:pic>
        <p:nvPicPr>
          <p:cNvPr id="14338" name="Picture 2" descr="C:\Users\Chris.Ling\Documents\Bus Dev\Kuipp\Connectivity\photo 2.PNG"/>
          <p:cNvPicPr>
            <a:picLocks noChangeAspect="1" noChangeArrowheads="1"/>
          </p:cNvPicPr>
          <p:nvPr/>
        </p:nvPicPr>
        <p:blipFill>
          <a:blip r:embed="rId2" cstate="print"/>
          <a:srcRect/>
          <a:stretch>
            <a:fillRect/>
          </a:stretch>
        </p:blipFill>
        <p:spPr bwMode="auto">
          <a:xfrm>
            <a:off x="3067050" y="1038226"/>
            <a:ext cx="2533649" cy="3800474"/>
          </a:xfrm>
          <a:prstGeom prst="rect">
            <a:avLst/>
          </a:prstGeom>
          <a:noFill/>
        </p:spPr>
      </p:pic>
      <p:pic>
        <p:nvPicPr>
          <p:cNvPr id="14339" name="Picture 3" descr="C:\Users\Chris.Ling\Documents\Bus Dev\Kuipp\Connectivity\photo 4.PNG"/>
          <p:cNvPicPr>
            <a:picLocks noChangeAspect="1" noChangeArrowheads="1"/>
          </p:cNvPicPr>
          <p:nvPr/>
        </p:nvPicPr>
        <p:blipFill>
          <a:blip r:embed="rId3" cstate="print"/>
          <a:srcRect/>
          <a:stretch>
            <a:fillRect/>
          </a:stretch>
        </p:blipFill>
        <p:spPr bwMode="auto">
          <a:xfrm>
            <a:off x="6248400" y="1066800"/>
            <a:ext cx="2514600" cy="3771900"/>
          </a:xfrm>
          <a:prstGeom prst="rect">
            <a:avLst/>
          </a:prstGeom>
          <a:noFill/>
        </p:spPr>
      </p:pic>
      <p:sp>
        <p:nvSpPr>
          <p:cNvPr id="6" name="TextBox 5"/>
          <p:cNvSpPr txBox="1"/>
          <p:nvPr/>
        </p:nvSpPr>
        <p:spPr>
          <a:xfrm>
            <a:off x="457200" y="4951274"/>
            <a:ext cx="5181600" cy="1938992"/>
          </a:xfrm>
          <a:prstGeom prst="rect">
            <a:avLst/>
          </a:prstGeom>
          <a:noFill/>
        </p:spPr>
        <p:txBody>
          <a:bodyPr wrap="square" rtlCol="0">
            <a:spAutoFit/>
          </a:bodyPr>
          <a:lstStyle/>
          <a:p>
            <a:pPr>
              <a:buFontTx/>
              <a:buChar char="-"/>
            </a:pPr>
            <a:r>
              <a:rPr lang="en-US" sz="1200" dirty="0" smtClean="0"/>
              <a:t>Users should also be able to access this through the Connect button, which will lead to the settings area</a:t>
            </a:r>
          </a:p>
          <a:p>
            <a:pPr>
              <a:buFontTx/>
              <a:buChar char="-"/>
            </a:pPr>
            <a:r>
              <a:rPr lang="en-US" sz="1200" dirty="0" smtClean="0"/>
              <a:t>- For now, I imagine we should have the </a:t>
            </a:r>
            <a:r>
              <a:rPr lang="en-US" sz="1200" dirty="0" err="1" smtClean="0"/>
              <a:t>facebook</a:t>
            </a:r>
            <a:r>
              <a:rPr lang="en-US" sz="1200" dirty="0" smtClean="0"/>
              <a:t> and Twitter bars. Twitter is even more simple since all you do is enter your twitter name in a search bar and it returns all the users that are your followers </a:t>
            </a:r>
          </a:p>
          <a:p>
            <a:pPr>
              <a:buFontTx/>
              <a:buChar char="-"/>
            </a:pPr>
            <a:r>
              <a:rPr lang="en-US" sz="1200" dirty="0" smtClean="0"/>
              <a:t>- Not sure how it works, but the  “Scan my address book can also be useful, since it shows your friend in your contact list that are using the app as well. If they aren’t on, there is a button to invite them as well (see screen shot on next page)</a:t>
            </a:r>
          </a:p>
          <a:p>
            <a:endParaRPr lang="en-US" sz="1200" dirty="0"/>
          </a:p>
        </p:txBody>
      </p:sp>
      <p:sp>
        <p:nvSpPr>
          <p:cNvPr id="7" name="TextBox 6"/>
          <p:cNvSpPr txBox="1"/>
          <p:nvPr/>
        </p:nvSpPr>
        <p:spPr>
          <a:xfrm>
            <a:off x="6248400" y="4953000"/>
            <a:ext cx="2590800" cy="461665"/>
          </a:xfrm>
          <a:prstGeom prst="rect">
            <a:avLst/>
          </a:prstGeom>
          <a:noFill/>
        </p:spPr>
        <p:txBody>
          <a:bodyPr wrap="square" rtlCol="0">
            <a:spAutoFit/>
          </a:bodyPr>
          <a:lstStyle/>
          <a:p>
            <a:r>
              <a:rPr lang="en-US" sz="1200" dirty="0" smtClean="0"/>
              <a:t>Now they can add additional followers</a:t>
            </a:r>
          </a:p>
          <a:p>
            <a:endParaRPr lang="en-US"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427038"/>
            <a:ext cx="8229600" cy="1143000"/>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500" noProof="0" dirty="0" smtClean="0">
                <a:latin typeface="+mj-lt"/>
                <a:ea typeface="+mj-ea"/>
                <a:cs typeface="+mj-cs"/>
              </a:rPr>
              <a:t>Connect </a:t>
            </a:r>
            <a:r>
              <a:rPr lang="en-US" sz="2500" noProof="0" dirty="0" smtClean="0">
                <a:latin typeface="+mj-lt"/>
                <a:ea typeface="+mj-ea"/>
                <a:cs typeface="+mj-cs"/>
                <a:sym typeface="Wingdings" pitchFamily="2" charset="2"/>
              </a:rPr>
              <a:t> Snapshot of ‘Scan my address book’</a:t>
            </a:r>
            <a:endParaRPr kumimoji="0" lang="en-US" sz="25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5362" name="Picture 2" descr="C:\Users\Chris.Ling\Documents\Bus Dev\Kuipp\Connectivity\photo (3).PNG"/>
          <p:cNvPicPr>
            <a:picLocks noChangeAspect="1" noChangeArrowheads="1"/>
          </p:cNvPicPr>
          <p:nvPr/>
        </p:nvPicPr>
        <p:blipFill>
          <a:blip r:embed="rId2" cstate="print"/>
          <a:srcRect/>
          <a:stretch>
            <a:fillRect/>
          </a:stretch>
        </p:blipFill>
        <p:spPr bwMode="auto">
          <a:xfrm>
            <a:off x="762000" y="1219200"/>
            <a:ext cx="3470275" cy="520541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A0A0A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336</Words>
  <Application>Microsoft Office PowerPoint</Application>
  <PresentationFormat>On-screen Show (4:3)</PresentationFormat>
  <Paragraphs>14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Settings  Connect</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Ling</dc:creator>
  <cp:lastModifiedBy>Chris Ling</cp:lastModifiedBy>
  <cp:revision>4</cp:revision>
  <dcterms:created xsi:type="dcterms:W3CDTF">2011-02-10T03:11:58Z</dcterms:created>
  <dcterms:modified xsi:type="dcterms:W3CDTF">2011-02-10T04:03:05Z</dcterms:modified>
</cp:coreProperties>
</file>