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4" r:id="rId3"/>
    <p:sldId id="267" r:id="rId4"/>
    <p:sldId id="268" r:id="rId5"/>
    <p:sldId id="270" r:id="rId6"/>
    <p:sldId id="271" r:id="rId7"/>
    <p:sldId id="272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299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0A0A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4567" autoAdjust="0"/>
    <p:restoredTop sz="87797" autoAdjust="0"/>
  </p:normalViewPr>
  <p:slideViewPr>
    <p:cSldViewPr>
      <p:cViewPr>
        <p:scale>
          <a:sx n="95" d="100"/>
          <a:sy n="95" d="100"/>
        </p:scale>
        <p:origin x="-2696" y="-1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en-US" smtClean="0"/>
              <a:pPr/>
              <a:t>12/22/10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en-US" smtClean="0"/>
              <a:pPr/>
              <a:t>12/21/10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</a:lstStyle>
          <a:p>
            <a:fld id="{5A8D346D-A53F-433C-9D37-45A337EA482C}" type="datetime1">
              <a:rPr lang="en-US" smtClean="0"/>
              <a:pPr/>
              <a:t>12/21/10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FEC9D3F2-7140-49B9-866C-D21246A5836E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BEC585F-C108-48D6-9331-6628A0FBB73B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7293A964-5F5E-47DC-ABD9-08A6A9FFD04F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68C9C2A-D3B8-4543-8A47-F59C20C16D9A}" type="datetime1">
              <a:rPr lang="en-US" smtClean="0"/>
              <a:pPr algn="r"/>
              <a:t>12/21/10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29ED4C97-3C5D-482A-99AD-AD992C3024DE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3EF8FEE9-63ED-4C1B-8C25-9B47C2DA1E72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E8BD303E-7304-41BE-B693-A76D7275A3B0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</a:lstStyle>
          <a:p>
            <a:pPr algn="r"/>
            <a:fld id="{F17F374F-8F2E-42FC-B8C0-8EDFCA32CD96}" type="datetime1">
              <a:rPr lang="en-US" sz="1100" smtClean="0"/>
              <a:pPr algn="r"/>
              <a:t>12/21/10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</a:lstStyle>
          <a:p>
            <a:fld id="{5A8D346D-A53F-433C-9D37-45A337EA482C}" type="datetime1">
              <a:rPr lang="en-US" smtClean="0"/>
              <a:pPr/>
              <a:t>12/21/10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7F1F872-C5DE-403B-85F0-1024E6CA1886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43800" y="6248400"/>
            <a:ext cx="9906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8430" y="889002"/>
            <a:ext cx="4611914" cy="5511798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04800" y="1219200"/>
            <a:ext cx="4610100" cy="31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Informal Roman" pitchFamily="66" charset="0"/>
              </a:rPr>
              <a:t>Kuipp</a:t>
            </a:r>
            <a:endParaRPr lang="en-US" b="1" dirty="0">
              <a:latin typeface="Informal Roman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B9D0E9-7F95-4423-9114-95494EF8154E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828FD173-2CB3-4214-8741-970D8D476901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A1704A40-8D3B-4404-9986-2B5D36474D63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DE3B91AD-F2C9-43CB-A84C-1D5C130F2509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27D93220-918A-400D-B3FA-D8B22567DEBB}" type="datetime1">
              <a:rPr lang="en-US" smtClean="0"/>
              <a:pPr algn="r"/>
              <a:t>12/21/10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</a:lstStyle>
          <a:p>
            <a:pPr algn="r"/>
            <a:fld id="{CCD717AA-EA39-47F3-8A0A-15B3575EDB53}" type="datetime1">
              <a:rPr lang="en-US" smtClean="0"/>
              <a:pPr algn="r"/>
              <a:t>12/21/10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8" cstate="print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6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slide" Target="slide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9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1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4" Type="http://schemas.openxmlformats.org/officeDocument/2006/relationships/slide" Target="slide6.xm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14.xml"/><Relationship Id="rId6" Type="http://schemas.openxmlformats.org/officeDocument/2006/relationships/slide" Target="slide15.xml"/><Relationship Id="rId7" Type="http://schemas.openxmlformats.org/officeDocument/2006/relationships/slide" Target="slide16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12.xml"/><Relationship Id="rId6" Type="http://schemas.openxmlformats.org/officeDocument/2006/relationships/slide" Target="slide8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Kuipp</a:t>
            </a:r>
            <a:r>
              <a:rPr lang="en-US" dirty="0" smtClean="0"/>
              <a:t> – Product layout &amp; Design 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 &amp;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MyKuipps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- Answered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MyKuipps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 Answered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Answered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Search Bar – (NYI) searches</a:t>
            </a:r>
            <a:r>
              <a:rPr lang="en-US" sz="1200" dirty="0" smtClean="0">
                <a:solidFill>
                  <a:srgbClr val="FF0000"/>
                </a:solidFill>
              </a:rPr>
              <a:t> answers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nswer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</a:t>
            </a:r>
            <a:r>
              <a:rPr lang="en-US" sz="1200" dirty="0" smtClean="0">
                <a:solidFill>
                  <a:srgbClr val="FF0000"/>
                </a:solidFill>
              </a:rPr>
              <a:t> Answer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mykuippsansw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MyKuipps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- Following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MyKuipps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 Following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Following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Search Bar – (NYI) searches users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u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ser</a:t>
            </a:r>
            <a:r>
              <a:rPr lang="en-US" sz="1200" dirty="0" smtClean="0">
                <a:solidFill>
                  <a:srgbClr val="FF0000"/>
                </a:solidFill>
              </a:rPr>
              <a:t> – SENDS user to Profile of user</a:t>
            </a:r>
          </a:p>
        </p:txBody>
      </p:sp>
      <p:pic>
        <p:nvPicPr>
          <p:cNvPr id="6" name="Picture 5" descr="mykuippsfollow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6562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MyKuipps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- Recent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MyKuipps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 Recent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Recent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Top Section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Recent questions user asked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will change to people they are following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question</a:t>
            </a:r>
            <a:r>
              <a:rPr lang="en-US" sz="1200" dirty="0" smtClean="0">
                <a:solidFill>
                  <a:srgbClr val="FF0000"/>
                </a:solidFill>
              </a:rPr>
              <a:t> – SENDS user to Question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Bottom </a:t>
            </a:r>
            <a:r>
              <a:rPr lang="en-US" sz="1200" dirty="0" smtClean="0">
                <a:solidFill>
                  <a:srgbClr val="FF0000"/>
                </a:solidFill>
              </a:rPr>
              <a:t>Section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Recent</a:t>
            </a:r>
            <a:r>
              <a:rPr lang="en-US" sz="1200" dirty="0" smtClean="0">
                <a:solidFill>
                  <a:srgbClr val="FF0000"/>
                </a:solidFill>
              </a:rPr>
              <a:t> answers user answered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will </a:t>
            </a:r>
            <a:r>
              <a:rPr lang="en-US" sz="1200" dirty="0" smtClean="0">
                <a:solidFill>
                  <a:srgbClr val="FF0000"/>
                </a:solidFill>
              </a:rPr>
              <a:t>change</a:t>
            </a:r>
            <a:r>
              <a:rPr lang="en-US" sz="1200" dirty="0" smtClean="0">
                <a:solidFill>
                  <a:srgbClr val="FF0000"/>
                </a:solidFill>
              </a:rPr>
              <a:t> to people </a:t>
            </a:r>
            <a:r>
              <a:rPr lang="en-US" sz="1200" dirty="0" smtClean="0">
                <a:solidFill>
                  <a:srgbClr val="FF0000"/>
                </a:solidFill>
              </a:rPr>
              <a:t>they are </a:t>
            </a:r>
            <a:r>
              <a:rPr lang="en-US" sz="1200" dirty="0" smtClean="0">
                <a:solidFill>
                  <a:srgbClr val="FF0000"/>
                </a:solidFill>
              </a:rPr>
              <a:t>following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answer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</a:t>
            </a:r>
            <a:r>
              <a:rPr lang="en-US" sz="1200" dirty="0" smtClean="0">
                <a:solidFill>
                  <a:srgbClr val="FF0000"/>
                </a:solidFill>
              </a:rPr>
              <a:t> Answer</a:t>
            </a:r>
          </a:p>
        </p:txBody>
      </p:sp>
      <p:pic>
        <p:nvPicPr>
          <p:cNvPr id="7" name="Picture 6" descr="mykuippsrec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Friends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Friends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Search Bar – (NYI) searches</a:t>
            </a:r>
            <a:r>
              <a:rPr lang="en-US" sz="1200" dirty="0" smtClean="0">
                <a:solidFill>
                  <a:srgbClr val="FF0000"/>
                </a:solidFill>
              </a:rPr>
              <a:t> users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Top Box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</a:t>
            </a:r>
            <a:r>
              <a:rPr lang="en-US" sz="1200" dirty="0" smtClean="0">
                <a:solidFill>
                  <a:srgbClr val="FF0000"/>
                </a:solidFill>
              </a:rPr>
              <a:t>sers you are following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u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ser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</a:t>
            </a:r>
            <a:r>
              <a:rPr lang="en-US" sz="1200" dirty="0" smtClean="0">
                <a:solidFill>
                  <a:srgbClr val="FF0000"/>
                </a:solidFill>
              </a:rPr>
              <a:t> Profile of 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Bottom Box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users</a:t>
            </a:r>
            <a:r>
              <a:rPr lang="en-US" sz="1200" dirty="0" smtClean="0">
                <a:solidFill>
                  <a:srgbClr val="FF0000"/>
                </a:solidFill>
              </a:rPr>
              <a:t> following you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user</a:t>
            </a:r>
            <a:r>
              <a:rPr lang="en-US" sz="1200" dirty="0" smtClean="0">
                <a:solidFill>
                  <a:srgbClr val="FF0000"/>
                </a:solidFill>
              </a:rPr>
              <a:t> – SENDS user to Profile of </a:t>
            </a:r>
            <a:r>
              <a:rPr lang="en-US" sz="1200" dirty="0" smtClean="0">
                <a:solidFill>
                  <a:srgbClr val="FF0000"/>
                </a:solidFill>
              </a:rPr>
              <a:t>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Add </a:t>
            </a:r>
            <a:r>
              <a:rPr lang="en-US" sz="1200" dirty="0" err="1" smtClean="0">
                <a:solidFill>
                  <a:srgbClr val="FF0000"/>
                </a:solidFill>
              </a:rPr>
              <a:t>Friend(s</a:t>
            </a:r>
            <a:r>
              <a:rPr lang="en-US" sz="1200" dirty="0" smtClean="0">
                <a:solidFill>
                  <a:srgbClr val="FF0000"/>
                </a:solidFill>
              </a:rPr>
              <a:t>) (NYI)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Input usernames or emails of users you want to follow separated by commas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>
                <a:solidFill>
                  <a:srgbClr val="FF0000"/>
                </a:solidFill>
              </a:rPr>
              <a:t>dd </a:t>
            </a:r>
            <a:r>
              <a:rPr lang="en-US" sz="1200" dirty="0" err="1" smtClean="0">
                <a:solidFill>
                  <a:srgbClr val="FF0000"/>
                </a:solidFill>
              </a:rPr>
              <a:t>friend(s</a:t>
            </a:r>
            <a:r>
              <a:rPr lang="en-US" sz="1200" dirty="0" smtClean="0">
                <a:solidFill>
                  <a:srgbClr val="FF0000"/>
                </a:solidFill>
              </a:rPr>
              <a:t>) (NYI)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</a:t>
            </a:r>
            <a:r>
              <a:rPr lang="en-US" sz="1200" dirty="0" smtClean="0">
                <a:solidFill>
                  <a:srgbClr val="FF0000"/>
                </a:solidFill>
              </a:rPr>
              <a:t>ries to insert following to server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REFRESHES Friends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frie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Messages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Messages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Messages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Search Bar – (NYI) searches</a:t>
            </a:r>
            <a:r>
              <a:rPr lang="en-US" sz="1200" dirty="0" smtClean="0">
                <a:solidFill>
                  <a:srgbClr val="FF0000"/>
                </a:solidFill>
              </a:rPr>
              <a:t> messages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m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essage</a:t>
            </a:r>
            <a:r>
              <a:rPr lang="en-US" sz="1200" dirty="0" smtClean="0">
                <a:solidFill>
                  <a:srgbClr val="FF0000"/>
                </a:solidFill>
              </a:rPr>
              <a:t> – SENDS user to Message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Compose</a:t>
            </a:r>
            <a:r>
              <a:rPr lang="en-US" sz="1200" dirty="0" smtClean="0">
                <a:solidFill>
                  <a:srgbClr val="FF0000"/>
                </a:solidFill>
              </a:rPr>
              <a:t> – SENDS user to Compose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mess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Map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Map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Map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NYI)</a:t>
            </a:r>
            <a:r>
              <a:rPr lang="en-US" sz="1200" dirty="0" smtClean="0">
                <a:solidFill>
                  <a:srgbClr val="FF0000"/>
                </a:solidFill>
              </a:rPr>
              <a:t> zoom into user’s location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(NYI) displays local questions</a:t>
            </a:r>
          </a:p>
        </p:txBody>
      </p:sp>
      <p:pic>
        <p:nvPicPr>
          <p:cNvPr id="6" name="Picture 5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Settings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Settings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Settings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Red Box – user’s profile picture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err="1" smtClean="0">
                <a:solidFill>
                  <a:srgbClr val="FF0000"/>
                </a:solidFill>
              </a:rPr>
              <a:t>XML’s</a:t>
            </a:r>
            <a:r>
              <a:rPr lang="en-US" sz="1200" dirty="0" smtClean="0">
                <a:solidFill>
                  <a:srgbClr val="FF0000"/>
                </a:solidFill>
              </a:rPr>
              <a:t>… – user’s name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Location – (NYI) location privileges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Connect – (NYI) connect privileges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Notifications – (NYI) notification privileges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Terms of Service – (NYI) terms of service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Privacy Policy – (NYI) privacy policy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Logout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REMOVES stored session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SENDS user to Login</a:t>
            </a:r>
          </a:p>
        </p:txBody>
      </p:sp>
      <p:pic>
        <p:nvPicPr>
          <p:cNvPr id="7" name="Picture 6" descr="settin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Question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Asked &gt; question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(need to make a way to search all questions)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Top Box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username’s question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Question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Answer It!</a:t>
            </a:r>
            <a:r>
              <a:rPr lang="en-US" sz="1200" dirty="0" smtClean="0">
                <a:solidFill>
                  <a:srgbClr val="FF0000"/>
                </a:solidFill>
              </a:rPr>
              <a:t> – 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AnswerIt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Bottom Box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>
                <a:solidFill>
                  <a:srgbClr val="FF0000"/>
                </a:solidFill>
              </a:rPr>
              <a:t>nswers for the question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nswer</a:t>
            </a:r>
            <a:r>
              <a:rPr lang="en-US" sz="1200" dirty="0" smtClean="0">
                <a:solidFill>
                  <a:srgbClr val="FF0000"/>
                </a:solidFill>
              </a:rPr>
              <a:t> – SENDS user to Answer</a:t>
            </a:r>
          </a:p>
        </p:txBody>
      </p:sp>
      <p:pic>
        <p:nvPicPr>
          <p:cNvPr id="7" name="Picture 6" descr="ques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86562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Answer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Asked &gt; </a:t>
            </a:r>
            <a:r>
              <a:rPr lang="en-US" sz="1200" dirty="0" smtClean="0"/>
              <a:t>question &gt; answer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</a:t>
            </a:r>
            <a:r>
              <a:rPr lang="en-US" sz="1200" dirty="0" smtClean="0"/>
              <a:t> 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Answered &gt; answer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Top Box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username’s question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Question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Have a better answer?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– 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AnswerIt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Bottom </a:t>
            </a:r>
            <a:r>
              <a:rPr lang="en-US" sz="1200" dirty="0" smtClean="0">
                <a:solidFill>
                  <a:srgbClr val="FF0000"/>
                </a:solidFill>
              </a:rPr>
              <a:t>Box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Username’s answer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rating – rating of answer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date – date of answer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GMT, need to implement </a:t>
            </a:r>
            <a:r>
              <a:rPr lang="en-US" sz="1200" dirty="0" err="1" smtClean="0">
                <a:solidFill>
                  <a:srgbClr val="FF0000"/>
                </a:solidFill>
              </a:rPr>
              <a:t>timezones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lat/long – (NYI) latitude and longitude of answer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urrently doesn’t find lat/long info so these won’t be right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need to change to city/region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>
                <a:solidFill>
                  <a:srgbClr val="FF0000"/>
                </a:solidFill>
              </a:rPr>
              <a:t>nswer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Like It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</a:t>
            </a:r>
            <a:r>
              <a:rPr lang="en-US" sz="1200" dirty="0" smtClean="0">
                <a:solidFill>
                  <a:srgbClr val="FF0000"/>
                </a:solidFill>
              </a:rPr>
              <a:t>ries to insert Like for answer to server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Dislike </a:t>
            </a:r>
            <a:r>
              <a:rPr lang="en-US" sz="1200" dirty="0" smtClean="0">
                <a:solidFill>
                  <a:srgbClr val="FF0000"/>
                </a:solidFill>
              </a:rPr>
              <a:t>It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tries </a:t>
            </a:r>
            <a:r>
              <a:rPr lang="en-US" sz="1200" dirty="0" smtClean="0">
                <a:solidFill>
                  <a:srgbClr val="FF0000"/>
                </a:solidFill>
              </a:rPr>
              <a:t>to insert</a:t>
            </a:r>
            <a:r>
              <a:rPr lang="en-US" sz="1200" dirty="0" smtClean="0">
                <a:solidFill>
                  <a:srgbClr val="FF0000"/>
                </a:solidFill>
              </a:rPr>
              <a:t> Dislike </a:t>
            </a:r>
            <a:r>
              <a:rPr lang="en-US" sz="1200" dirty="0" smtClean="0">
                <a:solidFill>
                  <a:srgbClr val="FF0000"/>
                </a:solidFill>
              </a:rPr>
              <a:t>for answer to </a:t>
            </a:r>
            <a:r>
              <a:rPr lang="en-US" sz="1200" dirty="0" smtClean="0">
                <a:solidFill>
                  <a:srgbClr val="FF0000"/>
                </a:solidFill>
              </a:rPr>
              <a:t>server</a:t>
            </a:r>
          </a:p>
        </p:txBody>
      </p:sp>
      <p:pic>
        <p:nvPicPr>
          <p:cNvPr id="5" name="Picture 4" descr="ans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AnswerIt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AnswerIt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Asked &gt; </a:t>
            </a:r>
            <a:r>
              <a:rPr lang="en-US" sz="1200" dirty="0" smtClean="0"/>
              <a:t>question &gt; Answer It!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</a:t>
            </a:r>
            <a:r>
              <a:rPr lang="en-US" sz="1200" dirty="0" smtClean="0"/>
              <a:t>: </a:t>
            </a: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Asked &gt; question </a:t>
            </a:r>
            <a:r>
              <a:rPr lang="en-US" sz="1200" dirty="0" smtClean="0"/>
              <a:t>&gt; answer &gt; Have a better answer?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Top Box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username’s question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Question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Bottom </a:t>
            </a:r>
            <a:r>
              <a:rPr lang="en-US" sz="1200" dirty="0" smtClean="0">
                <a:solidFill>
                  <a:srgbClr val="FF0000"/>
                </a:solidFill>
              </a:rPr>
              <a:t>Box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Answer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Answer It!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</a:t>
            </a:r>
            <a:r>
              <a:rPr lang="en-US" sz="1200" dirty="0" smtClean="0">
                <a:solidFill>
                  <a:srgbClr val="FF0000"/>
                </a:solidFill>
              </a:rPr>
              <a:t>ries to insert answer to server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RETURNS user </a:t>
            </a:r>
            <a:r>
              <a:rPr lang="en-US" sz="1200" dirty="0" smtClean="0">
                <a:solidFill>
                  <a:srgbClr val="FF0000"/>
                </a:solidFill>
              </a:rPr>
              <a:t>to</a:t>
            </a:r>
            <a:r>
              <a:rPr lang="en-US" sz="1200" dirty="0" smtClean="0">
                <a:solidFill>
                  <a:srgbClr val="FF0000"/>
                </a:solidFill>
              </a:rPr>
              <a:t>  last page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Either: 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Question </a:t>
            </a:r>
            <a:r>
              <a:rPr lang="en-US" sz="1200" dirty="0" smtClean="0">
                <a:solidFill>
                  <a:srgbClr val="FF0000"/>
                </a:solidFill>
              </a:rPr>
              <a:t>or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Answer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answer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General Instructions and To 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Instructions and To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 smtClean="0"/>
              <a:t>General Instructions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Black Box – RETURNS user to previous page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YELLOW BOX – REFRESHES current page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(NYI) </a:t>
            </a:r>
            <a:r>
              <a:rPr lang="en-US" sz="1200" smtClean="0"/>
              <a:t>means it’s ‘NOT YET IMPLEMENTED’</a:t>
            </a:r>
            <a:endParaRPr lang="en-US" sz="1200" smtClean="0"/>
          </a:p>
          <a:p>
            <a:pPr marL="228600" indent="-228600">
              <a:buFont typeface="Arial"/>
              <a:buChar char="•"/>
            </a:pPr>
            <a:endParaRPr lang="en-US" sz="1200" dirty="0" smtClean="0"/>
          </a:p>
          <a:p>
            <a:pPr marL="228600" indent="-228600"/>
            <a:r>
              <a:rPr lang="en-US" sz="1200" dirty="0" smtClean="0"/>
              <a:t>To Do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Implement Core Location</a:t>
            </a:r>
          </a:p>
          <a:p>
            <a:pPr marL="685800" lvl="1" indent="-228600">
              <a:buFont typeface="Arial"/>
              <a:buChar char="•"/>
            </a:pPr>
            <a:r>
              <a:rPr lang="en-US" sz="1200" dirty="0" smtClean="0"/>
              <a:t>for Map,</a:t>
            </a:r>
          </a:p>
          <a:p>
            <a:pPr marL="685800" lvl="1" indent="-228600">
              <a:buFont typeface="Arial"/>
              <a:buChar char="•"/>
            </a:pPr>
            <a:r>
              <a:rPr lang="en-US" sz="1200" dirty="0" smtClean="0"/>
              <a:t>I</a:t>
            </a:r>
            <a:r>
              <a:rPr lang="en-US" sz="1200" dirty="0" smtClean="0"/>
              <a:t>nputting correct location data</a:t>
            </a:r>
          </a:p>
          <a:p>
            <a:pPr marL="685800" lvl="1" indent="-228600">
              <a:buFont typeface="Arial"/>
              <a:buChar char="•"/>
            </a:pPr>
            <a:r>
              <a:rPr lang="en-US" sz="1200" dirty="0" smtClean="0"/>
              <a:t>Finding city/regions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Implement Search Bars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Fill out Settings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Implement keyboard </a:t>
            </a:r>
            <a:r>
              <a:rPr lang="en-US" sz="1200" dirty="0" err="1" smtClean="0"/>
              <a:t>scrollview</a:t>
            </a:r>
            <a:endParaRPr lang="en-US" sz="1200" dirty="0" smtClean="0"/>
          </a:p>
          <a:p>
            <a:pPr marL="685800" lvl="1" indent="-228600">
              <a:buFont typeface="Arial"/>
              <a:buChar char="•"/>
            </a:pPr>
            <a:r>
              <a:rPr lang="en-US" sz="1200" dirty="0" smtClean="0"/>
              <a:t>When a keyboar</a:t>
            </a:r>
            <a:r>
              <a:rPr lang="en-US" sz="1200" dirty="0" smtClean="0"/>
              <a:t>d appears, the view will scroll up so the textbox/</a:t>
            </a:r>
            <a:r>
              <a:rPr lang="en-US" sz="1200" dirty="0" err="1" smtClean="0"/>
              <a:t>textfield</a:t>
            </a:r>
            <a:r>
              <a:rPr lang="en-US" sz="1200" dirty="0" smtClean="0"/>
              <a:t> will always be visible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Implement </a:t>
            </a:r>
            <a:r>
              <a:rPr lang="en-US" sz="1200" dirty="0" smtClean="0"/>
              <a:t>textbox functions</a:t>
            </a:r>
          </a:p>
          <a:p>
            <a:pPr marL="685800" lvl="1" indent="-228600">
              <a:buFont typeface="Arial"/>
              <a:buChar char="•"/>
            </a:pPr>
            <a:r>
              <a:rPr lang="en-US" sz="1200" dirty="0" smtClean="0"/>
              <a:t>Currently the only way to get rid of the keyboard for a textbox is to click on the background (the done key starts a new line instead of </a:t>
            </a:r>
            <a:r>
              <a:rPr lang="en-US" sz="1200" dirty="0" smtClean="0"/>
              <a:t>exiting out of the textbox)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Implement inserting multiple Messages/Friends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Create a way to search all questions instead of just your following’s</a:t>
            </a:r>
          </a:p>
          <a:p>
            <a:pPr marL="228600" indent="-228600">
              <a:buFont typeface="Arial"/>
              <a:buChar char="•"/>
            </a:pPr>
            <a:r>
              <a:rPr lang="en-US" sz="1200" dirty="0" smtClean="0"/>
              <a:t>Create a way to search all users instead of just your hierarchy</a:t>
            </a:r>
          </a:p>
          <a:p>
            <a:pPr marL="228600" indent="-228600">
              <a:buFont typeface="Arial"/>
              <a:buChar char="•"/>
            </a:pPr>
            <a:endParaRPr lang="en-US" sz="1200" dirty="0" smtClean="0"/>
          </a:p>
        </p:txBody>
      </p:sp>
      <p:pic>
        <p:nvPicPr>
          <p:cNvPr id="14" name="Picture 13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6562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Message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Messages &gt; message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From – username of sender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Date – date sent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Message – message body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Reply </a:t>
            </a:r>
            <a:r>
              <a:rPr lang="en-US" sz="1200" dirty="0" smtClean="0">
                <a:solidFill>
                  <a:srgbClr val="FF0000"/>
                </a:solidFill>
              </a:rPr>
              <a:t>– SENDS user to Compose with recipient as this user</a:t>
            </a:r>
          </a:p>
        </p:txBody>
      </p:sp>
      <p:pic>
        <p:nvPicPr>
          <p:cNvPr id="5" name="Picture 4" descr="mess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Compose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Messages &gt; Compose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Directory &gt; Messages &gt; message &gt; Reply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Profile &gt; Send </a:t>
            </a:r>
            <a:r>
              <a:rPr lang="en-US" sz="1200" dirty="0" err="1" smtClean="0"/>
              <a:t>Msg</a:t>
            </a:r>
            <a:endParaRPr lang="en-US" sz="1200" dirty="0" smtClean="0"/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Recipient – username of recipient of message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Blank space – Text Box to write message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Send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Tries to insert message to server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RETURNS user to previous page</a:t>
            </a:r>
          </a:p>
          <a:p>
            <a:pPr marL="1143000" lvl="2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Either 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Messages</a:t>
            </a:r>
            <a:r>
              <a:rPr lang="en-US" sz="1200" dirty="0" smtClean="0">
                <a:solidFill>
                  <a:srgbClr val="FF0000"/>
                </a:solidFill>
              </a:rPr>
              <a:t> or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Message</a:t>
            </a:r>
            <a:r>
              <a:rPr lang="en-US" sz="1200" dirty="0" smtClean="0">
                <a:solidFill>
                  <a:srgbClr val="FF0000"/>
                </a:solidFill>
              </a:rPr>
              <a:t> or </a:t>
            </a:r>
            <a:r>
              <a:rPr lang="en-US" sz="1200" dirty="0" smtClean="0">
                <a:solidFill>
                  <a:srgbClr val="FF0000"/>
                </a:solidFill>
                <a:hlinkClick r:id="rId4" action="ppaction://hlinksldjump"/>
              </a:rPr>
              <a:t>Profile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comp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Login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Launch App without a stored session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Directory &gt; Settings &gt; ‘Logout’</a:t>
            </a:r>
            <a:endParaRPr lang="en-US" sz="1200" dirty="0" smtClean="0"/>
          </a:p>
          <a:p>
            <a:pPr marL="228600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Username – username of the 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Password – password of the 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Remember – ‘ON’ = 1 month, ‘OFF’ = 1 hour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Login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queries server for a session ID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SENDS user to Directory if successful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Get One Now!</a:t>
            </a:r>
            <a:r>
              <a:rPr lang="en-US" sz="1200" dirty="0" smtClean="0">
                <a:solidFill>
                  <a:srgbClr val="FF0000"/>
                </a:solidFill>
              </a:rPr>
              <a:t> – SENDS user to Registration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Forgot Username – (NYI) SENDS user to retrieve username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Forgot Username – (</a:t>
            </a:r>
            <a:r>
              <a:rPr lang="en-US" sz="1200" dirty="0" smtClean="0">
                <a:solidFill>
                  <a:srgbClr val="FF0000"/>
                </a:solidFill>
              </a:rPr>
              <a:t>NYI) </a:t>
            </a:r>
            <a:r>
              <a:rPr lang="en-US" sz="1200" dirty="0" smtClean="0">
                <a:solidFill>
                  <a:srgbClr val="FF0000"/>
                </a:solidFill>
              </a:rPr>
              <a:t>SENDS user to </a:t>
            </a:r>
            <a:r>
              <a:rPr lang="en-US" sz="1200" dirty="0" smtClean="0">
                <a:solidFill>
                  <a:srgbClr val="FF0000"/>
                </a:solidFill>
              </a:rPr>
              <a:t>retrieve/reset password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endParaRPr lang="en-US" sz="1200" dirty="0" smtClean="0"/>
          </a:p>
        </p:txBody>
      </p:sp>
      <p:pic>
        <p:nvPicPr>
          <p:cNvPr id="14" name="Picture 13" descr="log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86562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</a:rPr>
              <a:t>Registration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Login &gt; Get One Now!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Username – username of the 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Password – password of the 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Confirm Password – password confirmation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First Name – first name of the 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Last Name </a:t>
            </a:r>
            <a:r>
              <a:rPr lang="en-US" sz="1200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last name </a:t>
            </a:r>
            <a:r>
              <a:rPr lang="en-US" sz="1200" dirty="0" smtClean="0">
                <a:solidFill>
                  <a:srgbClr val="FF0000"/>
                </a:solidFill>
              </a:rPr>
              <a:t>of the </a:t>
            </a:r>
            <a:r>
              <a:rPr lang="en-US" sz="1200" dirty="0" smtClean="0">
                <a:solidFill>
                  <a:srgbClr val="FF0000"/>
                </a:solidFill>
              </a:rPr>
              <a:t>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Email </a:t>
            </a:r>
            <a:r>
              <a:rPr lang="en-US" sz="1200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email address </a:t>
            </a:r>
            <a:r>
              <a:rPr lang="en-US" sz="1200" dirty="0" smtClean="0">
                <a:solidFill>
                  <a:srgbClr val="FF0000"/>
                </a:solidFill>
              </a:rPr>
              <a:t>of the </a:t>
            </a:r>
            <a:r>
              <a:rPr lang="en-US" sz="1200" dirty="0" smtClean="0">
                <a:solidFill>
                  <a:srgbClr val="FF0000"/>
                </a:solidFill>
              </a:rPr>
              <a:t>user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Register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tries to insert a new user to server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RETURNS </a:t>
            </a:r>
            <a:r>
              <a:rPr lang="en-US" sz="1200" dirty="0" smtClean="0">
                <a:solidFill>
                  <a:srgbClr val="FF0000"/>
                </a:solidFill>
              </a:rPr>
              <a:t> user to login if successful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endParaRPr lang="en-US" sz="1200" dirty="0" smtClean="0"/>
          </a:p>
        </p:txBody>
      </p:sp>
      <p:pic>
        <p:nvPicPr>
          <p:cNvPr id="6" name="Picture 5" descr="regi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6562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Directory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Launch App WITH a stored session</a:t>
            </a:r>
            <a:endParaRPr lang="en-US" sz="1200" dirty="0" smtClean="0"/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Login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Profile</a:t>
            </a:r>
            <a:r>
              <a:rPr lang="en-US" sz="1200" dirty="0" smtClean="0">
                <a:solidFill>
                  <a:srgbClr val="FF0000"/>
                </a:solidFill>
              </a:rPr>
              <a:t> – SENDS user to Profile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err="1" smtClean="0">
                <a:solidFill>
                  <a:srgbClr val="FF0000"/>
                </a:solidFill>
                <a:hlinkClick r:id="rId3" action="ppaction://hlinksldjump"/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4" action="ppaction://hlinksldjump"/>
              </a:rPr>
              <a:t>Friends</a:t>
            </a:r>
            <a:r>
              <a:rPr lang="en-US" sz="1200" dirty="0" smtClean="0">
                <a:solidFill>
                  <a:srgbClr val="FF0000"/>
                </a:solidFill>
              </a:rPr>
              <a:t> – SENDS user to Friends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5" action="ppaction://hlinksldjump"/>
              </a:rPr>
              <a:t>Messages</a:t>
            </a:r>
            <a:r>
              <a:rPr lang="en-US" sz="1200" dirty="0" smtClean="0">
                <a:solidFill>
                  <a:srgbClr val="FF0000"/>
                </a:solidFill>
              </a:rPr>
              <a:t> – SENDS user to Messages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6" action="ppaction://hlinksldjump"/>
              </a:rPr>
              <a:t>Map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SENDS user to Map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7" action="ppaction://hlinksldjump"/>
              </a:rPr>
              <a:t>Settings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SENDS user to Settings</a:t>
            </a:r>
          </a:p>
        </p:txBody>
      </p:sp>
      <p:pic>
        <p:nvPicPr>
          <p:cNvPr id="7" name="Picture 6" descr="director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686562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Profile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Profile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Directory </a:t>
            </a:r>
            <a:r>
              <a:rPr lang="en-US" sz="1200" dirty="0" smtClean="0"/>
              <a:t>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</a:t>
            </a:r>
            <a:r>
              <a:rPr lang="en-US" sz="1200" dirty="0" smtClean="0"/>
              <a:t>F</a:t>
            </a:r>
            <a:r>
              <a:rPr lang="en-US" sz="1200" dirty="0" smtClean="0"/>
              <a:t>ollowing &gt; user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Directory </a:t>
            </a:r>
            <a:r>
              <a:rPr lang="en-US" sz="1200" dirty="0" smtClean="0"/>
              <a:t>&gt; Friends &gt; user</a:t>
            </a:r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‘Profile’ – SENDS user to Profile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’ – </a:t>
            </a:r>
            <a:r>
              <a:rPr lang="en-US" sz="1200" dirty="0" smtClean="0">
                <a:solidFill>
                  <a:srgbClr val="FF0000"/>
                </a:solidFill>
              </a:rPr>
              <a:t>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‘Friends’ – SENDS user to Friends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‘Messages’ – SENDS user to Messages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‘Map’ </a:t>
            </a:r>
            <a:r>
              <a:rPr lang="en-US" sz="1200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SENDS user to Map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‘Settings’ </a:t>
            </a:r>
            <a:r>
              <a:rPr lang="en-US" sz="1200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>
                <a:solidFill>
                  <a:srgbClr val="FF0000"/>
                </a:solidFill>
              </a:rPr>
              <a:t> SENDS user to Settings</a:t>
            </a:r>
          </a:p>
        </p:txBody>
      </p:sp>
      <p:pic>
        <p:nvPicPr>
          <p:cNvPr id="6" name="Picture 5" descr="pro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MyKuipps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MyKuipps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Asked</a:t>
            </a:r>
            <a:r>
              <a:rPr lang="en-US" sz="1200" dirty="0" smtClean="0">
                <a:solidFill>
                  <a:srgbClr val="FF0000"/>
                </a:solidFill>
              </a:rPr>
              <a:t> – 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 - Asked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Answered</a:t>
            </a:r>
            <a:r>
              <a:rPr lang="en-US" sz="1200" dirty="0" smtClean="0">
                <a:solidFill>
                  <a:srgbClr val="FF0000"/>
                </a:solidFill>
              </a:rPr>
              <a:t> – 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 - Answered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4" action="ppaction://hlinksldjump"/>
              </a:rPr>
              <a:t>Following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 - Following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5" action="ppaction://hlinksldjump"/>
              </a:rPr>
              <a:t>Recent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 - Recent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6" action="ppaction://hlinksldjump"/>
              </a:rPr>
              <a:t>Kuippit</a:t>
            </a:r>
            <a:r>
              <a:rPr lang="en-US" sz="1200" dirty="0" smtClean="0">
                <a:solidFill>
                  <a:srgbClr val="FF0000"/>
                </a:solidFill>
                <a:hlinkClick r:id="rId6" action="ppaction://hlinksldjump"/>
              </a:rPr>
              <a:t>!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 </a:t>
            </a:r>
            <a:r>
              <a:rPr lang="en-US" sz="1200" dirty="0" err="1" smtClean="0">
                <a:solidFill>
                  <a:srgbClr val="FF0000"/>
                </a:solidFill>
              </a:rPr>
              <a:t>MyKuipps</a:t>
            </a:r>
            <a:r>
              <a:rPr lang="en-US" sz="1200" dirty="0" smtClean="0">
                <a:solidFill>
                  <a:srgbClr val="FF0000"/>
                </a:solidFill>
              </a:rPr>
              <a:t> - </a:t>
            </a:r>
            <a:r>
              <a:rPr lang="en-US" sz="1200" dirty="0" err="1" smtClean="0">
                <a:solidFill>
                  <a:srgbClr val="FF0000"/>
                </a:solidFill>
              </a:rPr>
              <a:t>Kuipps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mykuippskuip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MyKuipps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–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Kuippit</a:t>
            </a:r>
            <a:r>
              <a:rPr lang="en-US" dirty="0" smtClean="0">
                <a:solidFill>
                  <a:schemeClr val="tx1"/>
                </a:solidFill>
                <a:effectLst/>
              </a:rPr>
              <a:t>!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MyKuipps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Kuippit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endParaRPr lang="en-US" sz="1200" dirty="0" smtClean="0"/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Or: Directory </a:t>
            </a:r>
            <a:r>
              <a:rPr lang="en-US" sz="1200" dirty="0" smtClean="0"/>
              <a:t>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</a:t>
            </a:r>
            <a:r>
              <a:rPr lang="en-US" sz="1200" dirty="0" err="1" smtClean="0"/>
              <a:t>Kuippit</a:t>
            </a:r>
            <a:r>
              <a:rPr lang="en-US" sz="1200" dirty="0" smtClean="0"/>
              <a:t>!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Red Box – </a:t>
            </a:r>
            <a:r>
              <a:rPr lang="en-US" sz="1200" dirty="0" err="1" smtClean="0">
                <a:solidFill>
                  <a:srgbClr val="FF0000"/>
                </a:solidFill>
              </a:rPr>
              <a:t>Kuipp</a:t>
            </a:r>
            <a:r>
              <a:rPr lang="en-US" sz="1200" dirty="0" smtClean="0">
                <a:solidFill>
                  <a:srgbClr val="FF0000"/>
                </a:solidFill>
              </a:rPr>
              <a:t> Logo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Top Box – textbox for question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# in Top Box – (NYI) counts remaining letters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Location – (NYI) textbox for location name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Category – (NYI) textbox for category name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Gold – </a:t>
            </a:r>
            <a:r>
              <a:rPr lang="en-US" sz="1200" dirty="0" smtClean="0">
                <a:solidFill>
                  <a:srgbClr val="FF0000"/>
                </a:solidFill>
              </a:rPr>
              <a:t>(NYI) textbox for</a:t>
            </a:r>
            <a:r>
              <a:rPr lang="en-US" sz="1200" dirty="0" smtClean="0">
                <a:solidFill>
                  <a:srgbClr val="FF0000"/>
                </a:solidFill>
              </a:rPr>
              <a:t> answer incentive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Followers – </a:t>
            </a:r>
            <a:r>
              <a:rPr lang="en-US" sz="1200" dirty="0" smtClean="0">
                <a:solidFill>
                  <a:srgbClr val="FF0000"/>
                </a:solidFill>
              </a:rPr>
              <a:t>(NYI) textbox for</a:t>
            </a:r>
            <a:r>
              <a:rPr lang="en-US" sz="1200" dirty="0" smtClean="0">
                <a:solidFill>
                  <a:srgbClr val="FF0000"/>
                </a:solidFill>
              </a:rPr>
              <a:t> followers to ask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Purple Box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t</a:t>
            </a:r>
            <a:r>
              <a:rPr lang="en-US" sz="1200" dirty="0" smtClean="0">
                <a:solidFill>
                  <a:srgbClr val="FF0000"/>
                </a:solidFill>
              </a:rPr>
              <a:t>ries to insert new question to server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SEND user to Question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mykuippskui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/>
              </a:rPr>
              <a:t>MyKuipps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- Asked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MyKuipps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 Asked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87630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/>
              <a:t>How to get here: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en-US" sz="1200" dirty="0" smtClean="0"/>
              <a:t>Directory &gt; </a:t>
            </a:r>
            <a:r>
              <a:rPr lang="en-US" sz="1200" dirty="0" err="1" smtClean="0"/>
              <a:t>MyKuipps</a:t>
            </a:r>
            <a:r>
              <a:rPr lang="en-US" sz="1200" dirty="0" smtClean="0"/>
              <a:t> &gt; Asked</a:t>
            </a:r>
            <a:endParaRPr lang="en-US" sz="1200" dirty="0" smtClean="0"/>
          </a:p>
          <a:p>
            <a:pPr marL="685800" lvl="1" indent="-228600"/>
            <a:endParaRPr lang="en-US" sz="1200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</a:rPr>
              <a:t>Search Bar – (NYI) searches answers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q</a:t>
            </a:r>
            <a:r>
              <a:rPr lang="en-US" sz="1200" dirty="0" smtClean="0">
                <a:solidFill>
                  <a:srgbClr val="FF0000"/>
                </a:solidFill>
                <a:hlinkClick r:id="rId2" action="ppaction://hlinksldjump"/>
              </a:rPr>
              <a:t>uestion</a:t>
            </a:r>
            <a:r>
              <a:rPr lang="en-US" sz="1200" dirty="0" smtClean="0">
                <a:solidFill>
                  <a:srgbClr val="FF0000"/>
                </a:solidFill>
              </a:rPr>
              <a:t> – </a:t>
            </a:r>
            <a:r>
              <a:rPr lang="en-US" sz="1200" dirty="0" smtClean="0">
                <a:solidFill>
                  <a:srgbClr val="FF0000"/>
                </a:solidFill>
              </a:rPr>
              <a:t>SENDS user to</a:t>
            </a:r>
            <a:r>
              <a:rPr lang="en-US" sz="1200" dirty="0" smtClean="0">
                <a:solidFill>
                  <a:srgbClr val="FF0000"/>
                </a:solidFill>
              </a:rPr>
              <a:t> Question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mykuippsask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063492" cy="6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1266</Words>
  <Application>Microsoft Macintosh PowerPoint</Application>
  <PresentationFormat>On-screen Show (4:3)</PresentationFormat>
  <Paragraphs>259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Pitchbook</vt:lpstr>
      <vt:lpstr>Kuipp – Product layout &amp; Design </vt:lpstr>
      <vt:lpstr>General Instructions and To Do</vt:lpstr>
      <vt:lpstr>Login</vt:lpstr>
      <vt:lpstr>Registration</vt:lpstr>
      <vt:lpstr>Directory</vt:lpstr>
      <vt:lpstr>Profile</vt:lpstr>
      <vt:lpstr>MyKuipps</vt:lpstr>
      <vt:lpstr>MyKuipps – Kuippit!</vt:lpstr>
      <vt:lpstr>MyKuipps - Asked</vt:lpstr>
      <vt:lpstr>MyKuipps - Answered</vt:lpstr>
      <vt:lpstr>MyKuipps - Following</vt:lpstr>
      <vt:lpstr>MyKuipps - Recent</vt:lpstr>
      <vt:lpstr>Friends</vt:lpstr>
      <vt:lpstr>Messages</vt:lpstr>
      <vt:lpstr>Map</vt:lpstr>
      <vt:lpstr>Settings</vt:lpstr>
      <vt:lpstr>Question</vt:lpstr>
      <vt:lpstr>Answer</vt:lpstr>
      <vt:lpstr>AnswerIt</vt:lpstr>
      <vt:lpstr>Message</vt:lpstr>
      <vt:lpstr>Compose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2010-12-22T03:55:04Z</dcterms:created>
  <dcterms:modified xsi:type="dcterms:W3CDTF">2010-12-23T04:42:07Z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