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14"/>
  </p:notesMasterIdLst>
  <p:handoutMasterIdLst>
    <p:handoutMasterId r:id="rId15"/>
  </p:handoutMasterIdLst>
  <p:sldIdLst>
    <p:sldId id="256" r:id="rId2"/>
    <p:sldId id="267" r:id="rId3"/>
    <p:sldId id="257" r:id="rId4"/>
    <p:sldId id="258" r:id="rId5"/>
    <p:sldId id="264" r:id="rId6"/>
    <p:sldId id="259" r:id="rId7"/>
    <p:sldId id="260" r:id="rId8"/>
    <p:sldId id="261" r:id="rId9"/>
    <p:sldId id="262" r:id="rId10"/>
    <p:sldId id="263" r:id="rId11"/>
    <p:sldId id="265" r:id="rId12"/>
    <p:sldId id="266" r:id="rId13"/>
  </p:sldIdLst>
  <p:sldSz cx="9144000" cy="6858000" type="screen4x3"/>
  <p:notesSz cx="6858000" cy="9144000"/>
  <p:defaultTextStyle>
    <a:lvl1pPr marL="0" algn="l" rtl="0" latinLnBrk="0">
      <a:defRPr sz="1800" kern="1200">
        <a:solidFill>
          <a:schemeClr val="tx1"/>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extLst/>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0A0A0"/>
  </p:clrMru>
</p:presentationPr>
</file>

<file path=ppt/tableStyles.xml><?xml version="1.0" encoding="utf-8"?>
<a:tblStyleLst xmlns:a="http://schemas.openxmlformats.org/drawingml/2006/main" def="{B301B821-A1FF-4177-AEE7-76D212191A09}">
  <a:tblStyle styleId="{B301B821-A1FF-4177-AEE7-76D212191A09}" styleName="Medium Style 9">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2H>
      <a:tcStyle>
        <a:tcBdr/>
      </a:tcStyle>
    </a:band2H>
    <a:band1V>
      <a:tcStyle>
        <a:tcBdr/>
        <a:fill>
          <a:solidFill>
            <a:schemeClr val="accent1">
              <a:tint val="20000"/>
            </a:schemeClr>
          </a:solidFill>
        </a:fill>
      </a:tcStyle>
    </a:band1V>
    <a:band2V>
      <a:tcStyle>
        <a:tcBdr/>
      </a:tcStyle>
    </a:band2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seCell>
      <a:tcStyle>
        <a:tcBdr/>
      </a:tcStyle>
    </a:seCell>
    <a:swCell>
      <a:tcStyle>
        <a:tcBdr/>
      </a:tcStyle>
    </a:swCell>
    <a:firstRow>
      <a:tcTxStyle b="on">
        <a:fontRef idx="minor">
          <a:scrgbClr r="0" g="0" b="0"/>
        </a:fontRef>
        <a:schemeClr val="lt1"/>
      </a:tcTxStyle>
      <a:tcStyle>
        <a:tcBdr/>
        <a:fill>
          <a:solidFill>
            <a:schemeClr val="accent1"/>
          </a:solidFill>
        </a:fill>
      </a:tcStyle>
    </a:firstRow>
    <a:neCell>
      <a:tcStyle>
        <a:tcBdr/>
      </a:tcStyle>
    </a:neCell>
    <a:nwCell>
      <a:tcStyle>
        <a:tcBdr/>
      </a:tcStyle>
    </a:nwCell>
  </a:tblStyle>
  <a:tblStyle styleId="{9DCAF9ED-07DC-4A11-8D7F-57B35C25682E}" styleName="Medium Style 10">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2H>
      <a:tcStyle>
        <a:tcBdr/>
      </a:tcStyle>
    </a:band2H>
    <a:band1V>
      <a:tcStyle>
        <a:tcBdr/>
        <a:fill>
          <a:solidFill>
            <a:schemeClr val="accent2">
              <a:tint val="20000"/>
            </a:schemeClr>
          </a:solidFill>
        </a:fill>
      </a:tcStyle>
    </a:band1V>
    <a:band2V>
      <a:tcStyle>
        <a:tcBdr/>
      </a:tcStyle>
    </a:band2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seCell>
      <a:tcStyle>
        <a:tcBdr/>
      </a:tcStyle>
    </a:seCell>
    <a:swCell>
      <a:tcStyle>
        <a:tcBdr/>
      </a:tcStyle>
    </a:swCell>
    <a:firstRow>
      <a:tcTxStyle b="on">
        <a:fontRef idx="minor">
          <a:scrgbClr r="0" g="0" b="0"/>
        </a:fontRef>
        <a:schemeClr val="lt1"/>
      </a:tcTxStyle>
      <a:tcStyle>
        <a:tcBdr/>
        <a:fill>
          <a:solidFill>
            <a:schemeClr val="accent2"/>
          </a:solidFill>
        </a:fill>
      </a:tcStyle>
    </a:firstRow>
    <a:neCell>
      <a:tcStyle>
        <a:tcBdr/>
      </a:tcStyle>
    </a:neCell>
    <a:nwCell>
      <a:tcStyle>
        <a:tcBdr/>
      </a:tcStyle>
    </a:nwCell>
  </a:tblStyle>
  <a:tblStyle styleId="{793D81CF-94F2-401A-BA57-92F5A7B2D0C5}" styleName="Medium Style 8">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2H>
      <a:tcStyle>
        <a:tcBdr/>
      </a:tcStyle>
    </a:band2H>
    <a:band1V>
      <a:tcStyle>
        <a:tcBdr/>
        <a:fill>
          <a:solidFill>
            <a:schemeClr val="dk1">
              <a:tint val="20000"/>
            </a:schemeClr>
          </a:solidFill>
        </a:fill>
      </a:tcStyle>
    </a:band1V>
    <a:band2V>
      <a:tcStyle>
        <a:tcBdr/>
      </a:tcStyle>
    </a:band2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seCell>
      <a:tcStyle>
        <a:tcBdr/>
      </a:tcStyle>
    </a:seCell>
    <a:swCell>
      <a:tcStyle>
        <a:tcBdr/>
      </a:tcStyle>
    </a:swCell>
    <a:firstRow>
      <a:tcTxStyle b="on">
        <a:fontRef idx="minor">
          <a:scrgbClr r="0" g="0" b="0"/>
        </a:fontRef>
        <a:schemeClr val="lt1"/>
      </a:tcTxStyle>
      <a:tcStyle>
        <a:tcBdr/>
        <a:fill>
          <a:solidFill>
            <a:schemeClr val="dk1"/>
          </a:solidFill>
        </a:fill>
      </a:tcStyle>
    </a:firstRow>
    <a:neCell>
      <a:tcStyle>
        <a:tcBdr/>
      </a:tcStyle>
    </a:neCell>
    <a:nwCell>
      <a:tcStyle>
        <a:tcBdr/>
      </a:tcStyle>
    </a:nwCell>
  </a:tblStyle>
  <a:tblStyle styleId="{5FD0F851-EC5A-4D38-B0AD-8093EC10F338}" styleName="Light Style 6">
    <a:wholeTbl>
      <a:tcTxStyle>
        <a:fontRef idx="minor">
          <a:scrgbClr r="0" g="0" b="0"/>
        </a:fontRef>
        <a:schemeClr val="accent5"/>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band2V>
      <a:tcStyle>
        <a:tcBdr/>
      </a:tcStyle>
    </a:band2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seCell>
      <a:tcStyle>
        <a:tcBdr/>
      </a:tcStyle>
    </a:seCell>
    <a:swCell>
      <a:tcStyle>
        <a:tcBdr/>
      </a:tcStyle>
    </a:swCell>
    <a:firstRow>
      <a:tcTxStyle b="on"/>
      <a:tcStyle>
        <a:tcBdr>
          <a:bottom>
            <a:ln w="12700" cmpd="sng">
              <a:solidFill>
                <a:schemeClr val="accent5"/>
              </a:solidFill>
            </a:ln>
          </a:bottom>
        </a:tcBdr>
        <a:fill>
          <a:noFill/>
        </a:fill>
      </a:tcStyle>
    </a:firstRow>
    <a:neCell>
      <a:tcStyle>
        <a:tcBdr/>
      </a:tcStyle>
    </a:neCell>
    <a:nwCell>
      <a:tcStyle>
        <a:tcBdr/>
      </a:tcStyle>
    </a:nwCell>
  </a:tblStyle>
  <a:tblStyle styleId="{1FECB4D8-DB02-4DC6-A0A2-4F2EBAE1DC90}" styleName="Medium Style 11">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2H>
      <a:tcStyle>
        <a:tcBdr/>
      </a:tcStyle>
    </a:band2H>
    <a:band1V>
      <a:tcStyle>
        <a:tcBdr/>
        <a:fill>
          <a:solidFill>
            <a:schemeClr val="accent3">
              <a:tint val="20000"/>
            </a:schemeClr>
          </a:solidFill>
        </a:fill>
      </a:tcStyle>
    </a:band1V>
    <a:band2V>
      <a:tcStyle>
        <a:tcBdr/>
      </a:tcStyle>
    </a:band2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seCell>
      <a:tcStyle>
        <a:tcBdr/>
      </a:tcStyle>
    </a:seCell>
    <a:swCell>
      <a:tcStyle>
        <a:tcBdr/>
      </a:tcStyle>
    </a:swCell>
    <a:firstRow>
      <a:tcTxStyle b="on">
        <a:fontRef idx="minor">
          <a:scrgbClr r="0" g="0" b="0"/>
        </a:fontRef>
        <a:schemeClr val="lt1"/>
      </a:tcTxStyle>
      <a:tcStyle>
        <a:tcBdr/>
        <a:fill>
          <a:solidFill>
            <a:schemeClr val="accent3"/>
          </a:solidFill>
        </a:fill>
      </a:tcStyle>
    </a:firstRow>
    <a:neCell>
      <a:tcStyle>
        <a:tcBdr/>
      </a:tcStyle>
    </a:neCell>
    <a:nwCell>
      <a:tcStyle>
        <a:tcBdr/>
      </a:tcStyle>
    </a:nwCell>
  </a:tblStyle>
  <a:tblStyle styleId="{3B4B98B0-60AC-42C2-AFA5-B58CD77FA1E5}" styleName="Light Style 2">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band2V>
      <a:tcStyle>
        <a:tcBdr/>
      </a:tcStyle>
    </a:band2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seCell>
      <a:tcStyle>
        <a:tcBdr/>
      </a:tcStyle>
    </a:seCell>
    <a:swCell>
      <a:tcStyle>
        <a:tcBdr/>
      </a:tcStyle>
    </a:swCell>
    <a:firstRow>
      <a:tcTxStyle b="on"/>
      <a:tcStyle>
        <a:tcBdr>
          <a:bottom>
            <a:ln w="12700" cmpd="sng">
              <a:solidFill>
                <a:schemeClr val="accent1"/>
              </a:solidFill>
            </a:ln>
          </a:bottom>
        </a:tcBdr>
        <a:fill>
          <a:noFill/>
        </a:fill>
      </a:tcStyle>
    </a:firstRow>
    <a:neCell>
      <a:tcStyle>
        <a:tcBdr/>
      </a:tcStyle>
    </a:neCell>
    <a:nwCell>
      <a:tcStyle>
        <a:tcBdr/>
      </a:tcStyle>
    </a:nwCell>
  </a:tblStyle>
  <a:tblStyle styleId="{0E3FDE45-AF77-4B5C-9715-49D594BDF05E}" styleName="Light Style 3">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band2V>
      <a:tcStyle>
        <a:tcBdr/>
      </a:tcStyle>
    </a:band2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seCell>
      <a:tcStyle>
        <a:tcBdr/>
      </a:tcStyle>
    </a:seCell>
    <a:swCell>
      <a:tcStyle>
        <a:tcBdr/>
      </a:tcStyle>
    </a:swCell>
    <a:firstRow>
      <a:tcTxStyle b="on"/>
      <a:tcStyle>
        <a:tcBdr>
          <a:bottom>
            <a:ln w="12700" cmpd="sng">
              <a:solidFill>
                <a:schemeClr val="accent2"/>
              </a:solidFill>
            </a:ln>
          </a:bottom>
        </a:tcBdr>
        <a:fill>
          <a:noFill/>
        </a:fill>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4567" autoAdjust="0"/>
    <p:restoredTop sz="87797" autoAdjust="0"/>
  </p:normalViewPr>
  <p:slideViewPr>
    <p:cSldViewPr>
      <p:cViewPr>
        <p:scale>
          <a:sx n="95" d="100"/>
          <a:sy n="95" d="100"/>
        </p:scale>
        <p:origin x="-810" y="-78"/>
      </p:cViewPr>
      <p:guideLst>
        <p:guide orient="horz" pos="2160"/>
        <p:guide pos="2880"/>
      </p:guideLst>
    </p:cSldViewPr>
  </p:slideViewPr>
  <p:notesTextViewPr>
    <p:cViewPr>
      <p:scale>
        <a:sx n="66" d="100"/>
        <a:sy n="66" d="100"/>
      </p:scale>
      <p:origin x="0" y="0"/>
    </p:cViewPr>
  </p:notesTextViewPr>
  <p:notesViewPr>
    <p:cSldViewPr>
      <p:cViewPr varScale="1">
        <p:scale>
          <a:sx n="59" d="100"/>
          <a:sy n="59" d="100"/>
        </p:scale>
        <p:origin x="-2496" y="-78"/>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2"/>
          <p:cNvSpPr>
            <a:spLocks noGrp="1"/>
          </p:cNvSpPr>
          <p:nvPr>
            <p:ph type="hdr" sz="quarter"/>
          </p:nvPr>
        </p:nvSpPr>
        <p:spPr>
          <a:xfrm>
            <a:off x="0" y="0"/>
            <a:ext cx="2971800" cy="457200"/>
          </a:xfrm>
          <a:prstGeom prst="rect">
            <a:avLst/>
          </a:prstGeom>
        </p:spPr>
        <p:txBody>
          <a:bodyPr vert="horz"/>
          <a:lstStyle>
            <a:extLst/>
          </a:lstStyle>
          <a:p>
            <a:endParaRPr lang="en-US"/>
          </a:p>
        </p:txBody>
      </p:sp>
      <p:sp>
        <p:nvSpPr>
          <p:cNvPr id="3" name="Rectangle 3"/>
          <p:cNvSpPr>
            <a:spLocks noGrp="1"/>
          </p:cNvSpPr>
          <p:nvPr>
            <p:ph type="dt" sz="quarter" idx="1"/>
          </p:nvPr>
        </p:nvSpPr>
        <p:spPr>
          <a:xfrm>
            <a:off x="3884613" y="0"/>
            <a:ext cx="2971800" cy="457200"/>
          </a:xfrm>
          <a:prstGeom prst="rect">
            <a:avLst/>
          </a:prstGeom>
        </p:spPr>
        <p:txBody>
          <a:bodyPr vert="horz"/>
          <a:lstStyle>
            <a:extLst/>
          </a:lstStyle>
          <a:p>
            <a:fld id="{31555DB1-8736-42A3-B48D-2B08FB93332A}" type="datetimeFigureOut">
              <a:rPr lang="en-US" smtClean="0"/>
              <a:pPr/>
              <a:t>12/13/2010</a:t>
            </a:fld>
            <a:endParaRPr lang="en-US"/>
          </a:p>
        </p:txBody>
      </p:sp>
      <p:sp>
        <p:nvSpPr>
          <p:cNvPr id="4" name="Rectangle 4"/>
          <p:cNvSpPr>
            <a:spLocks noGrp="1"/>
          </p:cNvSpPr>
          <p:nvPr>
            <p:ph type="ftr" sz="quarter" idx="2"/>
          </p:nvPr>
        </p:nvSpPr>
        <p:spPr>
          <a:xfrm>
            <a:off x="0" y="8685213"/>
            <a:ext cx="2971800" cy="457200"/>
          </a:xfrm>
          <a:prstGeom prst="rect">
            <a:avLst/>
          </a:prstGeom>
        </p:spPr>
        <p:txBody>
          <a:bodyPr vert="horz"/>
          <a:lstStyle>
            <a:extLst/>
          </a:lstStyle>
          <a:p>
            <a:endParaRPr lang="en-US"/>
          </a:p>
        </p:txBody>
      </p:sp>
      <p:sp>
        <p:nvSpPr>
          <p:cNvPr id="5" name="Rectangle 5"/>
          <p:cNvSpPr>
            <a:spLocks noGrp="1"/>
          </p:cNvSpPr>
          <p:nvPr>
            <p:ph type="sldNum" sz="quarter" idx="3"/>
          </p:nvPr>
        </p:nvSpPr>
        <p:spPr>
          <a:xfrm>
            <a:off x="3884613" y="8685213"/>
            <a:ext cx="2971800" cy="457200"/>
          </a:xfrm>
          <a:prstGeom prst="rect">
            <a:avLst/>
          </a:prstGeom>
        </p:spPr>
        <p:txBody>
          <a:bodyPr vert="horz"/>
          <a:lstStyle>
            <a:extLst/>
          </a:lstStyle>
          <a:p>
            <a:fld id="{5400D380-E0D7-4EB1-B91E-BFCC7DA7F29D}"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2"/>
          <p:cNvSpPr>
            <a:spLocks noGrp="1"/>
          </p:cNvSpPr>
          <p:nvPr>
            <p:ph type="hdr" sz="quarter"/>
          </p:nvPr>
        </p:nvSpPr>
        <p:spPr>
          <a:xfrm>
            <a:off x="0" y="0"/>
            <a:ext cx="2971800" cy="457200"/>
          </a:xfrm>
          <a:prstGeom prst="rect">
            <a:avLst/>
          </a:prstGeom>
        </p:spPr>
        <p:txBody>
          <a:bodyPr vert="horz"/>
          <a:lstStyle>
            <a:extLst/>
          </a:lstStyle>
          <a:p>
            <a:endParaRPr lang="en-US"/>
          </a:p>
        </p:txBody>
      </p:sp>
      <p:sp>
        <p:nvSpPr>
          <p:cNvPr id="3" name="Rectangle 3"/>
          <p:cNvSpPr>
            <a:spLocks noGrp="1"/>
          </p:cNvSpPr>
          <p:nvPr>
            <p:ph type="dt" idx="1"/>
          </p:nvPr>
        </p:nvSpPr>
        <p:spPr>
          <a:xfrm>
            <a:off x="3884613" y="0"/>
            <a:ext cx="2971800" cy="457200"/>
          </a:xfrm>
          <a:prstGeom prst="rect">
            <a:avLst/>
          </a:prstGeom>
        </p:spPr>
        <p:txBody>
          <a:bodyPr vert="horz"/>
          <a:lstStyle>
            <a:extLst/>
          </a:lstStyle>
          <a:p>
            <a:fld id="{0BDB199F-A56C-4049-BA04-1447030960FF}" type="datetimeFigureOut">
              <a:rPr lang="en-US" smtClean="0"/>
              <a:pPr/>
              <a:t>12/13/2010</a:t>
            </a:fld>
            <a:endParaRPr lang="en-US"/>
          </a:p>
        </p:txBody>
      </p:sp>
      <p:sp>
        <p:nvSpPr>
          <p:cNvPr id="4" name="Rectangle 4"/>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anchor="ctr"/>
          <a:lstStyle>
            <a:extLst/>
          </a:lstStyle>
          <a:p>
            <a:endParaRPr lang="en-US"/>
          </a:p>
        </p:txBody>
      </p:sp>
      <p:sp>
        <p:nvSpPr>
          <p:cNvPr id="5" name="Rectangle 5"/>
          <p:cNvSpPr>
            <a:spLocks noGrp="1"/>
          </p:cNvSpPr>
          <p:nvPr>
            <p:ph type="body" sz="quarter" idx="3"/>
          </p:nvPr>
        </p:nvSpPr>
        <p:spPr>
          <a:xfrm>
            <a:off x="685800" y="4343400"/>
            <a:ext cx="5486400" cy="4114800"/>
          </a:xfrm>
          <a:prstGeom prst="rect">
            <a:avLst/>
          </a:prstGeom>
        </p:spPr>
        <p:txBody>
          <a:bodyPr vert="horz">
            <a:normAutofit/>
          </a:bodyPr>
          <a:lstStyle>
            <a:extLst/>
          </a:lstStyle>
          <a:p>
            <a:pPr lvl="0"/>
            <a:r>
              <a:rPr lang="en-US" smtClean="0"/>
              <a:t>Click to edit Master text styles</a:t>
            </a:r>
            <a:endParaRPr lang="en-US"/>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6"/>
          <p:cNvSpPr>
            <a:spLocks noGrp="1"/>
          </p:cNvSpPr>
          <p:nvPr>
            <p:ph type="ftr" sz="quarter" idx="4"/>
          </p:nvPr>
        </p:nvSpPr>
        <p:spPr>
          <a:xfrm>
            <a:off x="0" y="8685213"/>
            <a:ext cx="2971800" cy="457200"/>
          </a:xfrm>
          <a:prstGeom prst="rect">
            <a:avLst/>
          </a:prstGeom>
        </p:spPr>
        <p:txBody>
          <a:bodyPr vert="horz"/>
          <a:lstStyle>
            <a:extLst/>
          </a:lstStyle>
          <a:p>
            <a:endParaRPr lang="en-US"/>
          </a:p>
        </p:txBody>
      </p:sp>
      <p:sp>
        <p:nvSpPr>
          <p:cNvPr id="7" name="Rectangle 7"/>
          <p:cNvSpPr>
            <a:spLocks noGrp="1"/>
          </p:cNvSpPr>
          <p:nvPr>
            <p:ph type="sldNum" sz="quarter" idx="5"/>
          </p:nvPr>
        </p:nvSpPr>
        <p:spPr>
          <a:xfrm>
            <a:off x="3884613" y="8685213"/>
            <a:ext cx="2971800" cy="457200"/>
          </a:xfrm>
          <a:prstGeom prst="rect">
            <a:avLst/>
          </a:prstGeom>
        </p:spPr>
        <p:txBody>
          <a:bodyPr vert="horz"/>
          <a:lstStyle>
            <a:extLst/>
          </a:lstStyle>
          <a:p>
            <a:fld id="{B3A019F3-8596-4028-9847-CBD3A185B07A}"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a:extLst/>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Rot="1" noChangeAspect="1"/>
          </p:cNvSpPr>
          <p:nvPr>
            <p:ph type="sldImg"/>
          </p:nvPr>
        </p:nvSpPr>
        <p:spPr/>
      </p:sp>
      <p:sp>
        <p:nvSpPr>
          <p:cNvPr id="3" name="Rectangle 3"/>
          <p:cNvSpPr>
            <a:spLocks noGrp="1"/>
          </p:cNvSpPr>
          <p:nvPr>
            <p:ph type="body" idx="1"/>
          </p:nvPr>
        </p:nvSpPr>
        <p:spPr/>
        <p:txBody>
          <a:bodyPr/>
          <a:lstStyle>
            <a:extLst/>
          </a:lstStyle>
          <a:p>
            <a:endParaRPr lang="en-US"/>
          </a:p>
        </p:txBody>
      </p:sp>
      <p:sp>
        <p:nvSpPr>
          <p:cNvPr id="4" name="Rectangle 4"/>
          <p:cNvSpPr>
            <a:spLocks noGrp="1"/>
          </p:cNvSpPr>
          <p:nvPr>
            <p:ph type="sldNum" sz="quarter" idx="10"/>
          </p:nvPr>
        </p:nvSpPr>
        <p:spPr/>
        <p:txBody>
          <a:bodyPr/>
          <a:lstStyle>
            <a:extLst/>
          </a:lstStyle>
          <a:p>
            <a:fld id="{B3A019F3-8596-4028-9847-CBD3A185B07A}"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3A019F3-8596-4028-9847-CBD3A185B07A}" type="slidenum">
              <a:rPr lang="en-US" smtClean="0"/>
              <a:pPr/>
              <a:t>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p:spTree>
      <p:nvGrpSpPr>
        <p:cNvPr id="1" name=""/>
        <p:cNvGrpSpPr/>
        <p:nvPr/>
      </p:nvGrpSpPr>
      <p:grpSpPr>
        <a:xfrm>
          <a:off x="0" y="0"/>
          <a:ext cx="0" cy="0"/>
          <a:chOff x="0" y="0"/>
          <a:chExt cx="0" cy="0"/>
        </a:xfrm>
      </p:grpSpPr>
      <p:sp>
        <p:nvSpPr>
          <p:cNvPr id="9" name="Rectangle 10"/>
          <p:cNvSpPr/>
          <p:nvPr userDrawn="1"/>
        </p:nvSpPr>
        <p:spPr>
          <a:xfrm>
            <a:off x="0" y="3505200"/>
            <a:ext cx="9144000" cy="1143000"/>
          </a:xfrm>
          <a:prstGeom prst="rect">
            <a:avLst/>
          </a:prstGeom>
          <a:solidFill>
            <a:schemeClr val="accent6">
              <a:shade val="75000"/>
            </a:schemeClr>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extLst/>
          </a:lstStyle>
          <a:p>
            <a:pPr algn="ctr"/>
            <a:endParaRPr lang="en-US" dirty="0"/>
          </a:p>
        </p:txBody>
      </p:sp>
      <p:sp>
        <p:nvSpPr>
          <p:cNvPr id="2" name="Rectangle 2"/>
          <p:cNvSpPr>
            <a:spLocks noGrp="1"/>
          </p:cNvSpPr>
          <p:nvPr>
            <p:ph type="ctrTitle"/>
          </p:nvPr>
        </p:nvSpPr>
        <p:spPr>
          <a:xfrm>
            <a:off x="228600" y="4114800"/>
            <a:ext cx="7239000" cy="533400"/>
          </a:xfrm>
          <a:noFill/>
        </p:spPr>
        <p:txBody>
          <a:bodyPr vert="horz"/>
          <a:lstStyle>
            <a:lvl1pPr algn="l">
              <a:defRPr sz="2000" b="0" cap="all" spc="150" baseline="0">
                <a:solidFill>
                  <a:schemeClr val="bg1"/>
                </a:solidFill>
              </a:defRPr>
            </a:lvl1pPr>
            <a:extLst/>
          </a:lstStyle>
          <a:p>
            <a:r>
              <a:rPr lang="en-US" smtClean="0"/>
              <a:t>Click to edit Master title style</a:t>
            </a:r>
            <a:endParaRPr lang="en-US" dirty="0"/>
          </a:p>
        </p:txBody>
      </p:sp>
      <p:sp>
        <p:nvSpPr>
          <p:cNvPr id="3" name="Rectangle 3"/>
          <p:cNvSpPr>
            <a:spLocks noGrp="1"/>
          </p:cNvSpPr>
          <p:nvPr>
            <p:ph type="subTitle" idx="1" hasCustomPrompt="1"/>
          </p:nvPr>
        </p:nvSpPr>
        <p:spPr>
          <a:xfrm>
            <a:off x="228600" y="4706112"/>
            <a:ext cx="6934200" cy="228600"/>
          </a:xfrm>
          <a:solidFill>
            <a:schemeClr val="bg1"/>
          </a:solidFill>
        </p:spPr>
        <p:txBody>
          <a:bodyPr/>
          <a:lstStyle>
            <a:lvl1pPr marL="0" indent="0" algn="l">
              <a:buNone/>
              <a:defRPr sz="1100" b="1">
                <a:solidFill>
                  <a:schemeClr val="accent4">
                    <a:shade val="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dirty="0" smtClean="0"/>
              <a:t>Click to add author information</a:t>
            </a:r>
            <a:endParaRPr lang="en-US" dirty="0"/>
          </a:p>
        </p:txBody>
      </p:sp>
      <p:sp>
        <p:nvSpPr>
          <p:cNvPr id="15" name="Rectangle 15"/>
          <p:cNvSpPr>
            <a:spLocks noGrp="1"/>
          </p:cNvSpPr>
          <p:nvPr>
            <p:ph type="sldNum" sz="quarter" idx="11"/>
          </p:nvPr>
        </p:nvSpPr>
        <p:spPr>
          <a:xfrm>
            <a:off x="6477000" y="6477000"/>
            <a:ext cx="1021080" cy="304800"/>
          </a:xfrm>
        </p:spPr>
        <p:txBody>
          <a:bodyPr anchor="ctr"/>
          <a:lstStyle>
            <a:extLst/>
          </a:lstStyle>
          <a:p>
            <a:pPr algn="r"/>
            <a:fld id="{256D3EEF-DE4E-429D-8EC4-DDC531AFF587}" type="slidenum">
              <a:rPr lang="en-US" sz="1000" smtClean="0"/>
              <a:pPr algn="r"/>
              <a:t>‹#›</a:t>
            </a:fld>
            <a:endParaRPr lang="en-US" dirty="0"/>
          </a:p>
        </p:txBody>
      </p:sp>
      <p:sp>
        <p:nvSpPr>
          <p:cNvPr id="16" name="Rectangle 16"/>
          <p:cNvSpPr>
            <a:spLocks noGrp="1"/>
          </p:cNvSpPr>
          <p:nvPr>
            <p:ph type="ftr" sz="quarter" idx="12"/>
          </p:nvPr>
        </p:nvSpPr>
        <p:spPr/>
        <p:txBody>
          <a:bodyPr/>
          <a:lstStyle>
            <a:extLst/>
          </a:lstStyle>
          <a:p>
            <a:endParaRPr lang="en-US" dirty="0"/>
          </a:p>
        </p:txBody>
      </p:sp>
      <p:sp>
        <p:nvSpPr>
          <p:cNvPr id="8" name="Rectangle 10"/>
          <p:cNvSpPr/>
          <p:nvPr userDrawn="1"/>
        </p:nvSpPr>
        <p:spPr>
          <a:xfrm>
            <a:off x="0" y="0"/>
            <a:ext cx="9144000" cy="4038600"/>
          </a:xfrm>
          <a:prstGeom prst="rect">
            <a:avLst/>
          </a:prstGeom>
          <a:solidFill>
            <a:schemeClr val="accent4"/>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extLst/>
          </a:lstStyle>
          <a:p>
            <a:pPr algn="ctr"/>
            <a:endParaRPr lang="en-US" dirty="0"/>
          </a:p>
        </p:txBody>
      </p:sp>
      <p:sp>
        <p:nvSpPr>
          <p:cNvPr id="10" name="Date Placeholder 9"/>
          <p:cNvSpPr>
            <a:spLocks noGrp="1"/>
          </p:cNvSpPr>
          <p:nvPr>
            <p:ph type="dt" sz="half" idx="10"/>
          </p:nvPr>
        </p:nvSpPr>
        <p:spPr>
          <a:xfrm>
            <a:off x="228600" y="6477000"/>
            <a:ext cx="1600200" cy="304800"/>
          </a:xfrm>
        </p:spPr>
        <p:txBody>
          <a:bodyPr anchor="ctr"/>
          <a:lstStyle>
            <a:lvl1pPr algn="l">
              <a:defRPr>
                <a:solidFill>
                  <a:srgbClr val="A0A0A0"/>
                </a:solidFill>
              </a:defRPr>
            </a:lvl1pPr>
            <a:extLst/>
          </a:lstStyle>
          <a:p>
            <a:fld id="{5A8D346D-A53F-433C-9D37-45A337EA482C}" type="datetime1">
              <a:rPr lang="en-US" smtClean="0"/>
              <a:pPr/>
              <a:t>12/13/2010</a:t>
            </a:fld>
            <a:endParaRPr lang="en-US" dirty="0"/>
          </a:p>
        </p:txBody>
      </p:sp>
      <p:sp>
        <p:nvSpPr>
          <p:cNvPr id="12" name="Rectangle 11"/>
          <p:cNvSpPr/>
          <p:nvPr userDrawn="1"/>
        </p:nvSpPr>
        <p:spPr>
          <a:xfrm>
            <a:off x="0" y="4645880"/>
            <a:ext cx="9144000" cy="27432"/>
          </a:xfrm>
          <a:prstGeom prst="rect">
            <a:avLst/>
          </a:prstGeom>
          <a:solidFill>
            <a:schemeClr val="accent4"/>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extLst/>
          </a:lstStyle>
          <a:p>
            <a:pPr algn="ct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3-Up: 1 Top, 2 Bottom">
    <p:spTree>
      <p:nvGrpSpPr>
        <p:cNvPr id="1" name=""/>
        <p:cNvGrpSpPr/>
        <p:nvPr/>
      </p:nvGrpSpPr>
      <p:grpSpPr>
        <a:xfrm>
          <a:off x="0" y="0"/>
          <a:ext cx="0" cy="0"/>
          <a:chOff x="0" y="0"/>
          <a:chExt cx="0" cy="0"/>
        </a:xfrm>
      </p:grpSpPr>
      <p:sp>
        <p:nvSpPr>
          <p:cNvPr id="28" name="Rectangle 2"/>
          <p:cNvSpPr>
            <a:spLocks noGrp="1"/>
          </p:cNvSpPr>
          <p:nvPr>
            <p:ph type="title"/>
          </p:nvPr>
        </p:nvSpPr>
        <p:spPr/>
        <p:txBody>
          <a:bodyPr/>
          <a:lstStyle>
            <a:extLst/>
          </a:lstStyle>
          <a:p>
            <a:r>
              <a:rPr lang="en-US" smtClean="0"/>
              <a:t>Click to edit Master title style</a:t>
            </a:r>
            <a:endParaRPr lang="en-US"/>
          </a:p>
        </p:txBody>
      </p:sp>
      <p:sp>
        <p:nvSpPr>
          <p:cNvPr id="13" name="Rectangle 8"/>
          <p:cNvSpPr>
            <a:spLocks noGrp="1"/>
          </p:cNvSpPr>
          <p:nvPr>
            <p:ph type="body" sz="quarter" idx="13" hasCustomPrompt="1"/>
          </p:nvPr>
        </p:nvSpPr>
        <p:spPr>
          <a:xfrm>
            <a:off x="304800" y="381000"/>
            <a:ext cx="8077200" cy="228600"/>
          </a:xfrm>
          <a:solidFill>
            <a:schemeClr val="accent6">
              <a:shade val="75000"/>
            </a:schemeClr>
          </a:solidFill>
        </p:spPr>
        <p:txBody>
          <a:bodyPr/>
          <a:lstStyle>
            <a:lvl1pPr>
              <a:defRPr b="1">
                <a:solidFill>
                  <a:schemeClr val="bg1"/>
                </a:solidFill>
              </a:defRPr>
            </a:lvl1pPr>
            <a:extLst/>
          </a:lstStyle>
          <a:p>
            <a:pPr lvl="0"/>
            <a:r>
              <a:rPr lang="en-US" dirty="0" smtClean="0"/>
              <a:t>Click to add heading</a:t>
            </a:r>
            <a:endParaRPr lang="en-US" dirty="0"/>
          </a:p>
        </p:txBody>
      </p:sp>
      <p:sp>
        <p:nvSpPr>
          <p:cNvPr id="15" name="Rectangle 11"/>
          <p:cNvSpPr>
            <a:spLocks noGrp="1"/>
          </p:cNvSpPr>
          <p:nvPr>
            <p:ph sz="quarter" idx="15"/>
          </p:nvPr>
        </p:nvSpPr>
        <p:spPr>
          <a:xfrm>
            <a:off x="301752" y="609600"/>
            <a:ext cx="8074152" cy="2706624"/>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7" name="Rectangle 8"/>
          <p:cNvSpPr>
            <a:spLocks noGrp="1"/>
          </p:cNvSpPr>
          <p:nvPr>
            <p:ph type="body" sz="quarter" idx="16" hasCustomPrompt="1"/>
          </p:nvPr>
        </p:nvSpPr>
        <p:spPr>
          <a:xfrm>
            <a:off x="301752" y="3319272"/>
            <a:ext cx="3965448" cy="228600"/>
          </a:xfrm>
          <a:solidFill>
            <a:schemeClr val="accent6">
              <a:shade val="75000"/>
            </a:schemeClr>
          </a:solidFill>
        </p:spPr>
        <p:txBody>
          <a:bodyPr/>
          <a:lstStyle>
            <a:lvl1pPr>
              <a:defRPr b="1">
                <a:solidFill>
                  <a:schemeClr val="bg1"/>
                </a:solidFill>
              </a:defRPr>
            </a:lvl1pPr>
            <a:extLst/>
          </a:lstStyle>
          <a:p>
            <a:pPr lvl="0"/>
            <a:r>
              <a:rPr lang="en-US" dirty="0" smtClean="0"/>
              <a:t>Click to add heading</a:t>
            </a:r>
            <a:endParaRPr lang="en-US"/>
          </a:p>
        </p:txBody>
      </p:sp>
      <p:sp>
        <p:nvSpPr>
          <p:cNvPr id="18" name="Rectangle 11"/>
          <p:cNvSpPr>
            <a:spLocks noGrp="1"/>
          </p:cNvSpPr>
          <p:nvPr>
            <p:ph sz="quarter" idx="17"/>
          </p:nvPr>
        </p:nvSpPr>
        <p:spPr>
          <a:xfrm>
            <a:off x="301752" y="3547872"/>
            <a:ext cx="3965448" cy="2706624"/>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1" name="Rectangle 8"/>
          <p:cNvSpPr>
            <a:spLocks noGrp="1"/>
          </p:cNvSpPr>
          <p:nvPr>
            <p:ph type="body" sz="quarter" idx="20" hasCustomPrompt="1"/>
          </p:nvPr>
        </p:nvSpPr>
        <p:spPr>
          <a:xfrm>
            <a:off x="4416552" y="3319272"/>
            <a:ext cx="3965448" cy="228600"/>
          </a:xfrm>
          <a:solidFill>
            <a:schemeClr val="accent6">
              <a:shade val="75000"/>
            </a:schemeClr>
          </a:solidFill>
        </p:spPr>
        <p:txBody>
          <a:bodyPr/>
          <a:lstStyle>
            <a:lvl1pPr>
              <a:defRPr b="1">
                <a:solidFill>
                  <a:schemeClr val="bg1"/>
                </a:solidFill>
              </a:defRPr>
            </a:lvl1pPr>
            <a:extLst/>
          </a:lstStyle>
          <a:p>
            <a:pPr lvl="0"/>
            <a:r>
              <a:rPr lang="en-US" dirty="0" smtClean="0"/>
              <a:t>Click to add heading</a:t>
            </a:r>
            <a:endParaRPr lang="en-US"/>
          </a:p>
        </p:txBody>
      </p:sp>
      <p:sp>
        <p:nvSpPr>
          <p:cNvPr id="23" name="Rectangle 11"/>
          <p:cNvSpPr>
            <a:spLocks noGrp="1"/>
          </p:cNvSpPr>
          <p:nvPr>
            <p:ph sz="quarter" idx="21"/>
          </p:nvPr>
        </p:nvSpPr>
        <p:spPr>
          <a:xfrm>
            <a:off x="4416552" y="3547872"/>
            <a:ext cx="3965448" cy="2706624"/>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9" name="Rectangle 19"/>
          <p:cNvSpPr>
            <a:spLocks noGrp="1"/>
          </p:cNvSpPr>
          <p:nvPr>
            <p:ph type="dt" sz="half" idx="22"/>
          </p:nvPr>
        </p:nvSpPr>
        <p:spPr/>
        <p:txBody>
          <a:bodyPr/>
          <a:lstStyle>
            <a:extLst/>
          </a:lstStyle>
          <a:p>
            <a:pPr algn="r"/>
            <a:fld id="{FEC9D3F2-7140-49B9-866C-D21246A5836E}" type="datetime1">
              <a:rPr lang="en-US" smtClean="0"/>
              <a:pPr algn="r"/>
              <a:t>12/13/2010</a:t>
            </a:fld>
            <a:endParaRPr lang="en-US"/>
          </a:p>
        </p:txBody>
      </p:sp>
      <p:sp>
        <p:nvSpPr>
          <p:cNvPr id="20" name="Rectangle 20"/>
          <p:cNvSpPr>
            <a:spLocks noGrp="1"/>
          </p:cNvSpPr>
          <p:nvPr>
            <p:ph type="sldNum" sz="quarter" idx="23"/>
          </p:nvPr>
        </p:nvSpPr>
        <p:spPr/>
        <p:txBody>
          <a:bodyPr/>
          <a:lstStyle>
            <a:extLst/>
          </a:lstStyle>
          <a:p>
            <a:pPr algn="r"/>
            <a:fld id="{256D3EEF-DE4E-429D-8EC4-DDC531AFF587}" type="slidenum">
              <a:rPr lang="en-US" sz="1000" smtClean="0"/>
              <a:pPr algn="r"/>
              <a:t>‹#›</a:t>
            </a:fld>
            <a:endParaRPr lang="en-US"/>
          </a:p>
        </p:txBody>
      </p:sp>
      <p:sp>
        <p:nvSpPr>
          <p:cNvPr id="22" name="Rectangle 22"/>
          <p:cNvSpPr>
            <a:spLocks noGrp="1"/>
          </p:cNvSpPr>
          <p:nvPr>
            <p:ph type="ftr" sz="quarter" idx="24"/>
          </p:nvPr>
        </p:nvSpPr>
        <p:spPr/>
        <p:txBody>
          <a:bodyPr/>
          <a:lstStyle>
            <a:extLst/>
          </a:lstStyle>
          <a:p>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4-Up">
    <p:spTree>
      <p:nvGrpSpPr>
        <p:cNvPr id="1" name=""/>
        <p:cNvGrpSpPr/>
        <p:nvPr/>
      </p:nvGrpSpPr>
      <p:grpSpPr>
        <a:xfrm>
          <a:off x="0" y="0"/>
          <a:ext cx="0" cy="0"/>
          <a:chOff x="0" y="0"/>
          <a:chExt cx="0" cy="0"/>
        </a:xfrm>
      </p:grpSpPr>
      <p:sp>
        <p:nvSpPr>
          <p:cNvPr id="19" name="Rectangle 2"/>
          <p:cNvSpPr>
            <a:spLocks noGrp="1"/>
          </p:cNvSpPr>
          <p:nvPr>
            <p:ph type="title"/>
          </p:nvPr>
        </p:nvSpPr>
        <p:spPr/>
        <p:txBody>
          <a:bodyPr/>
          <a:lstStyle>
            <a:extLst/>
          </a:lstStyle>
          <a:p>
            <a:r>
              <a:rPr lang="en-US" smtClean="0"/>
              <a:t>Click to edit Master title style</a:t>
            </a:r>
            <a:endParaRPr lang="en-US"/>
          </a:p>
        </p:txBody>
      </p:sp>
      <p:sp>
        <p:nvSpPr>
          <p:cNvPr id="16" name="Rectangle 8"/>
          <p:cNvSpPr>
            <a:spLocks noGrp="1"/>
          </p:cNvSpPr>
          <p:nvPr>
            <p:ph type="body" sz="quarter" idx="13" hasCustomPrompt="1"/>
          </p:nvPr>
        </p:nvSpPr>
        <p:spPr>
          <a:xfrm>
            <a:off x="304800" y="381000"/>
            <a:ext cx="3962400" cy="228600"/>
          </a:xfrm>
          <a:solidFill>
            <a:schemeClr val="accent6">
              <a:shade val="75000"/>
            </a:schemeClr>
          </a:solidFill>
        </p:spPr>
        <p:txBody>
          <a:bodyPr/>
          <a:lstStyle>
            <a:lvl1pPr>
              <a:defRPr b="1">
                <a:solidFill>
                  <a:schemeClr val="bg1"/>
                </a:solidFill>
              </a:defRPr>
            </a:lvl1pPr>
            <a:extLst/>
          </a:lstStyle>
          <a:p>
            <a:pPr lvl="0"/>
            <a:r>
              <a:rPr lang="en-US" dirty="0" smtClean="0"/>
              <a:t>Click to add heading</a:t>
            </a:r>
            <a:endParaRPr lang="en-US"/>
          </a:p>
        </p:txBody>
      </p:sp>
      <p:sp>
        <p:nvSpPr>
          <p:cNvPr id="17" name="Rectangle 11"/>
          <p:cNvSpPr>
            <a:spLocks noGrp="1"/>
          </p:cNvSpPr>
          <p:nvPr>
            <p:ph sz="quarter" idx="15"/>
          </p:nvPr>
        </p:nvSpPr>
        <p:spPr>
          <a:xfrm>
            <a:off x="304800" y="609600"/>
            <a:ext cx="3962400" cy="2706624"/>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8" name="Rectangle 8"/>
          <p:cNvSpPr>
            <a:spLocks noGrp="1"/>
          </p:cNvSpPr>
          <p:nvPr>
            <p:ph type="body" sz="quarter" idx="16" hasCustomPrompt="1"/>
          </p:nvPr>
        </p:nvSpPr>
        <p:spPr>
          <a:xfrm>
            <a:off x="301752" y="3319272"/>
            <a:ext cx="3965448" cy="228600"/>
          </a:xfrm>
          <a:solidFill>
            <a:schemeClr val="accent6">
              <a:shade val="75000"/>
            </a:schemeClr>
          </a:solidFill>
        </p:spPr>
        <p:txBody>
          <a:bodyPr/>
          <a:lstStyle>
            <a:lvl1pPr>
              <a:defRPr b="1">
                <a:solidFill>
                  <a:schemeClr val="bg1"/>
                </a:solidFill>
              </a:defRPr>
            </a:lvl1pPr>
            <a:extLst/>
          </a:lstStyle>
          <a:p>
            <a:pPr lvl="0"/>
            <a:r>
              <a:rPr lang="en-US" dirty="0" smtClean="0"/>
              <a:t>Click to add heading</a:t>
            </a:r>
            <a:endParaRPr lang="en-US"/>
          </a:p>
        </p:txBody>
      </p:sp>
      <p:sp>
        <p:nvSpPr>
          <p:cNvPr id="20" name="Rectangle 11"/>
          <p:cNvSpPr>
            <a:spLocks noGrp="1"/>
          </p:cNvSpPr>
          <p:nvPr>
            <p:ph sz="quarter" idx="17"/>
          </p:nvPr>
        </p:nvSpPr>
        <p:spPr>
          <a:xfrm>
            <a:off x="301752" y="3547872"/>
            <a:ext cx="3965448" cy="2706624"/>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1" name="Rectangle 8"/>
          <p:cNvSpPr>
            <a:spLocks noGrp="1"/>
          </p:cNvSpPr>
          <p:nvPr>
            <p:ph type="body" sz="quarter" idx="18" hasCustomPrompt="1"/>
          </p:nvPr>
        </p:nvSpPr>
        <p:spPr>
          <a:xfrm>
            <a:off x="4419600" y="381000"/>
            <a:ext cx="3962400" cy="228600"/>
          </a:xfrm>
          <a:solidFill>
            <a:schemeClr val="accent6">
              <a:shade val="75000"/>
            </a:schemeClr>
          </a:solidFill>
        </p:spPr>
        <p:txBody>
          <a:bodyPr/>
          <a:lstStyle>
            <a:lvl1pPr>
              <a:defRPr b="1">
                <a:solidFill>
                  <a:schemeClr val="bg1"/>
                </a:solidFill>
              </a:defRPr>
            </a:lvl1pPr>
            <a:extLst/>
          </a:lstStyle>
          <a:p>
            <a:pPr lvl="0"/>
            <a:r>
              <a:rPr lang="en-US" dirty="0" smtClean="0"/>
              <a:t>Click to add heading</a:t>
            </a:r>
            <a:endParaRPr lang="en-US"/>
          </a:p>
        </p:txBody>
      </p:sp>
      <p:sp>
        <p:nvSpPr>
          <p:cNvPr id="24" name="Rectangle 11"/>
          <p:cNvSpPr>
            <a:spLocks noGrp="1"/>
          </p:cNvSpPr>
          <p:nvPr>
            <p:ph sz="quarter" idx="19"/>
          </p:nvPr>
        </p:nvSpPr>
        <p:spPr>
          <a:xfrm>
            <a:off x="4419600" y="609600"/>
            <a:ext cx="3962400" cy="2706624"/>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5" name="Rectangle 8"/>
          <p:cNvSpPr>
            <a:spLocks noGrp="1"/>
          </p:cNvSpPr>
          <p:nvPr>
            <p:ph type="body" sz="quarter" idx="20" hasCustomPrompt="1"/>
          </p:nvPr>
        </p:nvSpPr>
        <p:spPr>
          <a:xfrm>
            <a:off x="4416552" y="3319272"/>
            <a:ext cx="3965448" cy="228600"/>
          </a:xfrm>
          <a:solidFill>
            <a:schemeClr val="accent6">
              <a:shade val="75000"/>
            </a:schemeClr>
          </a:solidFill>
        </p:spPr>
        <p:txBody>
          <a:bodyPr/>
          <a:lstStyle>
            <a:lvl1pPr>
              <a:defRPr b="1">
                <a:solidFill>
                  <a:schemeClr val="bg1"/>
                </a:solidFill>
              </a:defRPr>
            </a:lvl1pPr>
            <a:extLst/>
          </a:lstStyle>
          <a:p>
            <a:pPr lvl="0"/>
            <a:r>
              <a:rPr lang="en-US" dirty="0" smtClean="0"/>
              <a:t>Click to add heading</a:t>
            </a:r>
            <a:endParaRPr lang="en-US"/>
          </a:p>
        </p:txBody>
      </p:sp>
      <p:sp>
        <p:nvSpPr>
          <p:cNvPr id="26" name="Rectangle 11"/>
          <p:cNvSpPr>
            <a:spLocks noGrp="1"/>
          </p:cNvSpPr>
          <p:nvPr>
            <p:ph sz="quarter" idx="21"/>
          </p:nvPr>
        </p:nvSpPr>
        <p:spPr>
          <a:xfrm>
            <a:off x="4416552" y="3547872"/>
            <a:ext cx="3965448" cy="2706624"/>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3" name="Rectangle 23"/>
          <p:cNvSpPr>
            <a:spLocks noGrp="1"/>
          </p:cNvSpPr>
          <p:nvPr>
            <p:ph type="dt" sz="half" idx="22"/>
          </p:nvPr>
        </p:nvSpPr>
        <p:spPr/>
        <p:txBody>
          <a:bodyPr/>
          <a:lstStyle>
            <a:extLst/>
          </a:lstStyle>
          <a:p>
            <a:pPr algn="r"/>
            <a:fld id="{CBEC585F-C108-48D6-9331-6628A0FBB73B}" type="datetime1">
              <a:rPr lang="en-US" smtClean="0"/>
              <a:pPr algn="r"/>
              <a:t>12/13/2010</a:t>
            </a:fld>
            <a:endParaRPr lang="en-US"/>
          </a:p>
        </p:txBody>
      </p:sp>
      <p:sp>
        <p:nvSpPr>
          <p:cNvPr id="27" name="Rectangle 27"/>
          <p:cNvSpPr>
            <a:spLocks noGrp="1"/>
          </p:cNvSpPr>
          <p:nvPr>
            <p:ph type="sldNum" sz="quarter" idx="23"/>
          </p:nvPr>
        </p:nvSpPr>
        <p:spPr/>
        <p:txBody>
          <a:bodyPr/>
          <a:lstStyle>
            <a:extLst/>
          </a:lstStyle>
          <a:p>
            <a:pPr algn="r"/>
            <a:fld id="{256D3EEF-DE4E-429D-8EC4-DDC531AFF587}" type="slidenum">
              <a:rPr lang="en-US" sz="1000" smtClean="0"/>
              <a:pPr algn="r"/>
              <a:t>‹#›</a:t>
            </a:fld>
            <a:endParaRPr lang="en-US"/>
          </a:p>
        </p:txBody>
      </p:sp>
      <p:sp>
        <p:nvSpPr>
          <p:cNvPr id="28" name="Rectangle 28"/>
          <p:cNvSpPr>
            <a:spLocks noGrp="1"/>
          </p:cNvSpPr>
          <p:nvPr>
            <p:ph type="ftr" sz="quarter" idx="24"/>
          </p:nvPr>
        </p:nvSpPr>
        <p:spPr/>
        <p:txBody>
          <a:bodyPr/>
          <a:lstStyle>
            <a:extLst/>
          </a:lstStyle>
          <a:p>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4-Up: 1 Left, 3 Right">
    <p:spTree>
      <p:nvGrpSpPr>
        <p:cNvPr id="1" name=""/>
        <p:cNvGrpSpPr/>
        <p:nvPr/>
      </p:nvGrpSpPr>
      <p:grpSpPr>
        <a:xfrm>
          <a:off x="0" y="0"/>
          <a:ext cx="0" cy="0"/>
          <a:chOff x="0" y="0"/>
          <a:chExt cx="0" cy="0"/>
        </a:xfrm>
      </p:grpSpPr>
      <p:sp>
        <p:nvSpPr>
          <p:cNvPr id="4" name="Rectangle 2"/>
          <p:cNvSpPr>
            <a:spLocks noGrp="1"/>
          </p:cNvSpPr>
          <p:nvPr>
            <p:ph type="title"/>
          </p:nvPr>
        </p:nvSpPr>
        <p:spPr/>
        <p:txBody>
          <a:bodyPr/>
          <a:lstStyle>
            <a:extLst/>
          </a:lstStyle>
          <a:p>
            <a:r>
              <a:rPr lang="en-US" smtClean="0"/>
              <a:t>Click to edit Master title style</a:t>
            </a:r>
            <a:endParaRPr lang="en-US"/>
          </a:p>
        </p:txBody>
      </p:sp>
      <p:sp>
        <p:nvSpPr>
          <p:cNvPr id="10" name="Rectangle 8"/>
          <p:cNvSpPr>
            <a:spLocks noGrp="1"/>
          </p:cNvSpPr>
          <p:nvPr>
            <p:ph type="body" sz="quarter" idx="14" hasCustomPrompt="1"/>
          </p:nvPr>
        </p:nvSpPr>
        <p:spPr>
          <a:xfrm>
            <a:off x="4419600" y="381000"/>
            <a:ext cx="3962400" cy="228600"/>
          </a:xfrm>
          <a:solidFill>
            <a:schemeClr val="accent6">
              <a:shade val="75000"/>
            </a:schemeClr>
          </a:solidFill>
        </p:spPr>
        <p:txBody>
          <a:bodyPr/>
          <a:lstStyle>
            <a:lvl1pPr>
              <a:defRPr b="1">
                <a:solidFill>
                  <a:schemeClr val="bg1"/>
                </a:solidFill>
              </a:defRPr>
            </a:lvl1pPr>
            <a:extLst/>
          </a:lstStyle>
          <a:p>
            <a:pPr lvl="0"/>
            <a:r>
              <a:rPr lang="en-US" dirty="0" smtClean="0"/>
              <a:t>Click to add heading</a:t>
            </a:r>
            <a:endParaRPr lang="en-US" dirty="0"/>
          </a:p>
        </p:txBody>
      </p:sp>
      <p:sp>
        <p:nvSpPr>
          <p:cNvPr id="8" name="Rectangle 11"/>
          <p:cNvSpPr>
            <a:spLocks noGrp="1"/>
          </p:cNvSpPr>
          <p:nvPr>
            <p:ph sz="quarter" idx="16"/>
          </p:nvPr>
        </p:nvSpPr>
        <p:spPr>
          <a:xfrm>
            <a:off x="4419600" y="609600"/>
            <a:ext cx="3962400" cy="1728216"/>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9" name="Rectangle 8"/>
          <p:cNvSpPr>
            <a:spLocks noGrp="1"/>
          </p:cNvSpPr>
          <p:nvPr>
            <p:ph type="body" sz="quarter" idx="13" hasCustomPrompt="1"/>
          </p:nvPr>
        </p:nvSpPr>
        <p:spPr>
          <a:xfrm>
            <a:off x="304800" y="381000"/>
            <a:ext cx="3965448" cy="228600"/>
          </a:xfrm>
          <a:solidFill>
            <a:schemeClr val="accent6">
              <a:shade val="75000"/>
            </a:schemeClr>
          </a:solidFill>
        </p:spPr>
        <p:txBody>
          <a:bodyPr/>
          <a:lstStyle>
            <a:lvl1pPr>
              <a:defRPr b="1">
                <a:solidFill>
                  <a:schemeClr val="bg1"/>
                </a:solidFill>
              </a:defRPr>
            </a:lvl1pPr>
            <a:extLst/>
          </a:lstStyle>
          <a:p>
            <a:pPr lvl="0"/>
            <a:r>
              <a:rPr lang="en-US" dirty="0" smtClean="0"/>
              <a:t>Click to add heading</a:t>
            </a:r>
            <a:endParaRPr lang="en-US" dirty="0"/>
          </a:p>
        </p:txBody>
      </p:sp>
      <p:sp>
        <p:nvSpPr>
          <p:cNvPr id="20" name="Rectangle 11"/>
          <p:cNvSpPr>
            <a:spLocks noGrp="1"/>
          </p:cNvSpPr>
          <p:nvPr>
            <p:ph sz="quarter" idx="15"/>
          </p:nvPr>
        </p:nvSpPr>
        <p:spPr>
          <a:xfrm>
            <a:off x="304800" y="609600"/>
            <a:ext cx="3962400" cy="5638800"/>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Rectangle 8"/>
          <p:cNvSpPr>
            <a:spLocks noGrp="1"/>
          </p:cNvSpPr>
          <p:nvPr>
            <p:ph type="body" sz="quarter" idx="17" hasCustomPrompt="1"/>
          </p:nvPr>
        </p:nvSpPr>
        <p:spPr>
          <a:xfrm>
            <a:off x="4416552" y="2340864"/>
            <a:ext cx="3962400" cy="228600"/>
          </a:xfrm>
          <a:solidFill>
            <a:schemeClr val="accent6">
              <a:shade val="75000"/>
            </a:schemeClr>
          </a:solidFill>
        </p:spPr>
        <p:txBody>
          <a:bodyPr/>
          <a:lstStyle>
            <a:lvl1pPr>
              <a:defRPr b="1">
                <a:solidFill>
                  <a:schemeClr val="bg1"/>
                </a:solidFill>
              </a:defRPr>
            </a:lvl1pPr>
            <a:extLst/>
          </a:lstStyle>
          <a:p>
            <a:pPr lvl="0"/>
            <a:r>
              <a:rPr lang="en-US" dirty="0" smtClean="0"/>
              <a:t>Click to add heading</a:t>
            </a:r>
            <a:endParaRPr lang="en-US" dirty="0"/>
          </a:p>
        </p:txBody>
      </p:sp>
      <p:sp>
        <p:nvSpPr>
          <p:cNvPr id="13" name="Rectangle 11"/>
          <p:cNvSpPr>
            <a:spLocks noGrp="1"/>
          </p:cNvSpPr>
          <p:nvPr>
            <p:ph sz="quarter" idx="18"/>
          </p:nvPr>
        </p:nvSpPr>
        <p:spPr>
          <a:xfrm>
            <a:off x="4416552" y="2569464"/>
            <a:ext cx="3962400" cy="1728216"/>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Rectangle 8"/>
          <p:cNvSpPr>
            <a:spLocks noGrp="1"/>
          </p:cNvSpPr>
          <p:nvPr>
            <p:ph type="body" sz="quarter" idx="19" hasCustomPrompt="1"/>
          </p:nvPr>
        </p:nvSpPr>
        <p:spPr>
          <a:xfrm>
            <a:off x="4419600" y="4291584"/>
            <a:ext cx="3962400" cy="228600"/>
          </a:xfrm>
          <a:solidFill>
            <a:schemeClr val="accent6">
              <a:shade val="75000"/>
            </a:schemeClr>
          </a:solidFill>
        </p:spPr>
        <p:txBody>
          <a:bodyPr/>
          <a:lstStyle>
            <a:lvl1pPr>
              <a:defRPr b="1">
                <a:solidFill>
                  <a:schemeClr val="bg1"/>
                </a:solidFill>
              </a:defRPr>
            </a:lvl1pPr>
            <a:extLst/>
          </a:lstStyle>
          <a:p>
            <a:pPr lvl="0"/>
            <a:r>
              <a:rPr lang="en-US" dirty="0" smtClean="0"/>
              <a:t>Click to add heading</a:t>
            </a:r>
            <a:endParaRPr lang="en-US" dirty="0"/>
          </a:p>
        </p:txBody>
      </p:sp>
      <p:sp>
        <p:nvSpPr>
          <p:cNvPr id="15" name="Rectangle 11"/>
          <p:cNvSpPr>
            <a:spLocks noGrp="1"/>
          </p:cNvSpPr>
          <p:nvPr>
            <p:ph sz="quarter" idx="20"/>
          </p:nvPr>
        </p:nvSpPr>
        <p:spPr>
          <a:xfrm>
            <a:off x="4419600" y="4520184"/>
            <a:ext cx="3962400" cy="1728216"/>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7" name="Rectangle 17"/>
          <p:cNvSpPr>
            <a:spLocks noGrp="1"/>
          </p:cNvSpPr>
          <p:nvPr>
            <p:ph type="dt" sz="half" idx="21"/>
          </p:nvPr>
        </p:nvSpPr>
        <p:spPr/>
        <p:txBody>
          <a:bodyPr/>
          <a:lstStyle>
            <a:extLst/>
          </a:lstStyle>
          <a:p>
            <a:pPr algn="r"/>
            <a:fld id="{7293A964-5F5E-47DC-ABD9-08A6A9FFD04F}" type="datetime1">
              <a:rPr lang="en-US" smtClean="0"/>
              <a:pPr algn="r"/>
              <a:t>12/13/2010</a:t>
            </a:fld>
            <a:endParaRPr lang="en-US"/>
          </a:p>
        </p:txBody>
      </p:sp>
      <p:sp>
        <p:nvSpPr>
          <p:cNvPr id="18" name="Rectangle 18"/>
          <p:cNvSpPr>
            <a:spLocks noGrp="1"/>
          </p:cNvSpPr>
          <p:nvPr>
            <p:ph type="sldNum" sz="quarter" idx="22"/>
          </p:nvPr>
        </p:nvSpPr>
        <p:spPr/>
        <p:txBody>
          <a:bodyPr/>
          <a:lstStyle>
            <a:extLst/>
          </a:lstStyle>
          <a:p>
            <a:pPr algn="r"/>
            <a:fld id="{256D3EEF-DE4E-429D-8EC4-DDC531AFF587}" type="slidenum">
              <a:rPr lang="en-US" sz="1000" smtClean="0"/>
              <a:pPr algn="r"/>
              <a:t>‹#›</a:t>
            </a:fld>
            <a:endParaRPr lang="en-US"/>
          </a:p>
        </p:txBody>
      </p:sp>
      <p:sp>
        <p:nvSpPr>
          <p:cNvPr id="21" name="Rectangle 21"/>
          <p:cNvSpPr>
            <a:spLocks noGrp="1"/>
          </p:cNvSpPr>
          <p:nvPr>
            <p:ph type="ftr" sz="quarter" idx="23"/>
          </p:nvPr>
        </p:nvSpPr>
        <p:spPr/>
        <p:txBody>
          <a:bodyPr/>
          <a:lstStyle>
            <a:extLst/>
          </a:lstStyle>
          <a:p>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4-Up: 3 Left, 1 Right">
    <p:spTree>
      <p:nvGrpSpPr>
        <p:cNvPr id="1" name=""/>
        <p:cNvGrpSpPr/>
        <p:nvPr/>
      </p:nvGrpSpPr>
      <p:grpSpPr>
        <a:xfrm>
          <a:off x="0" y="0"/>
          <a:ext cx="0" cy="0"/>
          <a:chOff x="0" y="0"/>
          <a:chExt cx="0" cy="0"/>
        </a:xfrm>
      </p:grpSpPr>
      <p:sp>
        <p:nvSpPr>
          <p:cNvPr id="2" name="Rectangle 2"/>
          <p:cNvSpPr>
            <a:spLocks noGrp="1"/>
          </p:cNvSpPr>
          <p:nvPr>
            <p:ph type="title"/>
          </p:nvPr>
        </p:nvSpPr>
        <p:spPr/>
        <p:txBody>
          <a:bodyPr/>
          <a:lstStyle>
            <a:extLst/>
          </a:lstStyle>
          <a:p>
            <a:r>
              <a:rPr lang="en-US" smtClean="0"/>
              <a:t>Click to edit Master title style</a:t>
            </a:r>
            <a:endParaRPr lang="en-US"/>
          </a:p>
        </p:txBody>
      </p:sp>
      <p:sp>
        <p:nvSpPr>
          <p:cNvPr id="18" name="Rectangle 8"/>
          <p:cNvSpPr>
            <a:spLocks noGrp="1"/>
          </p:cNvSpPr>
          <p:nvPr>
            <p:ph type="body" sz="quarter" idx="13" hasCustomPrompt="1"/>
          </p:nvPr>
        </p:nvSpPr>
        <p:spPr>
          <a:xfrm>
            <a:off x="4416552" y="381000"/>
            <a:ext cx="3965448" cy="228600"/>
          </a:xfrm>
          <a:solidFill>
            <a:schemeClr val="accent6">
              <a:shade val="75000"/>
            </a:schemeClr>
          </a:solidFill>
        </p:spPr>
        <p:txBody>
          <a:bodyPr/>
          <a:lstStyle>
            <a:lvl1pPr>
              <a:defRPr b="1">
                <a:solidFill>
                  <a:schemeClr val="bg1"/>
                </a:solidFill>
              </a:defRPr>
            </a:lvl1pPr>
            <a:extLst/>
          </a:lstStyle>
          <a:p>
            <a:pPr lvl="0"/>
            <a:r>
              <a:rPr lang="en-US" dirty="0" smtClean="0"/>
              <a:t>Click to add heading</a:t>
            </a:r>
            <a:endParaRPr lang="en-US" dirty="0"/>
          </a:p>
        </p:txBody>
      </p:sp>
      <p:sp>
        <p:nvSpPr>
          <p:cNvPr id="21" name="Rectangle 11"/>
          <p:cNvSpPr>
            <a:spLocks noGrp="1"/>
          </p:cNvSpPr>
          <p:nvPr>
            <p:ph sz="quarter" idx="15"/>
          </p:nvPr>
        </p:nvSpPr>
        <p:spPr>
          <a:xfrm>
            <a:off x="4416552" y="609600"/>
            <a:ext cx="3962400" cy="5638800"/>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Rectangle 8"/>
          <p:cNvSpPr>
            <a:spLocks noGrp="1"/>
          </p:cNvSpPr>
          <p:nvPr>
            <p:ph type="body" sz="quarter" idx="14" hasCustomPrompt="1"/>
          </p:nvPr>
        </p:nvSpPr>
        <p:spPr>
          <a:xfrm>
            <a:off x="304800" y="381000"/>
            <a:ext cx="3962400" cy="228600"/>
          </a:xfrm>
          <a:solidFill>
            <a:schemeClr val="accent6">
              <a:shade val="75000"/>
            </a:schemeClr>
          </a:solidFill>
        </p:spPr>
        <p:txBody>
          <a:bodyPr/>
          <a:lstStyle>
            <a:lvl1pPr>
              <a:defRPr b="1">
                <a:solidFill>
                  <a:schemeClr val="bg1"/>
                </a:solidFill>
              </a:defRPr>
            </a:lvl1pPr>
            <a:extLst/>
          </a:lstStyle>
          <a:p>
            <a:pPr lvl="0"/>
            <a:r>
              <a:rPr lang="en-US" dirty="0" smtClean="0"/>
              <a:t>Click to add heading</a:t>
            </a:r>
            <a:endParaRPr lang="en-US" dirty="0"/>
          </a:p>
        </p:txBody>
      </p:sp>
      <p:sp>
        <p:nvSpPr>
          <p:cNvPr id="10" name="Rectangle 11"/>
          <p:cNvSpPr>
            <a:spLocks noGrp="1"/>
          </p:cNvSpPr>
          <p:nvPr>
            <p:ph sz="quarter" idx="16"/>
          </p:nvPr>
        </p:nvSpPr>
        <p:spPr>
          <a:xfrm>
            <a:off x="304800" y="609600"/>
            <a:ext cx="3962400" cy="1728216"/>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Rectangle 8"/>
          <p:cNvSpPr>
            <a:spLocks noGrp="1"/>
          </p:cNvSpPr>
          <p:nvPr>
            <p:ph type="body" sz="quarter" idx="17" hasCustomPrompt="1"/>
          </p:nvPr>
        </p:nvSpPr>
        <p:spPr>
          <a:xfrm>
            <a:off x="301752" y="2340864"/>
            <a:ext cx="3962400" cy="228600"/>
          </a:xfrm>
          <a:solidFill>
            <a:schemeClr val="accent6">
              <a:shade val="75000"/>
            </a:schemeClr>
          </a:solidFill>
        </p:spPr>
        <p:txBody>
          <a:bodyPr/>
          <a:lstStyle>
            <a:lvl1pPr>
              <a:defRPr b="1">
                <a:solidFill>
                  <a:schemeClr val="bg1"/>
                </a:solidFill>
              </a:defRPr>
            </a:lvl1pPr>
            <a:extLst/>
          </a:lstStyle>
          <a:p>
            <a:pPr lvl="0"/>
            <a:r>
              <a:rPr lang="en-US" dirty="0" smtClean="0"/>
              <a:t>Click to add heading</a:t>
            </a:r>
            <a:endParaRPr lang="en-US" dirty="0"/>
          </a:p>
        </p:txBody>
      </p:sp>
      <p:sp>
        <p:nvSpPr>
          <p:cNvPr id="14" name="Rectangle 11"/>
          <p:cNvSpPr>
            <a:spLocks noGrp="1"/>
          </p:cNvSpPr>
          <p:nvPr>
            <p:ph sz="quarter" idx="18"/>
          </p:nvPr>
        </p:nvSpPr>
        <p:spPr>
          <a:xfrm>
            <a:off x="301752" y="2569464"/>
            <a:ext cx="3962400" cy="1728216"/>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Rectangle 8"/>
          <p:cNvSpPr>
            <a:spLocks noGrp="1"/>
          </p:cNvSpPr>
          <p:nvPr>
            <p:ph type="body" sz="quarter" idx="19" hasCustomPrompt="1"/>
          </p:nvPr>
        </p:nvSpPr>
        <p:spPr>
          <a:xfrm>
            <a:off x="304800" y="4291584"/>
            <a:ext cx="3962400" cy="228600"/>
          </a:xfrm>
          <a:solidFill>
            <a:schemeClr val="accent6">
              <a:shade val="75000"/>
            </a:schemeClr>
          </a:solidFill>
        </p:spPr>
        <p:txBody>
          <a:bodyPr/>
          <a:lstStyle>
            <a:lvl1pPr>
              <a:defRPr b="1">
                <a:solidFill>
                  <a:schemeClr val="bg1"/>
                </a:solidFill>
              </a:defRPr>
            </a:lvl1pPr>
            <a:extLst/>
          </a:lstStyle>
          <a:p>
            <a:pPr lvl="0"/>
            <a:r>
              <a:rPr lang="en-US" dirty="0" smtClean="0"/>
              <a:t>Click to add heading</a:t>
            </a:r>
            <a:endParaRPr lang="en-US" dirty="0"/>
          </a:p>
        </p:txBody>
      </p:sp>
      <p:sp>
        <p:nvSpPr>
          <p:cNvPr id="16" name="Rectangle 11"/>
          <p:cNvSpPr>
            <a:spLocks noGrp="1"/>
          </p:cNvSpPr>
          <p:nvPr>
            <p:ph sz="quarter" idx="20"/>
          </p:nvPr>
        </p:nvSpPr>
        <p:spPr>
          <a:xfrm>
            <a:off x="304800" y="4520184"/>
            <a:ext cx="3962400" cy="1728216"/>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7" name="Rectangle 17"/>
          <p:cNvSpPr>
            <a:spLocks noGrp="1"/>
          </p:cNvSpPr>
          <p:nvPr>
            <p:ph type="dt" sz="half" idx="21"/>
          </p:nvPr>
        </p:nvSpPr>
        <p:spPr/>
        <p:txBody>
          <a:bodyPr/>
          <a:lstStyle>
            <a:extLst/>
          </a:lstStyle>
          <a:p>
            <a:pPr algn="r"/>
            <a:fld id="{968C9C2A-D3B8-4543-8A47-F59C20C16D9A}" type="datetime1">
              <a:rPr lang="en-US" smtClean="0"/>
              <a:pPr algn="r"/>
              <a:t>12/13/2010</a:t>
            </a:fld>
            <a:endParaRPr lang="en-US" dirty="0"/>
          </a:p>
        </p:txBody>
      </p:sp>
      <p:sp>
        <p:nvSpPr>
          <p:cNvPr id="19" name="Rectangle 19"/>
          <p:cNvSpPr>
            <a:spLocks noGrp="1"/>
          </p:cNvSpPr>
          <p:nvPr>
            <p:ph type="sldNum" sz="quarter" idx="22"/>
          </p:nvPr>
        </p:nvSpPr>
        <p:spPr/>
        <p:txBody>
          <a:bodyPr/>
          <a:lstStyle>
            <a:extLst/>
          </a:lstStyle>
          <a:p>
            <a:pPr algn="r"/>
            <a:fld id="{256D3EEF-DE4E-429D-8EC4-DDC531AFF587}" type="slidenum">
              <a:rPr lang="en-US" sz="1000" smtClean="0"/>
              <a:pPr algn="r"/>
              <a:t>‹#›</a:t>
            </a:fld>
            <a:endParaRPr lang="en-US"/>
          </a:p>
        </p:txBody>
      </p:sp>
      <p:sp>
        <p:nvSpPr>
          <p:cNvPr id="20" name="Rectangle 20"/>
          <p:cNvSpPr>
            <a:spLocks noGrp="1"/>
          </p:cNvSpPr>
          <p:nvPr>
            <p:ph type="ftr" sz="quarter" idx="23"/>
          </p:nvPr>
        </p:nvSpPr>
        <p:spPr/>
        <p:txBody>
          <a:bodyPr/>
          <a:lstStyle>
            <a:extLst/>
          </a:lstStyle>
          <a:p>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5-Up: 2 Left, 3 Right">
    <p:spTree>
      <p:nvGrpSpPr>
        <p:cNvPr id="1" name=""/>
        <p:cNvGrpSpPr/>
        <p:nvPr/>
      </p:nvGrpSpPr>
      <p:grpSpPr>
        <a:xfrm>
          <a:off x="0" y="0"/>
          <a:ext cx="0" cy="0"/>
          <a:chOff x="0" y="0"/>
          <a:chExt cx="0" cy="0"/>
        </a:xfrm>
      </p:grpSpPr>
      <p:sp>
        <p:nvSpPr>
          <p:cNvPr id="20" name="Rectangle 2"/>
          <p:cNvSpPr>
            <a:spLocks noGrp="1"/>
          </p:cNvSpPr>
          <p:nvPr>
            <p:ph type="title"/>
          </p:nvPr>
        </p:nvSpPr>
        <p:spPr/>
        <p:txBody>
          <a:bodyPr/>
          <a:lstStyle>
            <a:extLst/>
          </a:lstStyle>
          <a:p>
            <a:r>
              <a:rPr lang="en-US" smtClean="0"/>
              <a:t>Click to edit Master title style</a:t>
            </a:r>
            <a:endParaRPr lang="en-US"/>
          </a:p>
        </p:txBody>
      </p:sp>
      <p:sp>
        <p:nvSpPr>
          <p:cNvPr id="23" name="Rectangle 8"/>
          <p:cNvSpPr>
            <a:spLocks noGrp="1"/>
          </p:cNvSpPr>
          <p:nvPr>
            <p:ph type="body" sz="quarter" idx="13" hasCustomPrompt="1"/>
          </p:nvPr>
        </p:nvSpPr>
        <p:spPr>
          <a:xfrm>
            <a:off x="304800" y="381000"/>
            <a:ext cx="3962400" cy="228600"/>
          </a:xfrm>
          <a:solidFill>
            <a:schemeClr val="accent6">
              <a:shade val="75000"/>
            </a:schemeClr>
          </a:solidFill>
        </p:spPr>
        <p:txBody>
          <a:bodyPr/>
          <a:lstStyle>
            <a:lvl1pPr>
              <a:defRPr b="1">
                <a:solidFill>
                  <a:schemeClr val="bg1"/>
                </a:solidFill>
              </a:defRPr>
            </a:lvl1pPr>
            <a:extLst/>
          </a:lstStyle>
          <a:p>
            <a:pPr lvl="0"/>
            <a:r>
              <a:rPr lang="en-US" dirty="0" smtClean="0"/>
              <a:t>Click to add heading</a:t>
            </a:r>
            <a:endParaRPr lang="en-US"/>
          </a:p>
        </p:txBody>
      </p:sp>
      <p:sp>
        <p:nvSpPr>
          <p:cNvPr id="24" name="Rectangle 11"/>
          <p:cNvSpPr>
            <a:spLocks noGrp="1"/>
          </p:cNvSpPr>
          <p:nvPr>
            <p:ph sz="quarter" idx="15"/>
          </p:nvPr>
        </p:nvSpPr>
        <p:spPr>
          <a:xfrm>
            <a:off x="304800" y="609600"/>
            <a:ext cx="3962400" cy="2706624"/>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5" name="Rectangle 8"/>
          <p:cNvSpPr>
            <a:spLocks noGrp="1"/>
          </p:cNvSpPr>
          <p:nvPr>
            <p:ph type="body" sz="quarter" idx="16" hasCustomPrompt="1"/>
          </p:nvPr>
        </p:nvSpPr>
        <p:spPr>
          <a:xfrm>
            <a:off x="301752" y="3319272"/>
            <a:ext cx="3965448" cy="228600"/>
          </a:xfrm>
          <a:solidFill>
            <a:schemeClr val="accent6">
              <a:shade val="75000"/>
            </a:schemeClr>
          </a:solidFill>
        </p:spPr>
        <p:txBody>
          <a:bodyPr/>
          <a:lstStyle>
            <a:lvl1pPr>
              <a:defRPr b="1">
                <a:solidFill>
                  <a:schemeClr val="bg1"/>
                </a:solidFill>
              </a:defRPr>
            </a:lvl1pPr>
            <a:extLst/>
          </a:lstStyle>
          <a:p>
            <a:pPr lvl="0"/>
            <a:r>
              <a:rPr lang="en-US" dirty="0" smtClean="0"/>
              <a:t>Click to add heading</a:t>
            </a:r>
            <a:endParaRPr lang="en-US"/>
          </a:p>
        </p:txBody>
      </p:sp>
      <p:sp>
        <p:nvSpPr>
          <p:cNvPr id="26" name="Rectangle 11"/>
          <p:cNvSpPr>
            <a:spLocks noGrp="1"/>
          </p:cNvSpPr>
          <p:nvPr>
            <p:ph sz="quarter" idx="17"/>
          </p:nvPr>
        </p:nvSpPr>
        <p:spPr>
          <a:xfrm>
            <a:off x="301752" y="3547872"/>
            <a:ext cx="3965448" cy="2706624"/>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8" name="Rectangle 8"/>
          <p:cNvSpPr>
            <a:spLocks noGrp="1"/>
          </p:cNvSpPr>
          <p:nvPr>
            <p:ph type="body" sz="quarter" idx="14" hasCustomPrompt="1"/>
          </p:nvPr>
        </p:nvSpPr>
        <p:spPr>
          <a:xfrm>
            <a:off x="4419600" y="381000"/>
            <a:ext cx="3962400" cy="228600"/>
          </a:xfrm>
          <a:solidFill>
            <a:schemeClr val="accent6">
              <a:shade val="75000"/>
            </a:schemeClr>
          </a:solidFill>
        </p:spPr>
        <p:txBody>
          <a:bodyPr/>
          <a:lstStyle>
            <a:lvl1pPr>
              <a:defRPr b="1">
                <a:solidFill>
                  <a:schemeClr val="bg1"/>
                </a:solidFill>
              </a:defRPr>
            </a:lvl1pPr>
            <a:extLst/>
          </a:lstStyle>
          <a:p>
            <a:pPr lvl="0"/>
            <a:r>
              <a:rPr lang="en-US" dirty="0" smtClean="0"/>
              <a:t>Click to add heading</a:t>
            </a:r>
            <a:endParaRPr lang="en-US" dirty="0"/>
          </a:p>
        </p:txBody>
      </p:sp>
      <p:sp>
        <p:nvSpPr>
          <p:cNvPr id="29" name="Rectangle 11"/>
          <p:cNvSpPr>
            <a:spLocks noGrp="1"/>
          </p:cNvSpPr>
          <p:nvPr>
            <p:ph sz="quarter" idx="18"/>
          </p:nvPr>
        </p:nvSpPr>
        <p:spPr>
          <a:xfrm>
            <a:off x="4419600" y="609600"/>
            <a:ext cx="3962400" cy="1728216"/>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1" name="Rectangle 8"/>
          <p:cNvSpPr>
            <a:spLocks noGrp="1"/>
          </p:cNvSpPr>
          <p:nvPr>
            <p:ph type="body" sz="quarter" idx="19" hasCustomPrompt="1"/>
          </p:nvPr>
        </p:nvSpPr>
        <p:spPr>
          <a:xfrm>
            <a:off x="4416552" y="2340864"/>
            <a:ext cx="3962400" cy="228600"/>
          </a:xfrm>
          <a:solidFill>
            <a:schemeClr val="accent6">
              <a:shade val="75000"/>
            </a:schemeClr>
          </a:solidFill>
        </p:spPr>
        <p:txBody>
          <a:bodyPr/>
          <a:lstStyle>
            <a:lvl1pPr>
              <a:defRPr b="1">
                <a:solidFill>
                  <a:schemeClr val="bg1"/>
                </a:solidFill>
              </a:defRPr>
            </a:lvl1pPr>
            <a:extLst/>
          </a:lstStyle>
          <a:p>
            <a:pPr lvl="0"/>
            <a:r>
              <a:rPr lang="en-US" dirty="0" smtClean="0"/>
              <a:t>Click to add heading</a:t>
            </a:r>
            <a:endParaRPr lang="en-US" dirty="0"/>
          </a:p>
        </p:txBody>
      </p:sp>
      <p:sp>
        <p:nvSpPr>
          <p:cNvPr id="32" name="Rectangle 11"/>
          <p:cNvSpPr>
            <a:spLocks noGrp="1"/>
          </p:cNvSpPr>
          <p:nvPr>
            <p:ph sz="quarter" idx="20"/>
          </p:nvPr>
        </p:nvSpPr>
        <p:spPr>
          <a:xfrm>
            <a:off x="4416552" y="2569464"/>
            <a:ext cx="3962400" cy="1728216"/>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3" name="Rectangle 8"/>
          <p:cNvSpPr>
            <a:spLocks noGrp="1"/>
          </p:cNvSpPr>
          <p:nvPr>
            <p:ph type="body" sz="quarter" idx="21" hasCustomPrompt="1"/>
          </p:nvPr>
        </p:nvSpPr>
        <p:spPr>
          <a:xfrm>
            <a:off x="4419600" y="4291584"/>
            <a:ext cx="3962400" cy="228600"/>
          </a:xfrm>
          <a:solidFill>
            <a:schemeClr val="accent6">
              <a:shade val="75000"/>
            </a:schemeClr>
          </a:solidFill>
        </p:spPr>
        <p:txBody>
          <a:bodyPr/>
          <a:lstStyle>
            <a:lvl1pPr>
              <a:defRPr b="1">
                <a:solidFill>
                  <a:schemeClr val="bg1"/>
                </a:solidFill>
              </a:defRPr>
            </a:lvl1pPr>
            <a:extLst/>
          </a:lstStyle>
          <a:p>
            <a:pPr lvl="0"/>
            <a:r>
              <a:rPr lang="en-US" dirty="0" smtClean="0"/>
              <a:t>Click to add heading</a:t>
            </a:r>
            <a:endParaRPr lang="en-US" dirty="0"/>
          </a:p>
        </p:txBody>
      </p:sp>
      <p:sp>
        <p:nvSpPr>
          <p:cNvPr id="34" name="Rectangle 11"/>
          <p:cNvSpPr>
            <a:spLocks noGrp="1"/>
          </p:cNvSpPr>
          <p:nvPr>
            <p:ph sz="quarter" idx="22"/>
          </p:nvPr>
        </p:nvSpPr>
        <p:spPr>
          <a:xfrm>
            <a:off x="4419600" y="4520184"/>
            <a:ext cx="3962400" cy="1728216"/>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6" name="Rectangle 16"/>
          <p:cNvSpPr>
            <a:spLocks noGrp="1"/>
          </p:cNvSpPr>
          <p:nvPr>
            <p:ph type="dt" sz="half" idx="23"/>
          </p:nvPr>
        </p:nvSpPr>
        <p:spPr/>
        <p:txBody>
          <a:bodyPr/>
          <a:lstStyle>
            <a:extLst/>
          </a:lstStyle>
          <a:p>
            <a:pPr algn="r"/>
            <a:fld id="{29ED4C97-3C5D-482A-99AD-AD992C3024DE}" type="datetime1">
              <a:rPr lang="en-US" smtClean="0"/>
              <a:pPr algn="r"/>
              <a:t>12/13/2010</a:t>
            </a:fld>
            <a:endParaRPr lang="en-US"/>
          </a:p>
        </p:txBody>
      </p:sp>
      <p:sp>
        <p:nvSpPr>
          <p:cNvPr id="17" name="Rectangle 17"/>
          <p:cNvSpPr>
            <a:spLocks noGrp="1"/>
          </p:cNvSpPr>
          <p:nvPr>
            <p:ph type="sldNum" sz="quarter" idx="24"/>
          </p:nvPr>
        </p:nvSpPr>
        <p:spPr/>
        <p:txBody>
          <a:bodyPr/>
          <a:lstStyle>
            <a:extLst/>
          </a:lstStyle>
          <a:p>
            <a:pPr algn="r"/>
            <a:fld id="{256D3EEF-DE4E-429D-8EC4-DDC531AFF587}" type="slidenum">
              <a:rPr lang="en-US" sz="1000" smtClean="0"/>
              <a:pPr algn="r"/>
              <a:t>‹#›</a:t>
            </a:fld>
            <a:endParaRPr lang="en-US"/>
          </a:p>
        </p:txBody>
      </p:sp>
      <p:sp>
        <p:nvSpPr>
          <p:cNvPr id="18" name="Rectangle 18"/>
          <p:cNvSpPr>
            <a:spLocks noGrp="1"/>
          </p:cNvSpPr>
          <p:nvPr>
            <p:ph type="ftr" sz="quarter" idx="25"/>
          </p:nvPr>
        </p:nvSpPr>
        <p:spPr/>
        <p:txBody>
          <a:bodyPr/>
          <a:lstStyle>
            <a:extLst/>
          </a:lstStyle>
          <a:p>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5-Up: 3 Left, 2 Right">
    <p:spTree>
      <p:nvGrpSpPr>
        <p:cNvPr id="1" name=""/>
        <p:cNvGrpSpPr/>
        <p:nvPr/>
      </p:nvGrpSpPr>
      <p:grpSpPr>
        <a:xfrm>
          <a:off x="0" y="0"/>
          <a:ext cx="0" cy="0"/>
          <a:chOff x="0" y="0"/>
          <a:chExt cx="0" cy="0"/>
        </a:xfrm>
      </p:grpSpPr>
      <p:sp>
        <p:nvSpPr>
          <p:cNvPr id="5" name="Rectangle 2"/>
          <p:cNvSpPr>
            <a:spLocks noGrp="1"/>
          </p:cNvSpPr>
          <p:nvPr>
            <p:ph type="title"/>
          </p:nvPr>
        </p:nvSpPr>
        <p:spPr/>
        <p:txBody>
          <a:bodyPr/>
          <a:lstStyle>
            <a:extLst/>
          </a:lstStyle>
          <a:p>
            <a:r>
              <a:rPr lang="en-US" smtClean="0"/>
              <a:t>Click to edit Master title style</a:t>
            </a:r>
            <a:endParaRPr lang="en-US"/>
          </a:p>
        </p:txBody>
      </p:sp>
      <p:sp>
        <p:nvSpPr>
          <p:cNvPr id="21" name="Rectangle 8"/>
          <p:cNvSpPr>
            <a:spLocks noGrp="1"/>
          </p:cNvSpPr>
          <p:nvPr>
            <p:ph type="body" sz="quarter" idx="14" hasCustomPrompt="1"/>
          </p:nvPr>
        </p:nvSpPr>
        <p:spPr>
          <a:xfrm>
            <a:off x="307848" y="381000"/>
            <a:ext cx="3962400" cy="228600"/>
          </a:xfrm>
          <a:solidFill>
            <a:schemeClr val="accent6">
              <a:shade val="75000"/>
            </a:schemeClr>
          </a:solidFill>
        </p:spPr>
        <p:txBody>
          <a:bodyPr/>
          <a:lstStyle>
            <a:lvl1pPr>
              <a:defRPr b="1">
                <a:solidFill>
                  <a:schemeClr val="bg1"/>
                </a:solidFill>
              </a:defRPr>
            </a:lvl1pPr>
            <a:extLst/>
          </a:lstStyle>
          <a:p>
            <a:pPr lvl="0"/>
            <a:r>
              <a:rPr lang="en-US" dirty="0" smtClean="0"/>
              <a:t>Click to add heading</a:t>
            </a:r>
            <a:endParaRPr lang="en-US" dirty="0"/>
          </a:p>
        </p:txBody>
      </p:sp>
      <p:sp>
        <p:nvSpPr>
          <p:cNvPr id="22" name="Rectangle 11"/>
          <p:cNvSpPr>
            <a:spLocks noGrp="1"/>
          </p:cNvSpPr>
          <p:nvPr>
            <p:ph sz="quarter" idx="16"/>
          </p:nvPr>
        </p:nvSpPr>
        <p:spPr>
          <a:xfrm>
            <a:off x="307848" y="609600"/>
            <a:ext cx="3962400" cy="1728216"/>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5" name="Rectangle 8"/>
          <p:cNvSpPr>
            <a:spLocks noGrp="1"/>
          </p:cNvSpPr>
          <p:nvPr>
            <p:ph type="body" sz="quarter" idx="17" hasCustomPrompt="1"/>
          </p:nvPr>
        </p:nvSpPr>
        <p:spPr>
          <a:xfrm>
            <a:off x="304800" y="2340864"/>
            <a:ext cx="3962400" cy="228600"/>
          </a:xfrm>
          <a:solidFill>
            <a:schemeClr val="accent6">
              <a:shade val="75000"/>
            </a:schemeClr>
          </a:solidFill>
        </p:spPr>
        <p:txBody>
          <a:bodyPr/>
          <a:lstStyle>
            <a:lvl1pPr>
              <a:defRPr b="1">
                <a:solidFill>
                  <a:schemeClr val="bg1"/>
                </a:solidFill>
              </a:defRPr>
            </a:lvl1pPr>
            <a:extLst/>
          </a:lstStyle>
          <a:p>
            <a:pPr lvl="0"/>
            <a:r>
              <a:rPr lang="en-US" dirty="0" smtClean="0"/>
              <a:t>Click to add heading</a:t>
            </a:r>
            <a:endParaRPr lang="en-US" dirty="0"/>
          </a:p>
        </p:txBody>
      </p:sp>
      <p:sp>
        <p:nvSpPr>
          <p:cNvPr id="26" name="Rectangle 11"/>
          <p:cNvSpPr>
            <a:spLocks noGrp="1"/>
          </p:cNvSpPr>
          <p:nvPr>
            <p:ph sz="quarter" idx="18"/>
          </p:nvPr>
        </p:nvSpPr>
        <p:spPr>
          <a:xfrm>
            <a:off x="304800" y="2569464"/>
            <a:ext cx="3962400" cy="1728216"/>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7" name="Rectangle 8"/>
          <p:cNvSpPr>
            <a:spLocks noGrp="1"/>
          </p:cNvSpPr>
          <p:nvPr>
            <p:ph type="body" sz="quarter" idx="19" hasCustomPrompt="1"/>
          </p:nvPr>
        </p:nvSpPr>
        <p:spPr>
          <a:xfrm>
            <a:off x="307848" y="4291584"/>
            <a:ext cx="3962400" cy="228600"/>
          </a:xfrm>
          <a:solidFill>
            <a:schemeClr val="accent6">
              <a:shade val="75000"/>
            </a:schemeClr>
          </a:solidFill>
        </p:spPr>
        <p:txBody>
          <a:bodyPr/>
          <a:lstStyle>
            <a:lvl1pPr>
              <a:defRPr b="1">
                <a:solidFill>
                  <a:schemeClr val="bg1"/>
                </a:solidFill>
              </a:defRPr>
            </a:lvl1pPr>
            <a:extLst/>
          </a:lstStyle>
          <a:p>
            <a:pPr lvl="0"/>
            <a:r>
              <a:rPr lang="en-US" dirty="0" smtClean="0"/>
              <a:t>Click to add heading</a:t>
            </a:r>
            <a:endParaRPr lang="en-US" dirty="0"/>
          </a:p>
        </p:txBody>
      </p:sp>
      <p:sp>
        <p:nvSpPr>
          <p:cNvPr id="28" name="Rectangle 11"/>
          <p:cNvSpPr>
            <a:spLocks noGrp="1"/>
          </p:cNvSpPr>
          <p:nvPr>
            <p:ph sz="quarter" idx="20"/>
          </p:nvPr>
        </p:nvSpPr>
        <p:spPr>
          <a:xfrm>
            <a:off x="307848" y="4520184"/>
            <a:ext cx="3962400" cy="1728216"/>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Rectangle 8"/>
          <p:cNvSpPr>
            <a:spLocks noGrp="1"/>
          </p:cNvSpPr>
          <p:nvPr>
            <p:ph type="body" sz="quarter" idx="21" hasCustomPrompt="1"/>
          </p:nvPr>
        </p:nvSpPr>
        <p:spPr>
          <a:xfrm>
            <a:off x="4419600" y="381000"/>
            <a:ext cx="3962400" cy="228600"/>
          </a:xfrm>
          <a:solidFill>
            <a:schemeClr val="accent6">
              <a:shade val="75000"/>
            </a:schemeClr>
          </a:solidFill>
        </p:spPr>
        <p:txBody>
          <a:bodyPr/>
          <a:lstStyle>
            <a:lvl1pPr>
              <a:defRPr b="1">
                <a:solidFill>
                  <a:schemeClr val="bg1"/>
                </a:solidFill>
              </a:defRPr>
            </a:lvl1pPr>
            <a:extLst/>
          </a:lstStyle>
          <a:p>
            <a:pPr lvl="0"/>
            <a:r>
              <a:rPr lang="en-US" dirty="0" smtClean="0"/>
              <a:t>Click to add heading</a:t>
            </a:r>
            <a:endParaRPr lang="en-US"/>
          </a:p>
        </p:txBody>
      </p:sp>
      <p:sp>
        <p:nvSpPr>
          <p:cNvPr id="13" name="Rectangle 11"/>
          <p:cNvSpPr>
            <a:spLocks noGrp="1"/>
          </p:cNvSpPr>
          <p:nvPr>
            <p:ph sz="quarter" idx="22"/>
          </p:nvPr>
        </p:nvSpPr>
        <p:spPr>
          <a:xfrm>
            <a:off x="4419600" y="609600"/>
            <a:ext cx="3962400" cy="2706624"/>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5" name="Rectangle 8"/>
          <p:cNvSpPr>
            <a:spLocks noGrp="1"/>
          </p:cNvSpPr>
          <p:nvPr>
            <p:ph type="body" sz="quarter" idx="23" hasCustomPrompt="1"/>
          </p:nvPr>
        </p:nvSpPr>
        <p:spPr>
          <a:xfrm>
            <a:off x="4416552" y="3319272"/>
            <a:ext cx="3965448" cy="228600"/>
          </a:xfrm>
          <a:solidFill>
            <a:schemeClr val="accent6">
              <a:shade val="75000"/>
            </a:schemeClr>
          </a:solidFill>
        </p:spPr>
        <p:txBody>
          <a:bodyPr/>
          <a:lstStyle>
            <a:lvl1pPr>
              <a:defRPr b="1">
                <a:solidFill>
                  <a:schemeClr val="bg1"/>
                </a:solidFill>
              </a:defRPr>
            </a:lvl1pPr>
            <a:extLst/>
          </a:lstStyle>
          <a:p>
            <a:pPr lvl="0"/>
            <a:r>
              <a:rPr lang="en-US" dirty="0" smtClean="0"/>
              <a:t>Click to add heading</a:t>
            </a:r>
            <a:endParaRPr lang="en-US"/>
          </a:p>
        </p:txBody>
      </p:sp>
      <p:sp>
        <p:nvSpPr>
          <p:cNvPr id="16" name="Rectangle 11"/>
          <p:cNvSpPr>
            <a:spLocks noGrp="1"/>
          </p:cNvSpPr>
          <p:nvPr>
            <p:ph sz="quarter" idx="24"/>
          </p:nvPr>
        </p:nvSpPr>
        <p:spPr>
          <a:xfrm>
            <a:off x="4416552" y="3547872"/>
            <a:ext cx="3965448" cy="2706624"/>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7" name="Rectangle 17"/>
          <p:cNvSpPr>
            <a:spLocks noGrp="1"/>
          </p:cNvSpPr>
          <p:nvPr>
            <p:ph type="dt" sz="half" idx="25"/>
          </p:nvPr>
        </p:nvSpPr>
        <p:spPr/>
        <p:txBody>
          <a:bodyPr/>
          <a:lstStyle>
            <a:extLst/>
          </a:lstStyle>
          <a:p>
            <a:pPr algn="r"/>
            <a:fld id="{3EF8FEE9-63ED-4C1B-8C25-9B47C2DA1E72}" type="datetime1">
              <a:rPr lang="en-US" smtClean="0"/>
              <a:pPr algn="r"/>
              <a:t>12/13/2010</a:t>
            </a:fld>
            <a:endParaRPr lang="en-US"/>
          </a:p>
        </p:txBody>
      </p:sp>
      <p:sp>
        <p:nvSpPr>
          <p:cNvPr id="18" name="Rectangle 18"/>
          <p:cNvSpPr>
            <a:spLocks noGrp="1"/>
          </p:cNvSpPr>
          <p:nvPr>
            <p:ph type="sldNum" sz="quarter" idx="26"/>
          </p:nvPr>
        </p:nvSpPr>
        <p:spPr/>
        <p:txBody>
          <a:bodyPr/>
          <a:lstStyle>
            <a:extLst/>
          </a:lstStyle>
          <a:p>
            <a:pPr algn="r"/>
            <a:fld id="{256D3EEF-DE4E-429D-8EC4-DDC531AFF587}" type="slidenum">
              <a:rPr lang="en-US" sz="1000" smtClean="0"/>
              <a:pPr algn="r"/>
              <a:t>‹#›</a:t>
            </a:fld>
            <a:endParaRPr lang="en-US"/>
          </a:p>
        </p:txBody>
      </p:sp>
      <p:sp>
        <p:nvSpPr>
          <p:cNvPr id="23" name="Rectangle 23"/>
          <p:cNvSpPr>
            <a:spLocks noGrp="1"/>
          </p:cNvSpPr>
          <p:nvPr>
            <p:ph type="ftr" sz="quarter" idx="27"/>
          </p:nvPr>
        </p:nvSpPr>
        <p:spPr/>
        <p:txBody>
          <a:bodyPr/>
          <a:lstStyle>
            <a:extLst/>
          </a:lstStyle>
          <a:p>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ombstones">
    <p:spTree>
      <p:nvGrpSpPr>
        <p:cNvPr id="1" name=""/>
        <p:cNvGrpSpPr/>
        <p:nvPr/>
      </p:nvGrpSpPr>
      <p:grpSpPr>
        <a:xfrm>
          <a:off x="0" y="0"/>
          <a:ext cx="0" cy="0"/>
          <a:chOff x="0" y="0"/>
          <a:chExt cx="0" cy="0"/>
        </a:xfrm>
      </p:grpSpPr>
      <p:sp>
        <p:nvSpPr>
          <p:cNvPr id="23" name="Rectangle 2"/>
          <p:cNvSpPr>
            <a:spLocks noGrp="1"/>
          </p:cNvSpPr>
          <p:nvPr>
            <p:ph type="title"/>
          </p:nvPr>
        </p:nvSpPr>
        <p:spPr/>
        <p:txBody>
          <a:bodyPr/>
          <a:lstStyle>
            <a:extLst/>
          </a:lstStyle>
          <a:p>
            <a:r>
              <a:rPr lang="en-US" smtClean="0"/>
              <a:t>Click to edit Master title style</a:t>
            </a:r>
            <a:endParaRPr lang="en-US"/>
          </a:p>
        </p:txBody>
      </p:sp>
      <p:sp>
        <p:nvSpPr>
          <p:cNvPr id="9" name="Rectangle 6"/>
          <p:cNvSpPr/>
          <p:nvPr/>
        </p:nvSpPr>
        <p:spPr>
          <a:xfrm>
            <a:off x="1371600" y="1447800"/>
            <a:ext cx="1676400" cy="2057400"/>
          </a:xfrm>
          <a:prstGeom prst="rect">
            <a:avLst/>
          </a:prstGeom>
          <a:ln w="76200" cap="sq" cmpd="thickThin" algn="ctr">
            <a:solidFill>
              <a:schemeClr val="accent6"/>
            </a:solidFill>
            <a:prstDash val="solid"/>
            <a:round/>
          </a:ln>
        </p:spPr>
        <p:style>
          <a:lnRef idx="2">
            <a:schemeClr val="accent6"/>
          </a:lnRef>
          <a:fillRef idx="1">
            <a:schemeClr val="lt1"/>
          </a:fillRef>
          <a:effectRef idx="0">
            <a:schemeClr val="accent6"/>
          </a:effectRef>
          <a:fontRef idx="minor">
            <a:schemeClr val="dk1"/>
          </a:fontRef>
        </p:style>
        <p:txBody>
          <a:bodyPr anchor="ctr"/>
          <a:lstStyle>
            <a:extLst/>
          </a:lstStyle>
          <a:p>
            <a:pPr algn="ctr"/>
            <a:endParaRPr lang="en-US" dirty="0"/>
          </a:p>
        </p:txBody>
      </p:sp>
      <p:sp>
        <p:nvSpPr>
          <p:cNvPr id="8" name="Rectangle 6"/>
          <p:cNvSpPr/>
          <p:nvPr/>
        </p:nvSpPr>
        <p:spPr>
          <a:xfrm>
            <a:off x="1371600" y="3886200"/>
            <a:ext cx="1676400" cy="2057400"/>
          </a:xfrm>
          <a:prstGeom prst="rect">
            <a:avLst/>
          </a:prstGeom>
          <a:ln w="76200" cap="sq" cmpd="thickThin" algn="ctr">
            <a:solidFill>
              <a:schemeClr val="accent6"/>
            </a:solidFill>
            <a:prstDash val="solid"/>
            <a:round/>
          </a:ln>
        </p:spPr>
        <p:style>
          <a:lnRef idx="2">
            <a:schemeClr val="accent6"/>
          </a:lnRef>
          <a:fillRef idx="1">
            <a:schemeClr val="lt1"/>
          </a:fillRef>
          <a:effectRef idx="0">
            <a:schemeClr val="accent6"/>
          </a:effectRef>
          <a:fontRef idx="minor">
            <a:schemeClr val="dk1"/>
          </a:fontRef>
        </p:style>
        <p:txBody>
          <a:bodyPr anchor="ctr"/>
          <a:lstStyle>
            <a:extLst/>
          </a:lstStyle>
          <a:p>
            <a:pPr algn="ctr"/>
            <a:endParaRPr lang="en-US" dirty="0"/>
          </a:p>
        </p:txBody>
      </p:sp>
      <p:sp>
        <p:nvSpPr>
          <p:cNvPr id="26" name="Rectangle 6"/>
          <p:cNvSpPr/>
          <p:nvPr/>
        </p:nvSpPr>
        <p:spPr>
          <a:xfrm>
            <a:off x="3505200" y="1447800"/>
            <a:ext cx="1676400" cy="2057400"/>
          </a:xfrm>
          <a:prstGeom prst="rect">
            <a:avLst/>
          </a:prstGeom>
          <a:ln w="76200" cap="sq" cmpd="thickThin" algn="ctr">
            <a:solidFill>
              <a:schemeClr val="accent6"/>
            </a:solidFill>
            <a:prstDash val="solid"/>
            <a:round/>
          </a:ln>
        </p:spPr>
        <p:style>
          <a:lnRef idx="2">
            <a:schemeClr val="accent6"/>
          </a:lnRef>
          <a:fillRef idx="1">
            <a:schemeClr val="lt1"/>
          </a:fillRef>
          <a:effectRef idx="0">
            <a:schemeClr val="accent6"/>
          </a:effectRef>
          <a:fontRef idx="minor">
            <a:schemeClr val="dk1"/>
          </a:fontRef>
        </p:style>
        <p:txBody>
          <a:bodyPr anchor="ctr"/>
          <a:lstStyle>
            <a:extLst/>
          </a:lstStyle>
          <a:p>
            <a:pPr algn="ctr"/>
            <a:endParaRPr lang="en-US" dirty="0"/>
          </a:p>
        </p:txBody>
      </p:sp>
      <p:sp>
        <p:nvSpPr>
          <p:cNvPr id="25" name="Rectangle 6"/>
          <p:cNvSpPr/>
          <p:nvPr/>
        </p:nvSpPr>
        <p:spPr>
          <a:xfrm>
            <a:off x="3505200" y="3886200"/>
            <a:ext cx="1676400" cy="2057400"/>
          </a:xfrm>
          <a:prstGeom prst="rect">
            <a:avLst/>
          </a:prstGeom>
          <a:ln w="76200" cap="sq" cmpd="thickThin" algn="ctr">
            <a:solidFill>
              <a:schemeClr val="accent6"/>
            </a:solidFill>
            <a:prstDash val="solid"/>
            <a:round/>
          </a:ln>
        </p:spPr>
        <p:style>
          <a:lnRef idx="2">
            <a:schemeClr val="accent6"/>
          </a:lnRef>
          <a:fillRef idx="1">
            <a:schemeClr val="lt1"/>
          </a:fillRef>
          <a:effectRef idx="0">
            <a:schemeClr val="accent6"/>
          </a:effectRef>
          <a:fontRef idx="minor">
            <a:schemeClr val="dk1"/>
          </a:fontRef>
        </p:style>
        <p:txBody>
          <a:bodyPr anchor="ctr"/>
          <a:lstStyle>
            <a:extLst/>
          </a:lstStyle>
          <a:p>
            <a:pPr algn="ctr"/>
            <a:endParaRPr lang="en-US" dirty="0"/>
          </a:p>
        </p:txBody>
      </p:sp>
      <p:sp>
        <p:nvSpPr>
          <p:cNvPr id="31" name="Rectangle 6"/>
          <p:cNvSpPr/>
          <p:nvPr/>
        </p:nvSpPr>
        <p:spPr>
          <a:xfrm>
            <a:off x="5638800" y="1447800"/>
            <a:ext cx="1676400" cy="2057400"/>
          </a:xfrm>
          <a:prstGeom prst="rect">
            <a:avLst/>
          </a:prstGeom>
          <a:ln w="76200" cap="sq" cmpd="thickThin" algn="ctr">
            <a:solidFill>
              <a:schemeClr val="accent6"/>
            </a:solidFill>
            <a:prstDash val="solid"/>
            <a:round/>
          </a:ln>
        </p:spPr>
        <p:style>
          <a:lnRef idx="2">
            <a:schemeClr val="accent6"/>
          </a:lnRef>
          <a:fillRef idx="1">
            <a:schemeClr val="lt1"/>
          </a:fillRef>
          <a:effectRef idx="0">
            <a:schemeClr val="accent6"/>
          </a:effectRef>
          <a:fontRef idx="minor">
            <a:schemeClr val="dk1"/>
          </a:fontRef>
        </p:style>
        <p:txBody>
          <a:bodyPr anchor="ctr"/>
          <a:lstStyle>
            <a:extLst/>
          </a:lstStyle>
          <a:p>
            <a:pPr algn="ctr"/>
            <a:endParaRPr lang="en-US" dirty="0"/>
          </a:p>
        </p:txBody>
      </p:sp>
      <p:sp>
        <p:nvSpPr>
          <p:cNvPr id="3" name="Rectangle 6"/>
          <p:cNvSpPr/>
          <p:nvPr/>
        </p:nvSpPr>
        <p:spPr>
          <a:xfrm>
            <a:off x="5638800" y="3886200"/>
            <a:ext cx="1676400" cy="2057400"/>
          </a:xfrm>
          <a:prstGeom prst="rect">
            <a:avLst/>
          </a:prstGeom>
          <a:ln w="76200" cap="sq" cmpd="thickThin" algn="ctr">
            <a:solidFill>
              <a:schemeClr val="accent6"/>
            </a:solidFill>
            <a:prstDash val="solid"/>
            <a:round/>
          </a:ln>
        </p:spPr>
        <p:style>
          <a:lnRef idx="2">
            <a:schemeClr val="accent6"/>
          </a:lnRef>
          <a:fillRef idx="1">
            <a:schemeClr val="lt1"/>
          </a:fillRef>
          <a:effectRef idx="0">
            <a:schemeClr val="accent6"/>
          </a:effectRef>
          <a:fontRef idx="minor">
            <a:schemeClr val="dk1"/>
          </a:fontRef>
        </p:style>
        <p:txBody>
          <a:bodyPr anchor="ctr"/>
          <a:lstStyle>
            <a:extLst/>
          </a:lstStyle>
          <a:p>
            <a:pPr algn="ctr"/>
            <a:endParaRPr lang="en-US" dirty="0"/>
          </a:p>
        </p:txBody>
      </p:sp>
      <p:sp>
        <p:nvSpPr>
          <p:cNvPr id="24" name="Rectangle 10"/>
          <p:cNvSpPr>
            <a:spLocks noGrp="1"/>
          </p:cNvSpPr>
          <p:nvPr>
            <p:ph type="pic" sz="quarter" idx="13" hasCustomPrompt="1"/>
          </p:nvPr>
        </p:nvSpPr>
        <p:spPr>
          <a:xfrm>
            <a:off x="1524000" y="1600200"/>
            <a:ext cx="1371600" cy="685800"/>
          </a:xfrm>
        </p:spPr>
        <p:txBody>
          <a:bodyPr/>
          <a:lstStyle>
            <a:extLst/>
          </a:lstStyle>
          <a:p>
            <a:r>
              <a:rPr lang="en-US" dirty="0" smtClean="0"/>
              <a:t>Company</a:t>
            </a:r>
            <a:r>
              <a:rPr lang="en-US" baseline="0" dirty="0" smtClean="0"/>
              <a:t> Logo</a:t>
            </a:r>
            <a:endParaRPr lang="en-US" dirty="0"/>
          </a:p>
        </p:txBody>
      </p:sp>
      <p:sp>
        <p:nvSpPr>
          <p:cNvPr id="19" name="Rectangle 10"/>
          <p:cNvSpPr>
            <a:spLocks noGrp="1"/>
          </p:cNvSpPr>
          <p:nvPr>
            <p:ph type="pic" sz="quarter" idx="29" hasCustomPrompt="1"/>
          </p:nvPr>
        </p:nvSpPr>
        <p:spPr>
          <a:xfrm>
            <a:off x="1524000" y="4038600"/>
            <a:ext cx="1371600" cy="685800"/>
          </a:xfrm>
        </p:spPr>
        <p:txBody>
          <a:bodyPr/>
          <a:lstStyle>
            <a:extLst/>
          </a:lstStyle>
          <a:p>
            <a:r>
              <a:rPr lang="en-US" dirty="0" smtClean="0"/>
              <a:t>Company</a:t>
            </a:r>
            <a:r>
              <a:rPr lang="en-US" baseline="0" dirty="0" smtClean="0"/>
              <a:t> Logo</a:t>
            </a:r>
            <a:endParaRPr lang="en-US" dirty="0"/>
          </a:p>
        </p:txBody>
      </p:sp>
      <p:sp>
        <p:nvSpPr>
          <p:cNvPr id="27" name="Rectangle 10"/>
          <p:cNvSpPr>
            <a:spLocks noGrp="1"/>
          </p:cNvSpPr>
          <p:nvPr>
            <p:ph type="pic" sz="quarter" idx="17" hasCustomPrompt="1"/>
          </p:nvPr>
        </p:nvSpPr>
        <p:spPr>
          <a:xfrm>
            <a:off x="3657600" y="1600200"/>
            <a:ext cx="1371600" cy="685800"/>
          </a:xfrm>
        </p:spPr>
        <p:txBody>
          <a:bodyPr/>
          <a:lstStyle>
            <a:extLst/>
          </a:lstStyle>
          <a:p>
            <a:r>
              <a:rPr lang="en-US" dirty="0" smtClean="0"/>
              <a:t>Company</a:t>
            </a:r>
            <a:r>
              <a:rPr lang="en-US" baseline="0" dirty="0" smtClean="0"/>
              <a:t> Logo</a:t>
            </a:r>
            <a:endParaRPr lang="en-US" dirty="0"/>
          </a:p>
        </p:txBody>
      </p:sp>
      <p:sp>
        <p:nvSpPr>
          <p:cNvPr id="11" name="Rectangle 10"/>
          <p:cNvSpPr>
            <a:spLocks noGrp="1"/>
          </p:cNvSpPr>
          <p:nvPr>
            <p:ph type="pic" sz="quarter" idx="30" hasCustomPrompt="1"/>
          </p:nvPr>
        </p:nvSpPr>
        <p:spPr>
          <a:xfrm>
            <a:off x="3657600" y="4038600"/>
            <a:ext cx="1371600" cy="685800"/>
          </a:xfrm>
        </p:spPr>
        <p:txBody>
          <a:bodyPr/>
          <a:lstStyle>
            <a:extLst/>
          </a:lstStyle>
          <a:p>
            <a:r>
              <a:rPr lang="en-US" dirty="0" smtClean="0"/>
              <a:t>Company</a:t>
            </a:r>
            <a:r>
              <a:rPr lang="en-US" baseline="0" dirty="0" smtClean="0"/>
              <a:t> Logo</a:t>
            </a:r>
            <a:endParaRPr lang="en-US" dirty="0"/>
          </a:p>
        </p:txBody>
      </p:sp>
      <p:sp>
        <p:nvSpPr>
          <p:cNvPr id="4" name="Rectangle 10"/>
          <p:cNvSpPr>
            <a:spLocks noGrp="1"/>
          </p:cNvSpPr>
          <p:nvPr>
            <p:ph type="pic" sz="quarter" idx="21" hasCustomPrompt="1"/>
          </p:nvPr>
        </p:nvSpPr>
        <p:spPr>
          <a:xfrm>
            <a:off x="5791200" y="1600200"/>
            <a:ext cx="1371600" cy="685800"/>
          </a:xfrm>
        </p:spPr>
        <p:txBody>
          <a:bodyPr/>
          <a:lstStyle>
            <a:extLst/>
          </a:lstStyle>
          <a:p>
            <a:r>
              <a:rPr lang="en-US" dirty="0" smtClean="0"/>
              <a:t>Company</a:t>
            </a:r>
            <a:r>
              <a:rPr lang="en-US" baseline="0" dirty="0" smtClean="0"/>
              <a:t> Logo</a:t>
            </a:r>
            <a:endParaRPr lang="en-US" dirty="0"/>
          </a:p>
        </p:txBody>
      </p:sp>
      <p:sp>
        <p:nvSpPr>
          <p:cNvPr id="15" name="Rectangle 10"/>
          <p:cNvSpPr>
            <a:spLocks noGrp="1"/>
          </p:cNvSpPr>
          <p:nvPr>
            <p:ph type="pic" sz="quarter" idx="31" hasCustomPrompt="1"/>
          </p:nvPr>
        </p:nvSpPr>
        <p:spPr>
          <a:xfrm>
            <a:off x="5791200" y="4038600"/>
            <a:ext cx="1371600" cy="685800"/>
          </a:xfrm>
        </p:spPr>
        <p:txBody>
          <a:bodyPr/>
          <a:lstStyle>
            <a:extLst/>
          </a:lstStyle>
          <a:p>
            <a:r>
              <a:rPr lang="en-US" dirty="0" smtClean="0"/>
              <a:t>Company</a:t>
            </a:r>
            <a:r>
              <a:rPr lang="en-US" baseline="0" dirty="0" smtClean="0"/>
              <a:t> Logo</a:t>
            </a:r>
            <a:endParaRPr lang="en-US" dirty="0"/>
          </a:p>
        </p:txBody>
      </p:sp>
      <p:sp>
        <p:nvSpPr>
          <p:cNvPr id="7" name="Rectangle 12"/>
          <p:cNvSpPr>
            <a:spLocks noGrp="1"/>
          </p:cNvSpPr>
          <p:nvPr>
            <p:ph type="body" sz="quarter" idx="14" hasCustomPrompt="1"/>
          </p:nvPr>
        </p:nvSpPr>
        <p:spPr>
          <a:xfrm>
            <a:off x="1524000" y="2895600"/>
            <a:ext cx="1371600" cy="304800"/>
          </a:xfrm>
        </p:spPr>
        <p:txBody>
          <a:bodyPr anchor="ctr"/>
          <a:lstStyle>
            <a:lvl1pPr algn="ctr">
              <a:defRPr b="1"/>
            </a:lvl1pPr>
            <a:extLst/>
          </a:lstStyle>
          <a:p>
            <a:pPr lvl="0"/>
            <a:r>
              <a:rPr lang="en-US" dirty="0" smtClean="0"/>
              <a:t>Amount</a:t>
            </a:r>
            <a:endParaRPr lang="en-US" dirty="0"/>
          </a:p>
        </p:txBody>
      </p:sp>
      <p:sp>
        <p:nvSpPr>
          <p:cNvPr id="28" name="Rectangle 12"/>
          <p:cNvSpPr>
            <a:spLocks noGrp="1"/>
          </p:cNvSpPr>
          <p:nvPr>
            <p:ph type="body" sz="quarter" idx="33" hasCustomPrompt="1"/>
          </p:nvPr>
        </p:nvSpPr>
        <p:spPr>
          <a:xfrm>
            <a:off x="1524000" y="5334000"/>
            <a:ext cx="1371600" cy="304800"/>
          </a:xfrm>
        </p:spPr>
        <p:txBody>
          <a:bodyPr anchor="ctr"/>
          <a:lstStyle>
            <a:lvl1pPr algn="ctr">
              <a:defRPr b="1"/>
            </a:lvl1pPr>
            <a:extLst/>
          </a:lstStyle>
          <a:p>
            <a:pPr lvl="0"/>
            <a:r>
              <a:rPr lang="en-US" dirty="0" smtClean="0"/>
              <a:t>Amount</a:t>
            </a:r>
            <a:endParaRPr lang="en-US" dirty="0"/>
          </a:p>
        </p:txBody>
      </p:sp>
      <p:sp>
        <p:nvSpPr>
          <p:cNvPr id="30" name="Rectangle 12"/>
          <p:cNvSpPr>
            <a:spLocks noGrp="1"/>
          </p:cNvSpPr>
          <p:nvPr>
            <p:ph type="body" sz="quarter" idx="18" hasCustomPrompt="1"/>
          </p:nvPr>
        </p:nvSpPr>
        <p:spPr>
          <a:xfrm>
            <a:off x="3657600" y="2895600"/>
            <a:ext cx="1371600" cy="304800"/>
          </a:xfrm>
        </p:spPr>
        <p:txBody>
          <a:bodyPr anchor="ctr"/>
          <a:lstStyle>
            <a:lvl1pPr algn="ctr">
              <a:defRPr b="1"/>
            </a:lvl1pPr>
            <a:extLst/>
          </a:lstStyle>
          <a:p>
            <a:pPr lvl="0"/>
            <a:r>
              <a:rPr lang="en-US" dirty="0" smtClean="0"/>
              <a:t>Amount</a:t>
            </a:r>
            <a:endParaRPr lang="en-US" dirty="0"/>
          </a:p>
        </p:txBody>
      </p:sp>
      <p:sp>
        <p:nvSpPr>
          <p:cNvPr id="13" name="Rectangle 12"/>
          <p:cNvSpPr>
            <a:spLocks noGrp="1"/>
          </p:cNvSpPr>
          <p:nvPr>
            <p:ph type="body" sz="quarter" idx="34" hasCustomPrompt="1"/>
          </p:nvPr>
        </p:nvSpPr>
        <p:spPr>
          <a:xfrm>
            <a:off x="3657600" y="5334000"/>
            <a:ext cx="1371600" cy="304800"/>
          </a:xfrm>
        </p:spPr>
        <p:txBody>
          <a:bodyPr anchor="ctr"/>
          <a:lstStyle>
            <a:lvl1pPr algn="ctr">
              <a:defRPr b="1"/>
            </a:lvl1pPr>
            <a:extLst/>
          </a:lstStyle>
          <a:p>
            <a:pPr lvl="0"/>
            <a:r>
              <a:rPr lang="en-US" dirty="0" smtClean="0"/>
              <a:t>Amount</a:t>
            </a:r>
            <a:endParaRPr lang="en-US" dirty="0"/>
          </a:p>
        </p:txBody>
      </p:sp>
      <p:sp>
        <p:nvSpPr>
          <p:cNvPr id="14" name="Rectangle 12"/>
          <p:cNvSpPr>
            <a:spLocks noGrp="1"/>
          </p:cNvSpPr>
          <p:nvPr>
            <p:ph type="body" sz="quarter" idx="22" hasCustomPrompt="1"/>
          </p:nvPr>
        </p:nvSpPr>
        <p:spPr>
          <a:xfrm>
            <a:off x="5791200" y="2895600"/>
            <a:ext cx="1371600" cy="304800"/>
          </a:xfrm>
        </p:spPr>
        <p:txBody>
          <a:bodyPr anchor="ctr"/>
          <a:lstStyle>
            <a:lvl1pPr algn="ctr">
              <a:defRPr b="1"/>
            </a:lvl1pPr>
            <a:extLst/>
          </a:lstStyle>
          <a:p>
            <a:pPr lvl="0"/>
            <a:r>
              <a:rPr lang="en-US" dirty="0" smtClean="0"/>
              <a:t>Amount</a:t>
            </a:r>
            <a:endParaRPr lang="en-US" dirty="0"/>
          </a:p>
        </p:txBody>
      </p:sp>
      <p:sp>
        <p:nvSpPr>
          <p:cNvPr id="2" name="Rectangle 12"/>
          <p:cNvSpPr>
            <a:spLocks noGrp="1"/>
          </p:cNvSpPr>
          <p:nvPr>
            <p:ph type="body" sz="quarter" idx="35" hasCustomPrompt="1"/>
          </p:nvPr>
        </p:nvSpPr>
        <p:spPr>
          <a:xfrm>
            <a:off x="5791200" y="5334000"/>
            <a:ext cx="1371600" cy="304800"/>
          </a:xfrm>
        </p:spPr>
        <p:txBody>
          <a:bodyPr anchor="ctr"/>
          <a:lstStyle>
            <a:lvl1pPr algn="ctr">
              <a:defRPr b="1"/>
            </a:lvl1pPr>
            <a:extLst/>
          </a:lstStyle>
          <a:p>
            <a:pPr lvl="0"/>
            <a:r>
              <a:rPr lang="en-US" dirty="0" smtClean="0"/>
              <a:t>Amount</a:t>
            </a:r>
            <a:endParaRPr lang="en-US" dirty="0"/>
          </a:p>
        </p:txBody>
      </p:sp>
      <p:sp>
        <p:nvSpPr>
          <p:cNvPr id="44" name="Rectangle 11"/>
          <p:cNvSpPr>
            <a:spLocks noGrp="1"/>
          </p:cNvSpPr>
          <p:nvPr>
            <p:ph type="body" sz="quarter" idx="15" hasCustomPrompt="1"/>
          </p:nvPr>
        </p:nvSpPr>
        <p:spPr>
          <a:xfrm>
            <a:off x="1524000" y="3200400"/>
            <a:ext cx="1371600" cy="152400"/>
          </a:xfrm>
        </p:spPr>
        <p:txBody>
          <a:bodyPr anchor="ctr">
            <a:noAutofit/>
          </a:bodyPr>
          <a:lstStyle>
            <a:lvl1pPr algn="ctr">
              <a:defRPr sz="800" i="1"/>
            </a:lvl1pPr>
            <a:extLst/>
          </a:lstStyle>
          <a:p>
            <a:pPr lvl="0"/>
            <a:r>
              <a:rPr lang="en-US" dirty="0" smtClean="0"/>
              <a:t>Date</a:t>
            </a:r>
            <a:endParaRPr lang="en-US" dirty="0"/>
          </a:p>
        </p:txBody>
      </p:sp>
      <p:sp>
        <p:nvSpPr>
          <p:cNvPr id="35" name="Rectangle 11"/>
          <p:cNvSpPr>
            <a:spLocks noGrp="1"/>
          </p:cNvSpPr>
          <p:nvPr>
            <p:ph type="body" sz="quarter" idx="37" hasCustomPrompt="1"/>
          </p:nvPr>
        </p:nvSpPr>
        <p:spPr>
          <a:xfrm>
            <a:off x="1524000" y="5638800"/>
            <a:ext cx="1371600" cy="152400"/>
          </a:xfrm>
        </p:spPr>
        <p:txBody>
          <a:bodyPr anchor="ctr">
            <a:noAutofit/>
          </a:bodyPr>
          <a:lstStyle>
            <a:lvl1pPr algn="ctr">
              <a:defRPr sz="800" i="1"/>
            </a:lvl1pPr>
            <a:extLst/>
          </a:lstStyle>
          <a:p>
            <a:pPr lvl="0"/>
            <a:r>
              <a:rPr lang="en-US" dirty="0" smtClean="0"/>
              <a:t>Date</a:t>
            </a:r>
            <a:endParaRPr lang="en-US" dirty="0"/>
          </a:p>
        </p:txBody>
      </p:sp>
      <p:sp>
        <p:nvSpPr>
          <p:cNvPr id="34" name="Rectangle 11"/>
          <p:cNvSpPr>
            <a:spLocks noGrp="1"/>
          </p:cNvSpPr>
          <p:nvPr>
            <p:ph type="body" sz="quarter" idx="19" hasCustomPrompt="1"/>
          </p:nvPr>
        </p:nvSpPr>
        <p:spPr>
          <a:xfrm>
            <a:off x="3657600" y="3200400"/>
            <a:ext cx="1371600" cy="152400"/>
          </a:xfrm>
        </p:spPr>
        <p:txBody>
          <a:bodyPr anchor="ctr">
            <a:noAutofit/>
          </a:bodyPr>
          <a:lstStyle>
            <a:lvl1pPr algn="ctr">
              <a:defRPr sz="800" i="1"/>
            </a:lvl1pPr>
            <a:extLst/>
          </a:lstStyle>
          <a:p>
            <a:pPr lvl="0"/>
            <a:r>
              <a:rPr lang="en-US" dirty="0" smtClean="0"/>
              <a:t>Date</a:t>
            </a:r>
            <a:endParaRPr lang="en-US" dirty="0"/>
          </a:p>
        </p:txBody>
      </p:sp>
      <p:sp>
        <p:nvSpPr>
          <p:cNvPr id="40" name="Rectangle 11"/>
          <p:cNvSpPr>
            <a:spLocks noGrp="1"/>
          </p:cNvSpPr>
          <p:nvPr>
            <p:ph type="body" sz="quarter" idx="38" hasCustomPrompt="1"/>
          </p:nvPr>
        </p:nvSpPr>
        <p:spPr>
          <a:xfrm>
            <a:off x="3657600" y="5638800"/>
            <a:ext cx="1371600" cy="152400"/>
          </a:xfrm>
        </p:spPr>
        <p:txBody>
          <a:bodyPr anchor="ctr">
            <a:noAutofit/>
          </a:bodyPr>
          <a:lstStyle>
            <a:lvl1pPr algn="ctr">
              <a:defRPr sz="800" i="1"/>
            </a:lvl1pPr>
            <a:extLst/>
          </a:lstStyle>
          <a:p>
            <a:pPr lvl="0"/>
            <a:r>
              <a:rPr lang="en-US" dirty="0" smtClean="0"/>
              <a:t>Date</a:t>
            </a:r>
            <a:endParaRPr lang="en-US" dirty="0"/>
          </a:p>
        </p:txBody>
      </p:sp>
      <p:sp>
        <p:nvSpPr>
          <p:cNvPr id="38" name="Rectangle 11"/>
          <p:cNvSpPr>
            <a:spLocks noGrp="1"/>
          </p:cNvSpPr>
          <p:nvPr>
            <p:ph type="body" sz="quarter" idx="23" hasCustomPrompt="1"/>
          </p:nvPr>
        </p:nvSpPr>
        <p:spPr>
          <a:xfrm>
            <a:off x="5791200" y="3200400"/>
            <a:ext cx="1371600" cy="152400"/>
          </a:xfrm>
        </p:spPr>
        <p:txBody>
          <a:bodyPr anchor="ctr">
            <a:noAutofit/>
          </a:bodyPr>
          <a:lstStyle>
            <a:lvl1pPr algn="ctr">
              <a:defRPr sz="800" i="1"/>
            </a:lvl1pPr>
            <a:extLst/>
          </a:lstStyle>
          <a:p>
            <a:pPr lvl="0"/>
            <a:r>
              <a:rPr lang="en-US" dirty="0" smtClean="0"/>
              <a:t>Date</a:t>
            </a:r>
            <a:endParaRPr lang="en-US" dirty="0"/>
          </a:p>
        </p:txBody>
      </p:sp>
      <p:sp>
        <p:nvSpPr>
          <p:cNvPr id="33" name="Rectangle 11"/>
          <p:cNvSpPr>
            <a:spLocks noGrp="1"/>
          </p:cNvSpPr>
          <p:nvPr>
            <p:ph type="body" sz="quarter" idx="39" hasCustomPrompt="1"/>
          </p:nvPr>
        </p:nvSpPr>
        <p:spPr>
          <a:xfrm>
            <a:off x="5791200" y="5638800"/>
            <a:ext cx="1371600" cy="152400"/>
          </a:xfrm>
        </p:spPr>
        <p:txBody>
          <a:bodyPr anchor="ctr">
            <a:noAutofit/>
          </a:bodyPr>
          <a:lstStyle>
            <a:lvl1pPr algn="ctr">
              <a:defRPr sz="800" i="1"/>
            </a:lvl1pPr>
            <a:extLst/>
          </a:lstStyle>
          <a:p>
            <a:pPr lvl="0"/>
            <a:r>
              <a:rPr lang="en-US" dirty="0" smtClean="0"/>
              <a:t>Date</a:t>
            </a:r>
            <a:endParaRPr lang="en-US" dirty="0"/>
          </a:p>
        </p:txBody>
      </p:sp>
      <p:sp>
        <p:nvSpPr>
          <p:cNvPr id="5" name="Rectangle 14"/>
          <p:cNvSpPr>
            <a:spLocks noGrp="1"/>
          </p:cNvSpPr>
          <p:nvPr>
            <p:ph type="body" sz="quarter" idx="16" hasCustomPrompt="1"/>
          </p:nvPr>
        </p:nvSpPr>
        <p:spPr>
          <a:xfrm>
            <a:off x="1524000" y="2286000"/>
            <a:ext cx="1371600" cy="609600"/>
          </a:xfrm>
        </p:spPr>
        <p:txBody>
          <a:bodyPr anchor="ctr"/>
          <a:lstStyle>
            <a:lvl1pPr algn="ctr">
              <a:defRPr sz="800"/>
            </a:lvl1pPr>
            <a:extLst/>
          </a:lstStyle>
          <a:p>
            <a:pPr lvl="0"/>
            <a:r>
              <a:rPr lang="en-US" dirty="0" smtClean="0"/>
              <a:t>Description</a:t>
            </a:r>
            <a:endParaRPr lang="en-US" dirty="0"/>
          </a:p>
        </p:txBody>
      </p:sp>
      <p:sp>
        <p:nvSpPr>
          <p:cNvPr id="56" name="Rectangle 14"/>
          <p:cNvSpPr>
            <a:spLocks noGrp="1"/>
          </p:cNvSpPr>
          <p:nvPr>
            <p:ph type="body" sz="quarter" idx="41" hasCustomPrompt="1"/>
          </p:nvPr>
        </p:nvSpPr>
        <p:spPr>
          <a:xfrm>
            <a:off x="1524000" y="4724400"/>
            <a:ext cx="1371600" cy="609600"/>
          </a:xfrm>
        </p:spPr>
        <p:txBody>
          <a:bodyPr anchor="ctr"/>
          <a:lstStyle>
            <a:lvl1pPr algn="ctr">
              <a:defRPr sz="800"/>
            </a:lvl1pPr>
            <a:extLst/>
          </a:lstStyle>
          <a:p>
            <a:pPr lvl="0"/>
            <a:r>
              <a:rPr lang="en-US" dirty="0" smtClean="0"/>
              <a:t>Description</a:t>
            </a:r>
            <a:endParaRPr lang="en-US" dirty="0"/>
          </a:p>
        </p:txBody>
      </p:sp>
      <p:sp>
        <p:nvSpPr>
          <p:cNvPr id="62" name="Rectangle 14"/>
          <p:cNvSpPr>
            <a:spLocks noGrp="1"/>
          </p:cNvSpPr>
          <p:nvPr>
            <p:ph type="body" sz="quarter" idx="20" hasCustomPrompt="1"/>
          </p:nvPr>
        </p:nvSpPr>
        <p:spPr>
          <a:xfrm>
            <a:off x="3657600" y="2286000"/>
            <a:ext cx="1371600" cy="609600"/>
          </a:xfrm>
        </p:spPr>
        <p:txBody>
          <a:bodyPr anchor="ctr"/>
          <a:lstStyle>
            <a:lvl1pPr algn="ctr">
              <a:defRPr sz="800"/>
            </a:lvl1pPr>
            <a:extLst/>
          </a:lstStyle>
          <a:p>
            <a:pPr lvl="0"/>
            <a:r>
              <a:rPr lang="en-US" dirty="0" smtClean="0"/>
              <a:t>Description</a:t>
            </a:r>
            <a:endParaRPr lang="en-US" dirty="0"/>
          </a:p>
        </p:txBody>
      </p:sp>
      <p:sp>
        <p:nvSpPr>
          <p:cNvPr id="37" name="Rectangle 14"/>
          <p:cNvSpPr>
            <a:spLocks noGrp="1"/>
          </p:cNvSpPr>
          <p:nvPr>
            <p:ph type="body" sz="quarter" idx="42" hasCustomPrompt="1"/>
          </p:nvPr>
        </p:nvSpPr>
        <p:spPr>
          <a:xfrm>
            <a:off x="3657600" y="4724400"/>
            <a:ext cx="1371600" cy="609600"/>
          </a:xfrm>
        </p:spPr>
        <p:txBody>
          <a:bodyPr anchor="ctr"/>
          <a:lstStyle>
            <a:lvl1pPr algn="ctr">
              <a:defRPr sz="800"/>
            </a:lvl1pPr>
            <a:extLst/>
          </a:lstStyle>
          <a:p>
            <a:pPr lvl="0"/>
            <a:r>
              <a:rPr lang="en-US" dirty="0" smtClean="0"/>
              <a:t>Description</a:t>
            </a:r>
            <a:endParaRPr lang="en-US" dirty="0"/>
          </a:p>
        </p:txBody>
      </p:sp>
      <p:sp>
        <p:nvSpPr>
          <p:cNvPr id="41" name="Rectangle 14"/>
          <p:cNvSpPr>
            <a:spLocks noGrp="1"/>
          </p:cNvSpPr>
          <p:nvPr>
            <p:ph type="body" sz="quarter" idx="24" hasCustomPrompt="1"/>
          </p:nvPr>
        </p:nvSpPr>
        <p:spPr>
          <a:xfrm>
            <a:off x="5791200" y="2286000"/>
            <a:ext cx="1371600" cy="609600"/>
          </a:xfrm>
        </p:spPr>
        <p:txBody>
          <a:bodyPr anchor="ctr"/>
          <a:lstStyle>
            <a:lvl1pPr algn="ctr">
              <a:defRPr sz="800"/>
            </a:lvl1pPr>
            <a:extLst/>
          </a:lstStyle>
          <a:p>
            <a:pPr lvl="0"/>
            <a:r>
              <a:rPr lang="en-US" dirty="0" smtClean="0"/>
              <a:t>Description</a:t>
            </a:r>
            <a:endParaRPr lang="en-US" dirty="0"/>
          </a:p>
        </p:txBody>
      </p:sp>
      <p:sp>
        <p:nvSpPr>
          <p:cNvPr id="52" name="Rectangle 14"/>
          <p:cNvSpPr>
            <a:spLocks noGrp="1"/>
          </p:cNvSpPr>
          <p:nvPr>
            <p:ph type="body" sz="quarter" idx="43" hasCustomPrompt="1"/>
          </p:nvPr>
        </p:nvSpPr>
        <p:spPr>
          <a:xfrm>
            <a:off x="5791200" y="4724400"/>
            <a:ext cx="1371600" cy="609600"/>
          </a:xfrm>
        </p:spPr>
        <p:txBody>
          <a:bodyPr anchor="ctr"/>
          <a:lstStyle>
            <a:lvl1pPr algn="ctr">
              <a:defRPr sz="800"/>
            </a:lvl1pPr>
            <a:extLst/>
          </a:lstStyle>
          <a:p>
            <a:pPr lvl="0"/>
            <a:r>
              <a:rPr lang="en-US" dirty="0" smtClean="0"/>
              <a:t>Description</a:t>
            </a:r>
            <a:endParaRPr lang="en-US" dirty="0"/>
          </a:p>
        </p:txBody>
      </p:sp>
      <p:sp>
        <p:nvSpPr>
          <p:cNvPr id="39" name="Rectangle 51"/>
          <p:cNvSpPr>
            <a:spLocks noGrp="1"/>
          </p:cNvSpPr>
          <p:nvPr>
            <p:ph type="body" sz="quarter" idx="46"/>
          </p:nvPr>
        </p:nvSpPr>
        <p:spPr>
          <a:xfrm>
            <a:off x="304800" y="381000"/>
            <a:ext cx="8077200" cy="838200"/>
          </a:xfrm>
        </p:spPr>
        <p:txBody>
          <a:bodyPr/>
          <a:lstStyle>
            <a:lvl1pPr>
              <a:defRPr sz="1200"/>
            </a:lvl1pPr>
            <a:extLst/>
          </a:lstStyle>
          <a:p>
            <a:pPr lvl="0"/>
            <a:r>
              <a:rPr lang="en-US" smtClean="0"/>
              <a:t>Click to edit Master text styles</a:t>
            </a:r>
          </a:p>
        </p:txBody>
      </p:sp>
      <p:sp>
        <p:nvSpPr>
          <p:cNvPr id="42" name="Rectangle 42"/>
          <p:cNvSpPr>
            <a:spLocks noGrp="1"/>
          </p:cNvSpPr>
          <p:nvPr>
            <p:ph type="dt" sz="half" idx="47"/>
          </p:nvPr>
        </p:nvSpPr>
        <p:spPr/>
        <p:txBody>
          <a:bodyPr/>
          <a:lstStyle>
            <a:extLst/>
          </a:lstStyle>
          <a:p>
            <a:pPr algn="r"/>
            <a:fld id="{E8BD303E-7304-41BE-B693-A76D7275A3B0}" type="datetime1">
              <a:rPr lang="en-US" smtClean="0"/>
              <a:pPr algn="r"/>
              <a:t>12/13/2010</a:t>
            </a:fld>
            <a:endParaRPr lang="en-US"/>
          </a:p>
        </p:txBody>
      </p:sp>
      <p:sp>
        <p:nvSpPr>
          <p:cNvPr id="43" name="Rectangle 43"/>
          <p:cNvSpPr>
            <a:spLocks noGrp="1"/>
          </p:cNvSpPr>
          <p:nvPr>
            <p:ph type="sldNum" sz="quarter" idx="48"/>
          </p:nvPr>
        </p:nvSpPr>
        <p:spPr/>
        <p:txBody>
          <a:bodyPr/>
          <a:lstStyle>
            <a:extLst/>
          </a:lstStyle>
          <a:p>
            <a:pPr algn="r"/>
            <a:fld id="{256D3EEF-DE4E-429D-8EC4-DDC531AFF587}" type="slidenum">
              <a:rPr lang="en-US" sz="1000" smtClean="0"/>
              <a:pPr algn="r"/>
              <a:t>‹#›</a:t>
            </a:fld>
            <a:endParaRPr lang="en-US"/>
          </a:p>
        </p:txBody>
      </p:sp>
      <p:sp>
        <p:nvSpPr>
          <p:cNvPr id="45" name="Rectangle 45"/>
          <p:cNvSpPr>
            <a:spLocks noGrp="1"/>
          </p:cNvSpPr>
          <p:nvPr>
            <p:ph type="ftr" sz="quarter" idx="49"/>
          </p:nvPr>
        </p:nvSpPr>
        <p:spPr/>
        <p:txBody>
          <a:bodyPr/>
          <a:lstStyle>
            <a:extLst/>
          </a:lstStyle>
          <a:p>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2" name="Rectangle 2"/>
          <p:cNvSpPr>
            <a:spLocks noGrp="1"/>
          </p:cNvSpPr>
          <p:nvPr>
            <p:ph type="title"/>
          </p:nvPr>
        </p:nvSpPr>
        <p:spPr/>
        <p:txBody>
          <a:bodyPr/>
          <a:lstStyle>
            <a:extLst/>
          </a:lstStyle>
          <a:p>
            <a:r>
              <a:rPr lang="en-US" smtClean="0"/>
              <a:t>Click to edit Master title style</a:t>
            </a:r>
            <a:endParaRPr lang="en-US" dirty="0"/>
          </a:p>
        </p:txBody>
      </p:sp>
      <p:sp>
        <p:nvSpPr>
          <p:cNvPr id="37" name="Rectangle 37"/>
          <p:cNvSpPr>
            <a:spLocks noGrp="1"/>
          </p:cNvSpPr>
          <p:nvPr>
            <p:ph type="body" sz="quarter" idx="13" hasCustomPrompt="1"/>
          </p:nvPr>
        </p:nvSpPr>
        <p:spPr>
          <a:xfrm>
            <a:off x="310896" y="381000"/>
            <a:ext cx="7385304" cy="228600"/>
          </a:xfrm>
          <a:solidFill>
            <a:schemeClr val="tx2">
              <a:tint val="40000"/>
            </a:schemeClr>
          </a:solidFill>
        </p:spPr>
        <p:txBody>
          <a:bodyPr anchor="ctr"/>
          <a:lstStyle>
            <a:lvl1pPr>
              <a:buFontTx/>
              <a:buNone/>
              <a:defRPr sz="1100"/>
            </a:lvl1pPr>
            <a:extLst/>
          </a:lstStyle>
          <a:p>
            <a:pPr lvl="0"/>
            <a:r>
              <a:rPr lang="en-US" dirty="0" smtClean="0"/>
              <a:t>Click to add agenda item</a:t>
            </a:r>
            <a:endParaRPr lang="en-US" dirty="0"/>
          </a:p>
        </p:txBody>
      </p:sp>
      <p:sp>
        <p:nvSpPr>
          <p:cNvPr id="43" name="Rectangle 37"/>
          <p:cNvSpPr>
            <a:spLocks noGrp="1"/>
          </p:cNvSpPr>
          <p:nvPr>
            <p:ph type="body" sz="quarter" idx="15" hasCustomPrompt="1"/>
          </p:nvPr>
        </p:nvSpPr>
        <p:spPr>
          <a:xfrm>
            <a:off x="304800" y="838200"/>
            <a:ext cx="7391400" cy="228600"/>
          </a:xfrm>
          <a:solidFill>
            <a:schemeClr val="tx2">
              <a:tint val="40000"/>
            </a:schemeClr>
          </a:solidFill>
        </p:spPr>
        <p:txBody>
          <a:bodyPr anchor="ctr"/>
          <a:lstStyle>
            <a:lvl1pPr>
              <a:buFontTx/>
              <a:buNone/>
              <a:defRPr sz="1100"/>
            </a:lvl1pPr>
            <a:extLst/>
          </a:lstStyle>
          <a:p>
            <a:pPr lvl="0"/>
            <a:r>
              <a:rPr lang="en-US" dirty="0" smtClean="0"/>
              <a:t>Click to add agenda item</a:t>
            </a:r>
            <a:endParaRPr lang="en-US" dirty="0"/>
          </a:p>
        </p:txBody>
      </p:sp>
      <p:sp>
        <p:nvSpPr>
          <p:cNvPr id="41" name="Rectangle 37"/>
          <p:cNvSpPr>
            <a:spLocks noGrp="1"/>
          </p:cNvSpPr>
          <p:nvPr>
            <p:ph type="body" sz="quarter" idx="17" hasCustomPrompt="1"/>
          </p:nvPr>
        </p:nvSpPr>
        <p:spPr>
          <a:xfrm>
            <a:off x="310896" y="1295400"/>
            <a:ext cx="7385304" cy="228600"/>
          </a:xfrm>
          <a:solidFill>
            <a:schemeClr val="tx2">
              <a:tint val="40000"/>
            </a:schemeClr>
          </a:solidFill>
        </p:spPr>
        <p:txBody>
          <a:bodyPr anchor="ctr"/>
          <a:lstStyle>
            <a:lvl1pPr>
              <a:buFontTx/>
              <a:buNone/>
              <a:defRPr sz="1100"/>
            </a:lvl1pPr>
            <a:extLst/>
          </a:lstStyle>
          <a:p>
            <a:pPr lvl="0"/>
            <a:r>
              <a:rPr lang="en-US" dirty="0" smtClean="0"/>
              <a:t>Click to add agenda item</a:t>
            </a:r>
            <a:endParaRPr lang="en-US" dirty="0"/>
          </a:p>
        </p:txBody>
      </p:sp>
      <p:sp>
        <p:nvSpPr>
          <p:cNvPr id="45" name="Rectangle 37"/>
          <p:cNvSpPr>
            <a:spLocks noGrp="1"/>
          </p:cNvSpPr>
          <p:nvPr>
            <p:ph type="body" sz="quarter" idx="19" hasCustomPrompt="1"/>
          </p:nvPr>
        </p:nvSpPr>
        <p:spPr>
          <a:xfrm>
            <a:off x="310896" y="1752600"/>
            <a:ext cx="7385304" cy="228600"/>
          </a:xfrm>
          <a:solidFill>
            <a:schemeClr val="tx2">
              <a:tint val="40000"/>
            </a:schemeClr>
          </a:solidFill>
        </p:spPr>
        <p:txBody>
          <a:bodyPr anchor="ctr"/>
          <a:lstStyle>
            <a:lvl1pPr>
              <a:buFontTx/>
              <a:buNone/>
              <a:defRPr sz="1100" baseline="0"/>
            </a:lvl1pPr>
            <a:extLst/>
          </a:lstStyle>
          <a:p>
            <a:pPr lvl="0"/>
            <a:r>
              <a:rPr lang="en-US" dirty="0" smtClean="0"/>
              <a:t>Click to add agenda item</a:t>
            </a:r>
            <a:endParaRPr lang="en-US" dirty="0"/>
          </a:p>
        </p:txBody>
      </p:sp>
      <p:sp>
        <p:nvSpPr>
          <p:cNvPr id="47" name="Rectangle 37"/>
          <p:cNvSpPr>
            <a:spLocks noGrp="1"/>
          </p:cNvSpPr>
          <p:nvPr>
            <p:ph type="body" sz="quarter" idx="21" hasCustomPrompt="1"/>
          </p:nvPr>
        </p:nvSpPr>
        <p:spPr>
          <a:xfrm>
            <a:off x="310896" y="2209800"/>
            <a:ext cx="7385304" cy="228600"/>
          </a:xfrm>
          <a:solidFill>
            <a:schemeClr val="tx2">
              <a:tint val="40000"/>
            </a:schemeClr>
          </a:solidFill>
        </p:spPr>
        <p:txBody>
          <a:bodyPr anchor="ctr"/>
          <a:lstStyle>
            <a:lvl1pPr>
              <a:buFontTx/>
              <a:buNone/>
              <a:defRPr sz="1100" baseline="0"/>
            </a:lvl1pPr>
            <a:extLst/>
          </a:lstStyle>
          <a:p>
            <a:pPr lvl="0"/>
            <a:r>
              <a:rPr lang="en-US" dirty="0" smtClean="0"/>
              <a:t>Click to add agenda item</a:t>
            </a:r>
            <a:endParaRPr lang="en-US" dirty="0"/>
          </a:p>
        </p:txBody>
      </p:sp>
      <p:sp>
        <p:nvSpPr>
          <p:cNvPr id="49" name="Rectangle 37"/>
          <p:cNvSpPr>
            <a:spLocks noGrp="1"/>
          </p:cNvSpPr>
          <p:nvPr>
            <p:ph type="body" sz="quarter" idx="23" hasCustomPrompt="1"/>
          </p:nvPr>
        </p:nvSpPr>
        <p:spPr>
          <a:xfrm>
            <a:off x="310896" y="2667000"/>
            <a:ext cx="7385304" cy="228600"/>
          </a:xfrm>
          <a:solidFill>
            <a:schemeClr val="tx2">
              <a:tint val="40000"/>
            </a:schemeClr>
          </a:solidFill>
        </p:spPr>
        <p:txBody>
          <a:bodyPr anchor="ctr"/>
          <a:lstStyle>
            <a:lvl1pPr>
              <a:buFontTx/>
              <a:buNone/>
              <a:defRPr sz="1100"/>
            </a:lvl1pPr>
            <a:extLst/>
          </a:lstStyle>
          <a:p>
            <a:pPr lvl="0"/>
            <a:r>
              <a:rPr lang="en-US" dirty="0" smtClean="0"/>
              <a:t>Click to add agenda item</a:t>
            </a:r>
            <a:endParaRPr lang="en-US" dirty="0"/>
          </a:p>
        </p:txBody>
      </p:sp>
      <p:sp>
        <p:nvSpPr>
          <p:cNvPr id="51" name="Rectangle 37"/>
          <p:cNvSpPr>
            <a:spLocks noGrp="1"/>
          </p:cNvSpPr>
          <p:nvPr>
            <p:ph type="body" sz="quarter" idx="25" hasCustomPrompt="1"/>
          </p:nvPr>
        </p:nvSpPr>
        <p:spPr>
          <a:xfrm>
            <a:off x="310896" y="3124200"/>
            <a:ext cx="7385304" cy="228600"/>
          </a:xfrm>
          <a:solidFill>
            <a:schemeClr val="tx2">
              <a:tint val="40000"/>
            </a:schemeClr>
          </a:solidFill>
        </p:spPr>
        <p:txBody>
          <a:bodyPr anchor="ctr"/>
          <a:lstStyle>
            <a:lvl1pPr>
              <a:buFontTx/>
              <a:buNone/>
              <a:defRPr sz="1100"/>
            </a:lvl1pPr>
            <a:extLst/>
          </a:lstStyle>
          <a:p>
            <a:pPr lvl="0"/>
            <a:r>
              <a:rPr lang="en-US" dirty="0" smtClean="0"/>
              <a:t>Click to add agenda item</a:t>
            </a:r>
            <a:endParaRPr lang="en-US" dirty="0"/>
          </a:p>
        </p:txBody>
      </p:sp>
      <p:sp>
        <p:nvSpPr>
          <p:cNvPr id="53" name="Rectangle 37"/>
          <p:cNvSpPr>
            <a:spLocks noGrp="1"/>
          </p:cNvSpPr>
          <p:nvPr>
            <p:ph type="body" sz="quarter" idx="27" hasCustomPrompt="1"/>
          </p:nvPr>
        </p:nvSpPr>
        <p:spPr>
          <a:xfrm>
            <a:off x="310896" y="3581400"/>
            <a:ext cx="7385304" cy="228600"/>
          </a:xfrm>
          <a:solidFill>
            <a:schemeClr val="tx2">
              <a:tint val="40000"/>
            </a:schemeClr>
          </a:solidFill>
        </p:spPr>
        <p:txBody>
          <a:bodyPr anchor="ctr"/>
          <a:lstStyle>
            <a:lvl1pPr>
              <a:buFontTx/>
              <a:buNone/>
              <a:defRPr sz="1100"/>
            </a:lvl1pPr>
            <a:extLst/>
          </a:lstStyle>
          <a:p>
            <a:pPr lvl="0"/>
            <a:r>
              <a:rPr lang="en-US" dirty="0" smtClean="0"/>
              <a:t>Click to add agenda item</a:t>
            </a:r>
            <a:endParaRPr lang="en-US" dirty="0"/>
          </a:p>
        </p:txBody>
      </p:sp>
      <p:sp>
        <p:nvSpPr>
          <p:cNvPr id="55" name="Rectangle 37"/>
          <p:cNvSpPr>
            <a:spLocks noGrp="1"/>
          </p:cNvSpPr>
          <p:nvPr>
            <p:ph type="body" sz="quarter" idx="29" hasCustomPrompt="1"/>
          </p:nvPr>
        </p:nvSpPr>
        <p:spPr>
          <a:xfrm>
            <a:off x="310896" y="4038600"/>
            <a:ext cx="7385304" cy="228600"/>
          </a:xfrm>
          <a:solidFill>
            <a:schemeClr val="tx2">
              <a:tint val="40000"/>
            </a:schemeClr>
          </a:solidFill>
        </p:spPr>
        <p:txBody>
          <a:bodyPr anchor="ctr"/>
          <a:lstStyle>
            <a:lvl1pPr>
              <a:buFontTx/>
              <a:buNone/>
              <a:defRPr sz="1100" baseline="0"/>
            </a:lvl1pPr>
            <a:extLst/>
          </a:lstStyle>
          <a:p>
            <a:pPr lvl="0"/>
            <a:r>
              <a:rPr lang="en-US" dirty="0" smtClean="0"/>
              <a:t>Click to add agenda item</a:t>
            </a:r>
            <a:endParaRPr lang="en-US" dirty="0"/>
          </a:p>
        </p:txBody>
      </p:sp>
      <p:sp>
        <p:nvSpPr>
          <p:cNvPr id="57" name="Rectangle 37"/>
          <p:cNvSpPr>
            <a:spLocks noGrp="1"/>
          </p:cNvSpPr>
          <p:nvPr>
            <p:ph type="body" sz="quarter" idx="31" hasCustomPrompt="1"/>
          </p:nvPr>
        </p:nvSpPr>
        <p:spPr>
          <a:xfrm>
            <a:off x="310896" y="4495800"/>
            <a:ext cx="7385304" cy="228600"/>
          </a:xfrm>
          <a:solidFill>
            <a:schemeClr val="tx2">
              <a:tint val="40000"/>
            </a:schemeClr>
          </a:solidFill>
        </p:spPr>
        <p:txBody>
          <a:bodyPr anchor="ctr"/>
          <a:lstStyle>
            <a:lvl1pPr>
              <a:buFontTx/>
              <a:buNone/>
              <a:defRPr sz="1100"/>
            </a:lvl1pPr>
            <a:extLst/>
          </a:lstStyle>
          <a:p>
            <a:pPr lvl="0"/>
            <a:r>
              <a:rPr lang="en-US" dirty="0" smtClean="0"/>
              <a:t>Click to add agenda item</a:t>
            </a:r>
            <a:endParaRPr lang="en-US" dirty="0"/>
          </a:p>
        </p:txBody>
      </p:sp>
      <p:sp>
        <p:nvSpPr>
          <p:cNvPr id="26" name="Rectangle 37"/>
          <p:cNvSpPr>
            <a:spLocks noGrp="1"/>
          </p:cNvSpPr>
          <p:nvPr>
            <p:ph type="body" sz="quarter" idx="33" hasCustomPrompt="1"/>
          </p:nvPr>
        </p:nvSpPr>
        <p:spPr>
          <a:xfrm>
            <a:off x="310896" y="4953000"/>
            <a:ext cx="7385304" cy="228600"/>
          </a:xfrm>
          <a:solidFill>
            <a:schemeClr val="tx2">
              <a:tint val="40000"/>
            </a:schemeClr>
          </a:solidFill>
        </p:spPr>
        <p:txBody>
          <a:bodyPr anchor="ctr"/>
          <a:lstStyle>
            <a:lvl1pPr>
              <a:buFontTx/>
              <a:buNone/>
              <a:defRPr sz="1100"/>
            </a:lvl1pPr>
            <a:extLst/>
          </a:lstStyle>
          <a:p>
            <a:pPr lvl="0"/>
            <a:r>
              <a:rPr lang="en-US" dirty="0" smtClean="0"/>
              <a:t>Click to add agenda item</a:t>
            </a:r>
            <a:endParaRPr lang="en-US" dirty="0"/>
          </a:p>
        </p:txBody>
      </p:sp>
      <p:sp>
        <p:nvSpPr>
          <p:cNvPr id="28" name="Rectangle 37"/>
          <p:cNvSpPr>
            <a:spLocks noGrp="1"/>
          </p:cNvSpPr>
          <p:nvPr>
            <p:ph type="body" sz="quarter" idx="35" hasCustomPrompt="1"/>
          </p:nvPr>
        </p:nvSpPr>
        <p:spPr>
          <a:xfrm>
            <a:off x="310896" y="5410200"/>
            <a:ext cx="7385304" cy="228600"/>
          </a:xfrm>
          <a:solidFill>
            <a:schemeClr val="tx2">
              <a:tint val="40000"/>
            </a:schemeClr>
          </a:solidFill>
        </p:spPr>
        <p:txBody>
          <a:bodyPr anchor="ctr"/>
          <a:lstStyle>
            <a:lvl1pPr>
              <a:buFontTx/>
              <a:buNone/>
              <a:defRPr sz="1100"/>
            </a:lvl1pPr>
            <a:extLst/>
          </a:lstStyle>
          <a:p>
            <a:pPr lvl="0"/>
            <a:r>
              <a:rPr lang="en-US" dirty="0" smtClean="0"/>
              <a:t>Click to add agenda item</a:t>
            </a:r>
            <a:endParaRPr lang="en-US" dirty="0"/>
          </a:p>
        </p:txBody>
      </p:sp>
      <p:sp>
        <p:nvSpPr>
          <p:cNvPr id="98" name="Rectangle 37"/>
          <p:cNvSpPr>
            <a:spLocks noGrp="1"/>
          </p:cNvSpPr>
          <p:nvPr>
            <p:ph type="body" sz="quarter" idx="14" hasCustomPrompt="1"/>
          </p:nvPr>
        </p:nvSpPr>
        <p:spPr>
          <a:xfrm>
            <a:off x="7696200" y="381000"/>
            <a:ext cx="685800" cy="228600"/>
          </a:xfrm>
          <a:solidFill>
            <a:schemeClr val="accent6">
              <a:shade val="75000"/>
            </a:schemeClr>
          </a:solidFill>
        </p:spPr>
        <p:txBody>
          <a:bodyPr anchor="ctr"/>
          <a:lstStyle>
            <a:lvl1pPr algn="r">
              <a:buFontTx/>
              <a:buNone/>
              <a:defRPr sz="1100">
                <a:solidFill>
                  <a:schemeClr val="bg1"/>
                </a:solidFill>
              </a:defRPr>
            </a:lvl1pPr>
            <a:extLst/>
          </a:lstStyle>
          <a:p>
            <a:pPr lvl="0"/>
            <a:r>
              <a:rPr lang="en-US" dirty="0" smtClean="0"/>
              <a:t>Page #</a:t>
            </a:r>
            <a:endParaRPr lang="en-US" dirty="0"/>
          </a:p>
        </p:txBody>
      </p:sp>
      <p:sp>
        <p:nvSpPr>
          <p:cNvPr id="44" name="Rectangle 37"/>
          <p:cNvSpPr>
            <a:spLocks noGrp="1"/>
          </p:cNvSpPr>
          <p:nvPr>
            <p:ph type="body" sz="quarter" idx="16" hasCustomPrompt="1"/>
          </p:nvPr>
        </p:nvSpPr>
        <p:spPr>
          <a:xfrm>
            <a:off x="7696200" y="838200"/>
            <a:ext cx="685800" cy="228600"/>
          </a:xfrm>
          <a:solidFill>
            <a:schemeClr val="accent6">
              <a:shade val="75000"/>
            </a:schemeClr>
          </a:solidFill>
        </p:spPr>
        <p:txBody>
          <a:bodyPr anchor="ctr"/>
          <a:lstStyle>
            <a:lvl1pPr algn="r">
              <a:buFontTx/>
              <a:buNone/>
              <a:defRPr sz="1100">
                <a:solidFill>
                  <a:schemeClr val="bg1"/>
                </a:solidFill>
              </a:defRPr>
            </a:lvl1pPr>
            <a:extLst/>
          </a:lstStyle>
          <a:p>
            <a:pPr lvl="0"/>
            <a:r>
              <a:rPr lang="en-US" dirty="0" smtClean="0"/>
              <a:t>Page #</a:t>
            </a:r>
            <a:endParaRPr lang="en-US"/>
          </a:p>
        </p:txBody>
      </p:sp>
      <p:sp>
        <p:nvSpPr>
          <p:cNvPr id="42" name="Rectangle 37"/>
          <p:cNvSpPr>
            <a:spLocks noGrp="1"/>
          </p:cNvSpPr>
          <p:nvPr>
            <p:ph type="body" sz="quarter" idx="18" hasCustomPrompt="1"/>
          </p:nvPr>
        </p:nvSpPr>
        <p:spPr>
          <a:xfrm>
            <a:off x="7696200" y="1295400"/>
            <a:ext cx="685800" cy="228600"/>
          </a:xfrm>
          <a:solidFill>
            <a:schemeClr val="accent6">
              <a:shade val="75000"/>
            </a:schemeClr>
          </a:solidFill>
        </p:spPr>
        <p:txBody>
          <a:bodyPr anchor="ctr"/>
          <a:lstStyle>
            <a:lvl1pPr algn="r">
              <a:buFontTx/>
              <a:buNone/>
              <a:defRPr sz="1100">
                <a:solidFill>
                  <a:schemeClr val="bg1"/>
                </a:solidFill>
              </a:defRPr>
            </a:lvl1pPr>
            <a:extLst/>
          </a:lstStyle>
          <a:p>
            <a:pPr lvl="0"/>
            <a:r>
              <a:rPr lang="en-US" dirty="0" smtClean="0"/>
              <a:t>Page #</a:t>
            </a:r>
            <a:endParaRPr lang="en-US"/>
          </a:p>
        </p:txBody>
      </p:sp>
      <p:sp>
        <p:nvSpPr>
          <p:cNvPr id="46" name="Rectangle 37"/>
          <p:cNvSpPr>
            <a:spLocks noGrp="1"/>
          </p:cNvSpPr>
          <p:nvPr>
            <p:ph type="body" sz="quarter" idx="20" hasCustomPrompt="1"/>
          </p:nvPr>
        </p:nvSpPr>
        <p:spPr>
          <a:xfrm>
            <a:off x="7696200" y="1752600"/>
            <a:ext cx="685800" cy="228600"/>
          </a:xfrm>
          <a:solidFill>
            <a:schemeClr val="accent6">
              <a:shade val="75000"/>
            </a:schemeClr>
          </a:solidFill>
        </p:spPr>
        <p:txBody>
          <a:bodyPr anchor="ctr"/>
          <a:lstStyle>
            <a:lvl1pPr algn="r">
              <a:buFontTx/>
              <a:buNone/>
              <a:defRPr sz="1100">
                <a:solidFill>
                  <a:schemeClr val="bg1"/>
                </a:solidFill>
              </a:defRPr>
            </a:lvl1pPr>
            <a:extLst/>
          </a:lstStyle>
          <a:p>
            <a:pPr lvl="0"/>
            <a:r>
              <a:rPr lang="en-US" dirty="0" smtClean="0"/>
              <a:t>Page #</a:t>
            </a:r>
            <a:endParaRPr lang="en-US"/>
          </a:p>
        </p:txBody>
      </p:sp>
      <p:sp>
        <p:nvSpPr>
          <p:cNvPr id="48" name="Rectangle 37"/>
          <p:cNvSpPr>
            <a:spLocks noGrp="1"/>
          </p:cNvSpPr>
          <p:nvPr>
            <p:ph type="body" sz="quarter" idx="22" hasCustomPrompt="1"/>
          </p:nvPr>
        </p:nvSpPr>
        <p:spPr>
          <a:xfrm>
            <a:off x="7696200" y="2209800"/>
            <a:ext cx="685800" cy="228600"/>
          </a:xfrm>
          <a:solidFill>
            <a:schemeClr val="accent6">
              <a:shade val="75000"/>
            </a:schemeClr>
          </a:solidFill>
        </p:spPr>
        <p:txBody>
          <a:bodyPr anchor="ctr"/>
          <a:lstStyle>
            <a:lvl1pPr algn="r">
              <a:buFontTx/>
              <a:buNone/>
              <a:defRPr sz="1100">
                <a:solidFill>
                  <a:schemeClr val="bg1"/>
                </a:solidFill>
              </a:defRPr>
            </a:lvl1pPr>
            <a:extLst/>
          </a:lstStyle>
          <a:p>
            <a:pPr lvl="0"/>
            <a:r>
              <a:rPr lang="en-US" dirty="0" smtClean="0"/>
              <a:t>Page #</a:t>
            </a:r>
            <a:endParaRPr lang="en-US"/>
          </a:p>
        </p:txBody>
      </p:sp>
      <p:sp>
        <p:nvSpPr>
          <p:cNvPr id="50" name="Rectangle 37"/>
          <p:cNvSpPr>
            <a:spLocks noGrp="1"/>
          </p:cNvSpPr>
          <p:nvPr>
            <p:ph type="body" sz="quarter" idx="24" hasCustomPrompt="1"/>
          </p:nvPr>
        </p:nvSpPr>
        <p:spPr>
          <a:xfrm>
            <a:off x="7696200" y="2667000"/>
            <a:ext cx="685800" cy="228600"/>
          </a:xfrm>
          <a:solidFill>
            <a:schemeClr val="accent6">
              <a:shade val="75000"/>
            </a:schemeClr>
          </a:solidFill>
        </p:spPr>
        <p:txBody>
          <a:bodyPr anchor="ctr"/>
          <a:lstStyle>
            <a:lvl1pPr algn="r">
              <a:buFontTx/>
              <a:buNone/>
              <a:defRPr sz="1100">
                <a:solidFill>
                  <a:schemeClr val="bg1"/>
                </a:solidFill>
              </a:defRPr>
            </a:lvl1pPr>
            <a:extLst/>
          </a:lstStyle>
          <a:p>
            <a:pPr lvl="0"/>
            <a:r>
              <a:rPr lang="en-US" dirty="0" smtClean="0"/>
              <a:t>Page #</a:t>
            </a:r>
            <a:endParaRPr lang="en-US"/>
          </a:p>
        </p:txBody>
      </p:sp>
      <p:sp>
        <p:nvSpPr>
          <p:cNvPr id="52" name="Rectangle 37"/>
          <p:cNvSpPr>
            <a:spLocks noGrp="1"/>
          </p:cNvSpPr>
          <p:nvPr>
            <p:ph type="body" sz="quarter" idx="26" hasCustomPrompt="1"/>
          </p:nvPr>
        </p:nvSpPr>
        <p:spPr>
          <a:xfrm>
            <a:off x="7696200" y="3124200"/>
            <a:ext cx="685800" cy="228600"/>
          </a:xfrm>
          <a:solidFill>
            <a:schemeClr val="accent6">
              <a:shade val="75000"/>
            </a:schemeClr>
          </a:solidFill>
        </p:spPr>
        <p:txBody>
          <a:bodyPr anchor="ctr"/>
          <a:lstStyle>
            <a:lvl1pPr algn="r">
              <a:buFontTx/>
              <a:buNone/>
              <a:defRPr sz="1100">
                <a:solidFill>
                  <a:schemeClr val="bg1"/>
                </a:solidFill>
              </a:defRPr>
            </a:lvl1pPr>
            <a:extLst/>
          </a:lstStyle>
          <a:p>
            <a:pPr lvl="0"/>
            <a:r>
              <a:rPr lang="en-US" dirty="0" smtClean="0"/>
              <a:t>Page #</a:t>
            </a:r>
            <a:endParaRPr lang="en-US"/>
          </a:p>
        </p:txBody>
      </p:sp>
      <p:sp>
        <p:nvSpPr>
          <p:cNvPr id="54" name="Rectangle 37"/>
          <p:cNvSpPr>
            <a:spLocks noGrp="1"/>
          </p:cNvSpPr>
          <p:nvPr>
            <p:ph type="body" sz="quarter" idx="28" hasCustomPrompt="1"/>
          </p:nvPr>
        </p:nvSpPr>
        <p:spPr>
          <a:xfrm>
            <a:off x="7696200" y="3581400"/>
            <a:ext cx="685800" cy="228600"/>
          </a:xfrm>
          <a:solidFill>
            <a:schemeClr val="accent6">
              <a:shade val="75000"/>
            </a:schemeClr>
          </a:solidFill>
        </p:spPr>
        <p:txBody>
          <a:bodyPr anchor="ctr"/>
          <a:lstStyle>
            <a:lvl1pPr algn="r">
              <a:buFontTx/>
              <a:buNone/>
              <a:defRPr sz="1100">
                <a:solidFill>
                  <a:schemeClr val="bg1"/>
                </a:solidFill>
              </a:defRPr>
            </a:lvl1pPr>
            <a:extLst/>
          </a:lstStyle>
          <a:p>
            <a:pPr lvl="0"/>
            <a:r>
              <a:rPr lang="en-US" dirty="0" smtClean="0"/>
              <a:t>Page #</a:t>
            </a:r>
            <a:endParaRPr lang="en-US"/>
          </a:p>
        </p:txBody>
      </p:sp>
      <p:sp>
        <p:nvSpPr>
          <p:cNvPr id="56" name="Rectangle 37"/>
          <p:cNvSpPr>
            <a:spLocks noGrp="1"/>
          </p:cNvSpPr>
          <p:nvPr>
            <p:ph type="body" sz="quarter" idx="30" hasCustomPrompt="1"/>
          </p:nvPr>
        </p:nvSpPr>
        <p:spPr>
          <a:xfrm>
            <a:off x="7696200" y="4038600"/>
            <a:ext cx="685800" cy="228600"/>
          </a:xfrm>
          <a:solidFill>
            <a:schemeClr val="accent6">
              <a:shade val="75000"/>
            </a:schemeClr>
          </a:solidFill>
        </p:spPr>
        <p:txBody>
          <a:bodyPr anchor="ctr"/>
          <a:lstStyle>
            <a:lvl1pPr algn="r">
              <a:buFontTx/>
              <a:buNone/>
              <a:defRPr sz="1100">
                <a:solidFill>
                  <a:schemeClr val="bg1"/>
                </a:solidFill>
              </a:defRPr>
            </a:lvl1pPr>
            <a:extLst/>
          </a:lstStyle>
          <a:p>
            <a:pPr lvl="0"/>
            <a:r>
              <a:rPr lang="en-US" dirty="0" smtClean="0"/>
              <a:t>Page #</a:t>
            </a:r>
            <a:endParaRPr lang="en-US"/>
          </a:p>
        </p:txBody>
      </p:sp>
      <p:sp>
        <p:nvSpPr>
          <p:cNvPr id="58" name="Rectangle 37"/>
          <p:cNvSpPr>
            <a:spLocks noGrp="1"/>
          </p:cNvSpPr>
          <p:nvPr>
            <p:ph type="body" sz="quarter" idx="32" hasCustomPrompt="1"/>
          </p:nvPr>
        </p:nvSpPr>
        <p:spPr>
          <a:xfrm>
            <a:off x="7696200" y="4495800"/>
            <a:ext cx="685800" cy="228600"/>
          </a:xfrm>
          <a:solidFill>
            <a:schemeClr val="accent6">
              <a:shade val="75000"/>
            </a:schemeClr>
          </a:solidFill>
        </p:spPr>
        <p:txBody>
          <a:bodyPr anchor="ctr"/>
          <a:lstStyle>
            <a:lvl1pPr algn="r">
              <a:buFontTx/>
              <a:buNone/>
              <a:defRPr sz="1100">
                <a:solidFill>
                  <a:schemeClr val="bg1"/>
                </a:solidFill>
              </a:defRPr>
            </a:lvl1pPr>
            <a:extLst/>
          </a:lstStyle>
          <a:p>
            <a:pPr lvl="0"/>
            <a:r>
              <a:rPr lang="en-US" dirty="0" smtClean="0"/>
              <a:t>Page #</a:t>
            </a:r>
            <a:endParaRPr lang="en-US"/>
          </a:p>
        </p:txBody>
      </p:sp>
      <p:sp>
        <p:nvSpPr>
          <p:cNvPr id="27" name="Rectangle 37"/>
          <p:cNvSpPr>
            <a:spLocks noGrp="1"/>
          </p:cNvSpPr>
          <p:nvPr>
            <p:ph type="body" sz="quarter" idx="34" hasCustomPrompt="1"/>
          </p:nvPr>
        </p:nvSpPr>
        <p:spPr>
          <a:xfrm>
            <a:off x="7696200" y="4953000"/>
            <a:ext cx="685800" cy="228600"/>
          </a:xfrm>
          <a:solidFill>
            <a:schemeClr val="accent6">
              <a:shade val="75000"/>
            </a:schemeClr>
          </a:solidFill>
        </p:spPr>
        <p:txBody>
          <a:bodyPr anchor="ctr"/>
          <a:lstStyle>
            <a:lvl1pPr algn="r">
              <a:buFontTx/>
              <a:buNone/>
              <a:defRPr sz="1100">
                <a:solidFill>
                  <a:schemeClr val="bg1"/>
                </a:solidFill>
              </a:defRPr>
            </a:lvl1pPr>
            <a:extLst/>
          </a:lstStyle>
          <a:p>
            <a:pPr lvl="0"/>
            <a:r>
              <a:rPr lang="en-US" dirty="0" smtClean="0"/>
              <a:t>Page #</a:t>
            </a:r>
            <a:endParaRPr lang="en-US"/>
          </a:p>
        </p:txBody>
      </p:sp>
      <p:sp>
        <p:nvSpPr>
          <p:cNvPr id="29" name="Rectangle 37"/>
          <p:cNvSpPr>
            <a:spLocks noGrp="1"/>
          </p:cNvSpPr>
          <p:nvPr>
            <p:ph type="body" sz="quarter" idx="36" hasCustomPrompt="1"/>
          </p:nvPr>
        </p:nvSpPr>
        <p:spPr>
          <a:xfrm>
            <a:off x="7696200" y="5410200"/>
            <a:ext cx="685800" cy="228600"/>
          </a:xfrm>
          <a:solidFill>
            <a:schemeClr val="accent6">
              <a:shade val="75000"/>
            </a:schemeClr>
          </a:solidFill>
        </p:spPr>
        <p:txBody>
          <a:bodyPr anchor="ctr"/>
          <a:lstStyle>
            <a:lvl1pPr algn="r">
              <a:buFontTx/>
              <a:buNone/>
              <a:defRPr sz="1100">
                <a:solidFill>
                  <a:schemeClr val="bg1"/>
                </a:solidFill>
              </a:defRPr>
            </a:lvl1pPr>
            <a:extLst/>
          </a:lstStyle>
          <a:p>
            <a:pPr lvl="0"/>
            <a:r>
              <a:rPr lang="en-US" dirty="0" smtClean="0"/>
              <a:t>Page #</a:t>
            </a:r>
            <a:endParaRPr lang="en-US"/>
          </a:p>
        </p:txBody>
      </p:sp>
      <p:sp>
        <p:nvSpPr>
          <p:cNvPr id="30" name="Rectangle 37"/>
          <p:cNvSpPr>
            <a:spLocks noGrp="1"/>
          </p:cNvSpPr>
          <p:nvPr>
            <p:ph type="body" sz="quarter" idx="37" hasCustomPrompt="1"/>
          </p:nvPr>
        </p:nvSpPr>
        <p:spPr>
          <a:xfrm>
            <a:off x="310896" y="5867400"/>
            <a:ext cx="7385304" cy="228600"/>
          </a:xfrm>
          <a:solidFill>
            <a:schemeClr val="tx2">
              <a:tint val="40000"/>
            </a:schemeClr>
          </a:solidFill>
        </p:spPr>
        <p:txBody>
          <a:bodyPr anchor="ctr">
            <a:noAutofit/>
          </a:bodyPr>
          <a:lstStyle>
            <a:lvl1pPr>
              <a:buFontTx/>
              <a:buNone/>
              <a:defRPr sz="1100"/>
            </a:lvl1pPr>
            <a:extLst/>
          </a:lstStyle>
          <a:p>
            <a:pPr lvl="0"/>
            <a:r>
              <a:rPr lang="en-US" dirty="0" smtClean="0"/>
              <a:t>Click to add agenda item</a:t>
            </a:r>
            <a:endParaRPr lang="en-US" dirty="0"/>
          </a:p>
        </p:txBody>
      </p:sp>
      <p:sp>
        <p:nvSpPr>
          <p:cNvPr id="31" name="Rectangle 37"/>
          <p:cNvSpPr>
            <a:spLocks noGrp="1"/>
          </p:cNvSpPr>
          <p:nvPr>
            <p:ph type="body" sz="quarter" idx="38" hasCustomPrompt="1"/>
          </p:nvPr>
        </p:nvSpPr>
        <p:spPr>
          <a:xfrm>
            <a:off x="7696200" y="5867400"/>
            <a:ext cx="685800" cy="228600"/>
          </a:xfrm>
          <a:solidFill>
            <a:schemeClr val="accent6">
              <a:shade val="75000"/>
            </a:schemeClr>
          </a:solidFill>
        </p:spPr>
        <p:txBody>
          <a:bodyPr anchor="ctr"/>
          <a:lstStyle>
            <a:lvl1pPr algn="r">
              <a:buFontTx/>
              <a:buNone/>
              <a:defRPr sz="1100">
                <a:solidFill>
                  <a:schemeClr val="bg1"/>
                </a:solidFill>
              </a:defRPr>
            </a:lvl1pPr>
            <a:extLst/>
          </a:lstStyle>
          <a:p>
            <a:pPr lvl="0"/>
            <a:r>
              <a:rPr lang="en-US" dirty="0" smtClean="0"/>
              <a:t>Page #</a:t>
            </a:r>
            <a:endParaRPr lang="en-US"/>
          </a:p>
        </p:txBody>
      </p:sp>
      <p:sp>
        <p:nvSpPr>
          <p:cNvPr id="32" name="Rectangle 32"/>
          <p:cNvSpPr>
            <a:spLocks noGrp="1"/>
          </p:cNvSpPr>
          <p:nvPr>
            <p:ph type="dt" sz="half" idx="39"/>
          </p:nvPr>
        </p:nvSpPr>
        <p:spPr/>
        <p:txBody>
          <a:bodyPr/>
          <a:lstStyle>
            <a:lvl1pPr>
              <a:defRPr sz="1100"/>
            </a:lvl1pPr>
            <a:extLst/>
          </a:lstStyle>
          <a:p>
            <a:pPr algn="r"/>
            <a:fld id="{F17F374F-8F2E-42FC-B8C0-8EDFCA32CD96}" type="datetime1">
              <a:rPr lang="en-US" sz="1100" smtClean="0"/>
              <a:pPr algn="r"/>
              <a:t>12/13/2010</a:t>
            </a:fld>
            <a:endParaRPr lang="en-US" sz="1100"/>
          </a:p>
        </p:txBody>
      </p:sp>
      <p:sp>
        <p:nvSpPr>
          <p:cNvPr id="33" name="Rectangle 33"/>
          <p:cNvSpPr>
            <a:spLocks noGrp="1"/>
          </p:cNvSpPr>
          <p:nvPr>
            <p:ph type="sldNum" sz="quarter" idx="40"/>
          </p:nvPr>
        </p:nvSpPr>
        <p:spPr/>
        <p:txBody>
          <a:bodyPr/>
          <a:lstStyle>
            <a:extLst/>
          </a:lstStyle>
          <a:p>
            <a:pPr algn="r"/>
            <a:fld id="{256D3EEF-DE4E-429D-8EC4-DDC531AFF587}" type="slidenum">
              <a:rPr lang="en-US" sz="1000" smtClean="0"/>
              <a:pPr algn="r"/>
              <a:t>‹#›</a:t>
            </a:fld>
            <a:endParaRPr lang="en-US"/>
          </a:p>
        </p:txBody>
      </p:sp>
      <p:sp>
        <p:nvSpPr>
          <p:cNvPr id="34" name="Rectangle 34"/>
          <p:cNvSpPr>
            <a:spLocks noGrp="1"/>
          </p:cNvSpPr>
          <p:nvPr>
            <p:ph type="ftr" sz="quarter" idx="41"/>
          </p:nvPr>
        </p:nvSpPr>
        <p:spPr/>
        <p:txBody>
          <a:bodyPr/>
          <a:lstStyle>
            <a:extLst/>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spTree>
      <p:nvGrpSpPr>
        <p:cNvPr id="1" name=""/>
        <p:cNvGrpSpPr/>
        <p:nvPr/>
      </p:nvGrpSpPr>
      <p:grpSpPr>
        <a:xfrm>
          <a:off x="0" y="0"/>
          <a:ext cx="0" cy="0"/>
          <a:chOff x="0" y="0"/>
          <a:chExt cx="0" cy="0"/>
        </a:xfrm>
      </p:grpSpPr>
      <p:sp>
        <p:nvSpPr>
          <p:cNvPr id="9" name="Rectangle 8"/>
          <p:cNvSpPr/>
          <p:nvPr userDrawn="1"/>
        </p:nvSpPr>
        <p:spPr>
          <a:xfrm>
            <a:off x="0" y="4038600"/>
            <a:ext cx="9144000" cy="609600"/>
          </a:xfrm>
          <a:prstGeom prst="rect">
            <a:avLst/>
          </a:prstGeom>
          <a:solidFill>
            <a:schemeClr val="accent6">
              <a:shade val="75000"/>
            </a:schemeClr>
          </a:solidFill>
          <a:ln w="25400" cap="rnd" cmpd="sng" algn="ctr">
            <a:noFill/>
            <a:prstDash val="solid"/>
          </a:ln>
          <a:effectLst/>
        </p:spPr>
        <p:style>
          <a:lnRef idx="2">
            <a:schemeClr val="accent6"/>
          </a:lnRef>
          <a:fillRef idx="1">
            <a:schemeClr val="lt1"/>
          </a:fillRef>
          <a:effectRef idx="0">
            <a:schemeClr val="accent6"/>
          </a:effectRef>
          <a:fontRef idx="minor">
            <a:schemeClr val="dk1"/>
          </a:fontRef>
        </p:style>
        <p:txBody>
          <a:bodyPr anchor="ctr"/>
          <a:lstStyle>
            <a:extLst/>
          </a:lstStyle>
          <a:p>
            <a:pPr algn="ctr"/>
            <a:endParaRPr lang="en-US" dirty="0"/>
          </a:p>
        </p:txBody>
      </p:sp>
      <p:sp>
        <p:nvSpPr>
          <p:cNvPr id="14" name="Title 13"/>
          <p:cNvSpPr>
            <a:spLocks noGrp="1"/>
          </p:cNvSpPr>
          <p:nvPr>
            <p:ph type="ctrTitle"/>
          </p:nvPr>
        </p:nvSpPr>
        <p:spPr>
          <a:xfrm>
            <a:off x="228600" y="4114800"/>
            <a:ext cx="7239000" cy="533400"/>
          </a:xfrm>
          <a:noFill/>
        </p:spPr>
        <p:txBody>
          <a:bodyPr vert="horz"/>
          <a:lstStyle>
            <a:lvl1pPr algn="l">
              <a:defRPr sz="2000" b="0" cap="all" spc="150" baseline="0">
                <a:solidFill>
                  <a:schemeClr val="bg1"/>
                </a:solidFill>
              </a:defRPr>
            </a:lvl1pPr>
            <a:extLst/>
          </a:lstStyle>
          <a:p>
            <a:r>
              <a:rPr lang="en-US" smtClean="0"/>
              <a:t>Click to edit Master title style</a:t>
            </a:r>
            <a:endParaRPr lang="en-US" dirty="0"/>
          </a:p>
        </p:txBody>
      </p:sp>
      <p:sp>
        <p:nvSpPr>
          <p:cNvPr id="3" name="Rectangle 3"/>
          <p:cNvSpPr>
            <a:spLocks noGrp="1"/>
          </p:cNvSpPr>
          <p:nvPr>
            <p:ph type="dt" sz="half" idx="10"/>
          </p:nvPr>
        </p:nvSpPr>
        <p:spPr>
          <a:xfrm>
            <a:off x="228600" y="6477000"/>
            <a:ext cx="1600200" cy="304800"/>
          </a:xfrm>
        </p:spPr>
        <p:txBody>
          <a:bodyPr anchor="ctr"/>
          <a:lstStyle>
            <a:lvl1pPr algn="l">
              <a:defRPr>
                <a:solidFill>
                  <a:srgbClr val="A0A0A0"/>
                </a:solidFill>
              </a:defRPr>
            </a:lvl1pPr>
            <a:extLst/>
          </a:lstStyle>
          <a:p>
            <a:fld id="{5A8D346D-A53F-433C-9D37-45A337EA482C}" type="datetime1">
              <a:rPr lang="en-US" smtClean="0"/>
              <a:pPr/>
              <a:t>12/13/2010</a:t>
            </a:fld>
            <a:endParaRPr lang="en-US" dirty="0"/>
          </a:p>
        </p:txBody>
      </p:sp>
      <p:sp>
        <p:nvSpPr>
          <p:cNvPr id="4" name="Rectangle 4"/>
          <p:cNvSpPr>
            <a:spLocks noGrp="1"/>
          </p:cNvSpPr>
          <p:nvPr>
            <p:ph type="ftr" sz="quarter" idx="11"/>
          </p:nvPr>
        </p:nvSpPr>
        <p:spPr>
          <a:xfrm>
            <a:off x="2705100" y="6477000"/>
            <a:ext cx="3733800" cy="304800"/>
          </a:xfrm>
        </p:spPr>
        <p:txBody>
          <a:bodyPr/>
          <a:lstStyle>
            <a:lvl1pPr>
              <a:defRPr>
                <a:solidFill>
                  <a:schemeClr val="bg1"/>
                </a:solidFill>
              </a:defRPr>
            </a:lvl1pPr>
            <a:extLst/>
          </a:lstStyle>
          <a:p>
            <a:endParaRPr lang="en-US" dirty="0">
              <a:solidFill>
                <a:schemeClr val="bg1"/>
              </a:solidFill>
            </a:endParaRPr>
          </a:p>
        </p:txBody>
      </p:sp>
      <p:sp>
        <p:nvSpPr>
          <p:cNvPr id="13" name="Slide Number Placeholder 12"/>
          <p:cNvSpPr>
            <a:spLocks noGrp="1"/>
          </p:cNvSpPr>
          <p:nvPr>
            <p:ph type="sldNum" sz="quarter" idx="12"/>
          </p:nvPr>
        </p:nvSpPr>
        <p:spPr>
          <a:xfrm>
            <a:off x="6477000" y="6477000"/>
            <a:ext cx="1021080" cy="304800"/>
          </a:xfrm>
        </p:spPr>
        <p:txBody>
          <a:bodyPr anchor="ctr"/>
          <a:lstStyle>
            <a:extLst/>
          </a:lstStyle>
          <a:p>
            <a:pPr algn="r"/>
            <a:fld id="{256D3EEF-DE4E-429D-8EC4-DDC531AFF587}" type="slidenum">
              <a:rPr lang="en-US" sz="1000" smtClean="0"/>
              <a:pPr algn="r"/>
              <a:t>‹#›</a:t>
            </a:fld>
            <a:endParaRPr lang="en-US" dirty="0"/>
          </a:p>
        </p:txBody>
      </p:sp>
      <p:sp>
        <p:nvSpPr>
          <p:cNvPr id="11" name="Rectangle 10"/>
          <p:cNvSpPr/>
          <p:nvPr userDrawn="1"/>
        </p:nvSpPr>
        <p:spPr>
          <a:xfrm>
            <a:off x="0" y="4645880"/>
            <a:ext cx="9144000" cy="27432"/>
          </a:xfrm>
          <a:prstGeom prst="rect">
            <a:avLst/>
          </a:prstGeom>
          <a:solidFill>
            <a:schemeClr val="accent4"/>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extLst/>
          </a:lstStyle>
          <a:p>
            <a:pPr algn="ct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Heading Only">
    <p:spTree>
      <p:nvGrpSpPr>
        <p:cNvPr id="1" name=""/>
        <p:cNvGrpSpPr/>
        <p:nvPr/>
      </p:nvGrpSpPr>
      <p:grpSpPr>
        <a:xfrm>
          <a:off x="0" y="0"/>
          <a:ext cx="0" cy="0"/>
          <a:chOff x="0" y="0"/>
          <a:chExt cx="0" cy="0"/>
        </a:xfrm>
      </p:grpSpPr>
      <p:sp>
        <p:nvSpPr>
          <p:cNvPr id="29" name="Rectangle 2"/>
          <p:cNvSpPr>
            <a:spLocks noGrp="1"/>
          </p:cNvSpPr>
          <p:nvPr>
            <p:ph type="title"/>
          </p:nvPr>
        </p:nvSpPr>
        <p:spPr/>
        <p:txBody>
          <a:bodyPr/>
          <a:lstStyle>
            <a:extLst/>
          </a:lstStyle>
          <a:p>
            <a:r>
              <a:rPr lang="en-US" smtClean="0"/>
              <a:t>Click to edit Master title style</a:t>
            </a:r>
            <a:endParaRPr lang="en-US"/>
          </a:p>
        </p:txBody>
      </p:sp>
      <p:sp>
        <p:nvSpPr>
          <p:cNvPr id="19" name="Rectangle 8"/>
          <p:cNvSpPr>
            <a:spLocks noGrp="1"/>
          </p:cNvSpPr>
          <p:nvPr>
            <p:ph type="body" sz="quarter" idx="13" hasCustomPrompt="1"/>
          </p:nvPr>
        </p:nvSpPr>
        <p:spPr>
          <a:xfrm>
            <a:off x="304800" y="381000"/>
            <a:ext cx="8077200" cy="228600"/>
          </a:xfrm>
          <a:solidFill>
            <a:schemeClr val="accent6">
              <a:shade val="75000"/>
            </a:schemeClr>
          </a:solidFill>
        </p:spPr>
        <p:txBody>
          <a:bodyPr/>
          <a:lstStyle>
            <a:lvl1pPr>
              <a:defRPr b="1">
                <a:solidFill>
                  <a:schemeClr val="bg1"/>
                </a:solidFill>
              </a:defRPr>
            </a:lvl1pPr>
            <a:extLst/>
          </a:lstStyle>
          <a:p>
            <a:pPr lvl="0"/>
            <a:r>
              <a:rPr lang="en-US" dirty="0" smtClean="0"/>
              <a:t>Click to add heading</a:t>
            </a:r>
            <a:endParaRPr lang="en-US" dirty="0"/>
          </a:p>
        </p:txBody>
      </p:sp>
      <p:sp>
        <p:nvSpPr>
          <p:cNvPr id="7" name="Rectangle 7"/>
          <p:cNvSpPr>
            <a:spLocks noGrp="1"/>
          </p:cNvSpPr>
          <p:nvPr>
            <p:ph type="dt" sz="half" idx="14"/>
          </p:nvPr>
        </p:nvSpPr>
        <p:spPr/>
        <p:txBody>
          <a:bodyPr/>
          <a:lstStyle>
            <a:extLst/>
          </a:lstStyle>
          <a:p>
            <a:pPr algn="r"/>
            <a:fld id="{F7F1F872-C5DE-403B-85F0-1024E6CA1886}" type="datetime1">
              <a:rPr lang="en-US" smtClean="0"/>
              <a:pPr algn="r"/>
              <a:t>12/13/2010</a:t>
            </a:fld>
            <a:endParaRPr lang="en-US"/>
          </a:p>
        </p:txBody>
      </p:sp>
      <p:sp>
        <p:nvSpPr>
          <p:cNvPr id="8" name="Rectangle 8"/>
          <p:cNvSpPr>
            <a:spLocks noGrp="1"/>
          </p:cNvSpPr>
          <p:nvPr>
            <p:ph type="sldNum" sz="quarter" idx="15"/>
          </p:nvPr>
        </p:nvSpPr>
        <p:spPr/>
        <p:txBody>
          <a:bodyPr/>
          <a:lstStyle>
            <a:extLst/>
          </a:lstStyle>
          <a:p>
            <a:pPr algn="r"/>
            <a:fld id="{256D3EEF-DE4E-429D-8EC4-DDC531AFF587}" type="slidenum">
              <a:rPr lang="en-US" sz="1000" smtClean="0"/>
              <a:pPr algn="r"/>
              <a:t>‹#›</a:t>
            </a:fld>
            <a:endParaRPr lang="en-US"/>
          </a:p>
        </p:txBody>
      </p:sp>
      <p:sp>
        <p:nvSpPr>
          <p:cNvPr id="9" name="Rectangle 9"/>
          <p:cNvSpPr>
            <a:spLocks noGrp="1"/>
          </p:cNvSpPr>
          <p:nvPr>
            <p:ph type="ftr" sz="quarter" idx="16"/>
          </p:nvPr>
        </p:nvSpPr>
        <p:spPr/>
        <p:txBody>
          <a:bodyPr/>
          <a:lstStyle>
            <a:extLst/>
          </a:lstStyle>
          <a:p>
            <a:endParaRPr lang="en-US"/>
          </a:p>
        </p:txBody>
      </p:sp>
      <p:sp>
        <p:nvSpPr>
          <p:cNvPr id="10" name="Rounded Rectangle 9"/>
          <p:cNvSpPr/>
          <p:nvPr userDrawn="1"/>
        </p:nvSpPr>
        <p:spPr>
          <a:xfrm>
            <a:off x="7543800" y="6248400"/>
            <a:ext cx="990600" cy="6096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308430" y="889002"/>
            <a:ext cx="4611914" cy="5511798"/>
          </a:xfrm>
          <a:prstGeom prst="rect">
            <a:avLst/>
          </a:prstGeom>
          <a:noFill/>
        </p:spPr>
        <p:style>
          <a:lnRef idx="1">
            <a:schemeClr val="dk1"/>
          </a:lnRef>
          <a:fillRef idx="2">
            <a:schemeClr val="dk1"/>
          </a:fillRef>
          <a:effectRef idx="1">
            <a:schemeClr val="dk1"/>
          </a:effectRef>
          <a:fontRef idx="minor">
            <a:schemeClr val="dk1"/>
          </a:fontRef>
        </p:style>
        <p:txBody>
          <a:bodyPr rtlCol="0" anchor="ctr"/>
          <a:lstStyle/>
          <a:p>
            <a:pPr algn="ctr"/>
            <a:endParaRPr lang="en-US">
              <a:ln w="57150">
                <a:solidFill>
                  <a:schemeClr val="tx1"/>
                </a:solidFill>
                <a:prstDash val="dash"/>
              </a:ln>
            </a:endParaRPr>
          </a:p>
        </p:txBody>
      </p:sp>
      <p:sp>
        <p:nvSpPr>
          <p:cNvPr id="12" name="Rectangle 11"/>
          <p:cNvSpPr/>
          <p:nvPr userDrawn="1"/>
        </p:nvSpPr>
        <p:spPr>
          <a:xfrm>
            <a:off x="304800" y="1219200"/>
            <a:ext cx="4610100" cy="3175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b="1" dirty="0" err="1" smtClean="0">
                <a:latin typeface="Informal Roman" pitchFamily="66" charset="0"/>
              </a:rPr>
              <a:t>Kuipp</a:t>
            </a:r>
            <a:endParaRPr lang="en-US" b="1" dirty="0">
              <a:latin typeface="Informal Roman" pitchFamily="66"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18" name="Rectangle 2"/>
          <p:cNvSpPr>
            <a:spLocks noGrp="1"/>
          </p:cNvSpPr>
          <p:nvPr>
            <p:ph type="title"/>
          </p:nvPr>
        </p:nvSpPr>
        <p:spPr/>
        <p:txBody>
          <a:bodyPr/>
          <a:lstStyle>
            <a:extLst/>
          </a:lstStyle>
          <a:p>
            <a:r>
              <a:rPr lang="en-US" smtClean="0"/>
              <a:t>Click to edit Master title style</a:t>
            </a:r>
            <a:endParaRPr lang="en-US"/>
          </a:p>
        </p:txBody>
      </p:sp>
      <p:sp>
        <p:nvSpPr>
          <p:cNvPr id="6" name="Rectangle 6"/>
          <p:cNvSpPr>
            <a:spLocks noGrp="1"/>
          </p:cNvSpPr>
          <p:nvPr>
            <p:ph type="dt" sz="half" idx="10"/>
          </p:nvPr>
        </p:nvSpPr>
        <p:spPr/>
        <p:txBody>
          <a:bodyPr/>
          <a:lstStyle>
            <a:extLst/>
          </a:lstStyle>
          <a:p>
            <a:pPr algn="r"/>
            <a:fld id="{73B9D0E9-7F95-4423-9114-95494EF8154E}" type="datetime1">
              <a:rPr lang="en-US" smtClean="0"/>
              <a:pPr algn="r"/>
              <a:t>12/13/2010</a:t>
            </a:fld>
            <a:endParaRPr lang="en-US"/>
          </a:p>
        </p:txBody>
      </p:sp>
      <p:sp>
        <p:nvSpPr>
          <p:cNvPr id="8" name="Rectangle 8"/>
          <p:cNvSpPr>
            <a:spLocks noGrp="1"/>
          </p:cNvSpPr>
          <p:nvPr>
            <p:ph type="sldNum" sz="quarter" idx="11"/>
          </p:nvPr>
        </p:nvSpPr>
        <p:spPr/>
        <p:txBody>
          <a:bodyPr/>
          <a:lstStyle>
            <a:extLst/>
          </a:lstStyle>
          <a:p>
            <a:pPr algn="r"/>
            <a:fld id="{256D3EEF-DE4E-429D-8EC4-DDC531AFF587}" type="slidenum">
              <a:rPr lang="en-US" sz="1000" smtClean="0"/>
              <a:pPr algn="r"/>
              <a:t>‹#›</a:t>
            </a:fld>
            <a:endParaRPr lang="en-US"/>
          </a:p>
        </p:txBody>
      </p:sp>
      <p:sp>
        <p:nvSpPr>
          <p:cNvPr id="9" name="Rectangle 9"/>
          <p:cNvSpPr>
            <a:spLocks noGrp="1"/>
          </p:cNvSpPr>
          <p:nvPr>
            <p:ph type="ftr" sz="quarter" idx="12"/>
          </p:nvPr>
        </p:nvSpPr>
        <p:spPr/>
        <p:txBody>
          <a:bodyPr/>
          <a:lstStyle>
            <a:extLst/>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1-Up">
    <p:spTree>
      <p:nvGrpSpPr>
        <p:cNvPr id="1" name=""/>
        <p:cNvGrpSpPr/>
        <p:nvPr/>
      </p:nvGrpSpPr>
      <p:grpSpPr>
        <a:xfrm>
          <a:off x="0" y="0"/>
          <a:ext cx="0" cy="0"/>
          <a:chOff x="0" y="0"/>
          <a:chExt cx="0" cy="0"/>
        </a:xfrm>
      </p:grpSpPr>
      <p:sp>
        <p:nvSpPr>
          <p:cNvPr id="2" name="Rectangle 2"/>
          <p:cNvSpPr>
            <a:spLocks noGrp="1"/>
          </p:cNvSpPr>
          <p:nvPr>
            <p:ph type="title"/>
          </p:nvPr>
        </p:nvSpPr>
        <p:spPr/>
        <p:txBody>
          <a:bodyPr/>
          <a:lstStyle>
            <a:extLst/>
          </a:lstStyle>
          <a:p>
            <a:r>
              <a:rPr lang="en-US" smtClean="0"/>
              <a:t>Click to edit Master title style</a:t>
            </a:r>
            <a:endParaRPr lang="en-US" dirty="0"/>
          </a:p>
        </p:txBody>
      </p:sp>
      <p:sp>
        <p:nvSpPr>
          <p:cNvPr id="8" name="Rectangle 8"/>
          <p:cNvSpPr>
            <a:spLocks noGrp="1"/>
          </p:cNvSpPr>
          <p:nvPr>
            <p:ph type="body" sz="quarter" idx="13" hasCustomPrompt="1"/>
          </p:nvPr>
        </p:nvSpPr>
        <p:spPr>
          <a:xfrm>
            <a:off x="304800" y="381000"/>
            <a:ext cx="8077200" cy="228600"/>
          </a:xfrm>
          <a:solidFill>
            <a:schemeClr val="accent6">
              <a:shade val="75000"/>
            </a:schemeClr>
          </a:solidFill>
        </p:spPr>
        <p:txBody>
          <a:bodyPr/>
          <a:lstStyle>
            <a:lvl1pPr>
              <a:defRPr b="1">
                <a:solidFill>
                  <a:schemeClr val="bg1"/>
                </a:solidFill>
              </a:defRPr>
            </a:lvl1pPr>
            <a:extLst/>
          </a:lstStyle>
          <a:p>
            <a:pPr lvl="0"/>
            <a:r>
              <a:rPr lang="en-US" dirty="0" smtClean="0"/>
              <a:t>Click to add heading</a:t>
            </a:r>
            <a:endParaRPr lang="en-US" dirty="0"/>
          </a:p>
        </p:txBody>
      </p:sp>
      <p:sp>
        <p:nvSpPr>
          <p:cNvPr id="11" name="Rectangle 11"/>
          <p:cNvSpPr>
            <a:spLocks noGrp="1"/>
          </p:cNvSpPr>
          <p:nvPr>
            <p:ph sz="quarter" idx="15"/>
          </p:nvPr>
        </p:nvSpPr>
        <p:spPr>
          <a:xfrm>
            <a:off x="304800" y="609600"/>
            <a:ext cx="8077200" cy="5638800"/>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Rectangle 9"/>
          <p:cNvSpPr>
            <a:spLocks noGrp="1"/>
          </p:cNvSpPr>
          <p:nvPr>
            <p:ph type="dt" sz="half" idx="16"/>
          </p:nvPr>
        </p:nvSpPr>
        <p:spPr/>
        <p:txBody>
          <a:bodyPr/>
          <a:lstStyle>
            <a:extLst/>
          </a:lstStyle>
          <a:p>
            <a:pPr algn="r"/>
            <a:fld id="{828FD173-2CB3-4214-8741-970D8D476901}" type="datetime1">
              <a:rPr lang="en-US" smtClean="0"/>
              <a:pPr algn="r"/>
              <a:t>12/13/2010</a:t>
            </a:fld>
            <a:endParaRPr lang="en-US"/>
          </a:p>
        </p:txBody>
      </p:sp>
      <p:sp>
        <p:nvSpPr>
          <p:cNvPr id="10" name="Rectangle 10"/>
          <p:cNvSpPr>
            <a:spLocks noGrp="1"/>
          </p:cNvSpPr>
          <p:nvPr>
            <p:ph type="sldNum" sz="quarter" idx="17"/>
          </p:nvPr>
        </p:nvSpPr>
        <p:spPr/>
        <p:txBody>
          <a:bodyPr/>
          <a:lstStyle>
            <a:extLst/>
          </a:lstStyle>
          <a:p>
            <a:pPr algn="r"/>
            <a:fld id="{256D3EEF-DE4E-429D-8EC4-DDC531AFF587}" type="slidenum">
              <a:rPr lang="en-US" sz="1000" smtClean="0"/>
              <a:pPr algn="r"/>
              <a:t>‹#›</a:t>
            </a:fld>
            <a:endParaRPr lang="en-US"/>
          </a:p>
        </p:txBody>
      </p:sp>
      <p:sp>
        <p:nvSpPr>
          <p:cNvPr id="12" name="Rectangle 12"/>
          <p:cNvSpPr>
            <a:spLocks noGrp="1"/>
          </p:cNvSpPr>
          <p:nvPr>
            <p:ph type="ftr" sz="quarter" idx="18"/>
          </p:nvPr>
        </p:nvSpPr>
        <p:spPr/>
        <p:txBody>
          <a:bodyPr/>
          <a:lstStyle>
            <a:extLst/>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Up">
    <p:spTree>
      <p:nvGrpSpPr>
        <p:cNvPr id="1" name=""/>
        <p:cNvGrpSpPr/>
        <p:nvPr/>
      </p:nvGrpSpPr>
      <p:grpSpPr>
        <a:xfrm>
          <a:off x="0" y="0"/>
          <a:ext cx="0" cy="0"/>
          <a:chOff x="0" y="0"/>
          <a:chExt cx="0" cy="0"/>
        </a:xfrm>
      </p:grpSpPr>
      <p:sp>
        <p:nvSpPr>
          <p:cNvPr id="19" name="Rectangle 2"/>
          <p:cNvSpPr>
            <a:spLocks noGrp="1"/>
          </p:cNvSpPr>
          <p:nvPr>
            <p:ph type="title"/>
          </p:nvPr>
        </p:nvSpPr>
        <p:spPr/>
        <p:txBody>
          <a:bodyPr/>
          <a:lstStyle>
            <a:extLst/>
          </a:lstStyle>
          <a:p>
            <a:r>
              <a:rPr lang="en-US" smtClean="0"/>
              <a:t>Click to edit Master title style</a:t>
            </a:r>
            <a:endParaRPr lang="en-US"/>
          </a:p>
        </p:txBody>
      </p:sp>
      <p:sp>
        <p:nvSpPr>
          <p:cNvPr id="31" name="Rectangle 8"/>
          <p:cNvSpPr>
            <a:spLocks noGrp="1"/>
          </p:cNvSpPr>
          <p:nvPr>
            <p:ph type="body" sz="quarter" idx="13" hasCustomPrompt="1"/>
          </p:nvPr>
        </p:nvSpPr>
        <p:spPr>
          <a:xfrm>
            <a:off x="304800" y="381000"/>
            <a:ext cx="3965448" cy="228600"/>
          </a:xfrm>
          <a:solidFill>
            <a:schemeClr val="accent6">
              <a:shade val="75000"/>
            </a:schemeClr>
          </a:solidFill>
        </p:spPr>
        <p:txBody>
          <a:bodyPr/>
          <a:lstStyle>
            <a:lvl1pPr>
              <a:defRPr b="1">
                <a:solidFill>
                  <a:schemeClr val="bg1"/>
                </a:solidFill>
              </a:defRPr>
            </a:lvl1pPr>
            <a:extLst/>
          </a:lstStyle>
          <a:p>
            <a:pPr lvl="0"/>
            <a:r>
              <a:rPr lang="en-US" dirty="0" smtClean="0"/>
              <a:t>Click to add heading</a:t>
            </a:r>
            <a:endParaRPr lang="en-US" dirty="0"/>
          </a:p>
        </p:txBody>
      </p:sp>
      <p:sp>
        <p:nvSpPr>
          <p:cNvPr id="9" name="Rectangle 11"/>
          <p:cNvSpPr>
            <a:spLocks noGrp="1"/>
          </p:cNvSpPr>
          <p:nvPr>
            <p:ph sz="quarter" idx="15"/>
          </p:nvPr>
        </p:nvSpPr>
        <p:spPr>
          <a:xfrm>
            <a:off x="304800" y="609600"/>
            <a:ext cx="3962400" cy="5638800"/>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Rectangle 8"/>
          <p:cNvSpPr>
            <a:spLocks noGrp="1"/>
          </p:cNvSpPr>
          <p:nvPr>
            <p:ph type="body" sz="quarter" idx="16" hasCustomPrompt="1"/>
          </p:nvPr>
        </p:nvSpPr>
        <p:spPr>
          <a:xfrm>
            <a:off x="4416552" y="381000"/>
            <a:ext cx="3965448" cy="228600"/>
          </a:xfrm>
          <a:solidFill>
            <a:schemeClr val="accent6">
              <a:shade val="75000"/>
            </a:schemeClr>
          </a:solidFill>
        </p:spPr>
        <p:txBody>
          <a:bodyPr/>
          <a:lstStyle>
            <a:lvl1pPr>
              <a:defRPr b="1">
                <a:solidFill>
                  <a:schemeClr val="bg1"/>
                </a:solidFill>
              </a:defRPr>
            </a:lvl1pPr>
            <a:extLst/>
          </a:lstStyle>
          <a:p>
            <a:pPr lvl="0"/>
            <a:r>
              <a:rPr lang="en-US" dirty="0" smtClean="0"/>
              <a:t>Click to add heading</a:t>
            </a:r>
            <a:endParaRPr lang="en-US" dirty="0"/>
          </a:p>
        </p:txBody>
      </p:sp>
      <p:sp>
        <p:nvSpPr>
          <p:cNvPr id="15" name="Rectangle 11"/>
          <p:cNvSpPr>
            <a:spLocks noGrp="1"/>
          </p:cNvSpPr>
          <p:nvPr>
            <p:ph sz="quarter" idx="17"/>
          </p:nvPr>
        </p:nvSpPr>
        <p:spPr>
          <a:xfrm>
            <a:off x="4416552" y="609600"/>
            <a:ext cx="3962400" cy="5638800"/>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Rectangle 13"/>
          <p:cNvSpPr>
            <a:spLocks noGrp="1"/>
          </p:cNvSpPr>
          <p:nvPr>
            <p:ph type="dt" sz="half" idx="18"/>
          </p:nvPr>
        </p:nvSpPr>
        <p:spPr/>
        <p:txBody>
          <a:bodyPr/>
          <a:lstStyle>
            <a:extLst/>
          </a:lstStyle>
          <a:p>
            <a:pPr algn="r"/>
            <a:fld id="{A1704A40-8D3B-4404-9986-2B5D36474D63}" type="datetime1">
              <a:rPr lang="en-US" smtClean="0"/>
              <a:pPr algn="r"/>
              <a:t>12/13/2010</a:t>
            </a:fld>
            <a:endParaRPr lang="en-US"/>
          </a:p>
        </p:txBody>
      </p:sp>
      <p:sp>
        <p:nvSpPr>
          <p:cNvPr id="16" name="Rectangle 16"/>
          <p:cNvSpPr>
            <a:spLocks noGrp="1"/>
          </p:cNvSpPr>
          <p:nvPr>
            <p:ph type="sldNum" sz="quarter" idx="19"/>
          </p:nvPr>
        </p:nvSpPr>
        <p:spPr/>
        <p:txBody>
          <a:bodyPr/>
          <a:lstStyle>
            <a:extLst/>
          </a:lstStyle>
          <a:p>
            <a:pPr algn="r"/>
            <a:fld id="{256D3EEF-DE4E-429D-8EC4-DDC531AFF587}" type="slidenum">
              <a:rPr lang="en-US" sz="1000" smtClean="0"/>
              <a:pPr algn="r"/>
              <a:t>‹#›</a:t>
            </a:fld>
            <a:endParaRPr lang="en-US"/>
          </a:p>
        </p:txBody>
      </p:sp>
      <p:sp>
        <p:nvSpPr>
          <p:cNvPr id="17" name="Rectangle 17"/>
          <p:cNvSpPr>
            <a:spLocks noGrp="1"/>
          </p:cNvSpPr>
          <p:nvPr>
            <p:ph type="ftr" sz="quarter" idx="20"/>
          </p:nvPr>
        </p:nvSpPr>
        <p:spPr/>
        <p:txBody>
          <a:bodyPr/>
          <a:lstStyle>
            <a:extLst/>
          </a:lstStyle>
          <a:p>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3-Up: 2 left, 1 right">
    <p:spTree>
      <p:nvGrpSpPr>
        <p:cNvPr id="1" name=""/>
        <p:cNvGrpSpPr/>
        <p:nvPr/>
      </p:nvGrpSpPr>
      <p:grpSpPr>
        <a:xfrm>
          <a:off x="0" y="0"/>
          <a:ext cx="0" cy="0"/>
          <a:chOff x="0" y="0"/>
          <a:chExt cx="0" cy="0"/>
        </a:xfrm>
      </p:grpSpPr>
      <p:sp>
        <p:nvSpPr>
          <p:cNvPr id="28" name="Rectangle 2"/>
          <p:cNvSpPr>
            <a:spLocks noGrp="1"/>
          </p:cNvSpPr>
          <p:nvPr>
            <p:ph type="title"/>
          </p:nvPr>
        </p:nvSpPr>
        <p:spPr/>
        <p:txBody>
          <a:bodyPr/>
          <a:lstStyle>
            <a:extLst/>
          </a:lstStyle>
          <a:p>
            <a:r>
              <a:rPr lang="en-US" smtClean="0"/>
              <a:t>Click to edit Master title style</a:t>
            </a:r>
            <a:endParaRPr lang="en-US"/>
          </a:p>
        </p:txBody>
      </p:sp>
      <p:sp>
        <p:nvSpPr>
          <p:cNvPr id="9" name="Rectangle 8"/>
          <p:cNvSpPr>
            <a:spLocks noGrp="1"/>
          </p:cNvSpPr>
          <p:nvPr>
            <p:ph type="body" sz="quarter" idx="13" hasCustomPrompt="1"/>
          </p:nvPr>
        </p:nvSpPr>
        <p:spPr>
          <a:xfrm>
            <a:off x="304800" y="381000"/>
            <a:ext cx="3962400" cy="228600"/>
          </a:xfrm>
          <a:solidFill>
            <a:schemeClr val="accent6">
              <a:shade val="75000"/>
            </a:schemeClr>
          </a:solidFill>
        </p:spPr>
        <p:txBody>
          <a:bodyPr/>
          <a:lstStyle>
            <a:lvl1pPr>
              <a:defRPr b="1">
                <a:solidFill>
                  <a:schemeClr val="bg1"/>
                </a:solidFill>
              </a:defRPr>
            </a:lvl1pPr>
            <a:extLst/>
          </a:lstStyle>
          <a:p>
            <a:pPr lvl="0"/>
            <a:r>
              <a:rPr lang="en-US" dirty="0" smtClean="0"/>
              <a:t>Click to add heading</a:t>
            </a:r>
            <a:endParaRPr lang="en-US"/>
          </a:p>
        </p:txBody>
      </p:sp>
      <p:sp>
        <p:nvSpPr>
          <p:cNvPr id="18" name="Rectangle 11"/>
          <p:cNvSpPr>
            <a:spLocks noGrp="1"/>
          </p:cNvSpPr>
          <p:nvPr>
            <p:ph sz="quarter" idx="15"/>
          </p:nvPr>
        </p:nvSpPr>
        <p:spPr>
          <a:xfrm>
            <a:off x="304800" y="609600"/>
            <a:ext cx="3962400" cy="2706624"/>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Rectangle 8"/>
          <p:cNvSpPr>
            <a:spLocks noGrp="1"/>
          </p:cNvSpPr>
          <p:nvPr>
            <p:ph type="body" sz="quarter" idx="16" hasCustomPrompt="1"/>
          </p:nvPr>
        </p:nvSpPr>
        <p:spPr>
          <a:xfrm>
            <a:off x="301752" y="3319272"/>
            <a:ext cx="3965448" cy="228600"/>
          </a:xfrm>
          <a:solidFill>
            <a:schemeClr val="accent6">
              <a:shade val="75000"/>
            </a:schemeClr>
          </a:solidFill>
        </p:spPr>
        <p:txBody>
          <a:bodyPr/>
          <a:lstStyle>
            <a:lvl1pPr>
              <a:defRPr b="1">
                <a:solidFill>
                  <a:schemeClr val="bg1"/>
                </a:solidFill>
              </a:defRPr>
            </a:lvl1pPr>
            <a:extLst/>
          </a:lstStyle>
          <a:p>
            <a:pPr lvl="0"/>
            <a:r>
              <a:rPr lang="en-US" dirty="0" smtClean="0"/>
              <a:t>Click to add heading</a:t>
            </a:r>
            <a:endParaRPr lang="en-US"/>
          </a:p>
        </p:txBody>
      </p:sp>
      <p:sp>
        <p:nvSpPr>
          <p:cNvPr id="17" name="Rectangle 11"/>
          <p:cNvSpPr>
            <a:spLocks noGrp="1"/>
          </p:cNvSpPr>
          <p:nvPr>
            <p:ph sz="quarter" idx="17"/>
          </p:nvPr>
        </p:nvSpPr>
        <p:spPr>
          <a:xfrm>
            <a:off x="301752" y="3547872"/>
            <a:ext cx="3965448" cy="2706624"/>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0" name="Rectangle 8"/>
          <p:cNvSpPr>
            <a:spLocks noGrp="1"/>
          </p:cNvSpPr>
          <p:nvPr>
            <p:ph type="body" sz="quarter" idx="18" hasCustomPrompt="1"/>
          </p:nvPr>
        </p:nvSpPr>
        <p:spPr>
          <a:xfrm>
            <a:off x="4416552" y="381000"/>
            <a:ext cx="3965448" cy="228600"/>
          </a:xfrm>
          <a:solidFill>
            <a:schemeClr val="accent6">
              <a:shade val="75000"/>
            </a:schemeClr>
          </a:solidFill>
        </p:spPr>
        <p:txBody>
          <a:bodyPr/>
          <a:lstStyle>
            <a:lvl1pPr>
              <a:defRPr b="1">
                <a:solidFill>
                  <a:schemeClr val="bg1"/>
                </a:solidFill>
              </a:defRPr>
            </a:lvl1pPr>
            <a:extLst/>
          </a:lstStyle>
          <a:p>
            <a:pPr lvl="0"/>
            <a:r>
              <a:rPr lang="en-US" dirty="0" smtClean="0"/>
              <a:t>Click to add heading</a:t>
            </a:r>
            <a:endParaRPr lang="en-US" dirty="0"/>
          </a:p>
        </p:txBody>
      </p:sp>
      <p:sp>
        <p:nvSpPr>
          <p:cNvPr id="21" name="Rectangle 11"/>
          <p:cNvSpPr>
            <a:spLocks noGrp="1"/>
          </p:cNvSpPr>
          <p:nvPr>
            <p:ph sz="quarter" idx="19"/>
          </p:nvPr>
        </p:nvSpPr>
        <p:spPr>
          <a:xfrm>
            <a:off x="4416552" y="609600"/>
            <a:ext cx="3962400" cy="5638800"/>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Rectangle 13"/>
          <p:cNvSpPr>
            <a:spLocks noGrp="1"/>
          </p:cNvSpPr>
          <p:nvPr>
            <p:ph type="dt" sz="half" idx="20"/>
          </p:nvPr>
        </p:nvSpPr>
        <p:spPr/>
        <p:txBody>
          <a:bodyPr/>
          <a:lstStyle>
            <a:extLst/>
          </a:lstStyle>
          <a:p>
            <a:pPr algn="r"/>
            <a:fld id="{DE3B91AD-F2C9-43CB-A84C-1D5C130F2509}" type="datetime1">
              <a:rPr lang="en-US" smtClean="0"/>
              <a:pPr algn="r"/>
              <a:t>12/13/2010</a:t>
            </a:fld>
            <a:endParaRPr lang="en-US"/>
          </a:p>
        </p:txBody>
      </p:sp>
      <p:sp>
        <p:nvSpPr>
          <p:cNvPr id="19" name="Rectangle 19"/>
          <p:cNvSpPr>
            <a:spLocks noGrp="1"/>
          </p:cNvSpPr>
          <p:nvPr>
            <p:ph type="sldNum" sz="quarter" idx="21"/>
          </p:nvPr>
        </p:nvSpPr>
        <p:spPr/>
        <p:txBody>
          <a:bodyPr/>
          <a:lstStyle>
            <a:extLst/>
          </a:lstStyle>
          <a:p>
            <a:pPr algn="r"/>
            <a:fld id="{256D3EEF-DE4E-429D-8EC4-DDC531AFF587}" type="slidenum">
              <a:rPr lang="en-US" sz="1000" smtClean="0"/>
              <a:pPr algn="r"/>
              <a:t>‹#›</a:t>
            </a:fld>
            <a:endParaRPr lang="en-US"/>
          </a:p>
        </p:txBody>
      </p:sp>
      <p:sp>
        <p:nvSpPr>
          <p:cNvPr id="22" name="Rectangle 22"/>
          <p:cNvSpPr>
            <a:spLocks noGrp="1"/>
          </p:cNvSpPr>
          <p:nvPr>
            <p:ph type="ftr" sz="quarter" idx="22"/>
          </p:nvPr>
        </p:nvSpPr>
        <p:spPr/>
        <p:txBody>
          <a:bodyPr/>
          <a:lstStyle>
            <a:extLst/>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3-Up: 1 Left, 2 Right">
    <p:spTree>
      <p:nvGrpSpPr>
        <p:cNvPr id="1" name=""/>
        <p:cNvGrpSpPr/>
        <p:nvPr/>
      </p:nvGrpSpPr>
      <p:grpSpPr>
        <a:xfrm>
          <a:off x="0" y="0"/>
          <a:ext cx="0" cy="0"/>
          <a:chOff x="0" y="0"/>
          <a:chExt cx="0" cy="0"/>
        </a:xfrm>
      </p:grpSpPr>
      <p:sp>
        <p:nvSpPr>
          <p:cNvPr id="25" name="Rectangle 2"/>
          <p:cNvSpPr>
            <a:spLocks noGrp="1"/>
          </p:cNvSpPr>
          <p:nvPr>
            <p:ph type="title"/>
          </p:nvPr>
        </p:nvSpPr>
        <p:spPr/>
        <p:txBody>
          <a:bodyPr/>
          <a:lstStyle>
            <a:extLst/>
          </a:lstStyle>
          <a:p>
            <a:r>
              <a:rPr lang="en-US" smtClean="0"/>
              <a:t>Click to edit Master title style</a:t>
            </a:r>
            <a:endParaRPr lang="en-US"/>
          </a:p>
        </p:txBody>
      </p:sp>
      <p:sp>
        <p:nvSpPr>
          <p:cNvPr id="13" name="Rectangle 8"/>
          <p:cNvSpPr>
            <a:spLocks noGrp="1"/>
          </p:cNvSpPr>
          <p:nvPr>
            <p:ph type="body" sz="quarter" idx="13" hasCustomPrompt="1"/>
          </p:nvPr>
        </p:nvSpPr>
        <p:spPr>
          <a:xfrm>
            <a:off x="304800" y="381000"/>
            <a:ext cx="3965448" cy="228600"/>
          </a:xfrm>
          <a:solidFill>
            <a:schemeClr val="accent6">
              <a:shade val="75000"/>
            </a:schemeClr>
          </a:solidFill>
        </p:spPr>
        <p:txBody>
          <a:bodyPr/>
          <a:lstStyle>
            <a:lvl1pPr>
              <a:defRPr b="1">
                <a:solidFill>
                  <a:schemeClr val="bg1"/>
                </a:solidFill>
              </a:defRPr>
            </a:lvl1pPr>
            <a:extLst/>
          </a:lstStyle>
          <a:p>
            <a:pPr lvl="0"/>
            <a:r>
              <a:rPr lang="en-US" dirty="0" smtClean="0"/>
              <a:t>Click to add heading</a:t>
            </a:r>
            <a:endParaRPr lang="en-US" dirty="0"/>
          </a:p>
        </p:txBody>
      </p:sp>
      <p:sp>
        <p:nvSpPr>
          <p:cNvPr id="14" name="Rectangle 11"/>
          <p:cNvSpPr>
            <a:spLocks noGrp="1"/>
          </p:cNvSpPr>
          <p:nvPr>
            <p:ph sz="quarter" idx="15"/>
          </p:nvPr>
        </p:nvSpPr>
        <p:spPr>
          <a:xfrm>
            <a:off x="304800" y="609600"/>
            <a:ext cx="3962400" cy="5638800"/>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6" name="Rectangle 8"/>
          <p:cNvSpPr>
            <a:spLocks noGrp="1"/>
          </p:cNvSpPr>
          <p:nvPr>
            <p:ph type="body" sz="quarter" idx="16" hasCustomPrompt="1"/>
          </p:nvPr>
        </p:nvSpPr>
        <p:spPr>
          <a:xfrm>
            <a:off x="4419600" y="381000"/>
            <a:ext cx="3962400" cy="228600"/>
          </a:xfrm>
          <a:solidFill>
            <a:schemeClr val="accent6">
              <a:shade val="75000"/>
            </a:schemeClr>
          </a:solidFill>
        </p:spPr>
        <p:txBody>
          <a:bodyPr/>
          <a:lstStyle>
            <a:lvl1pPr>
              <a:defRPr b="1">
                <a:solidFill>
                  <a:schemeClr val="bg1"/>
                </a:solidFill>
              </a:defRPr>
            </a:lvl1pPr>
            <a:extLst/>
          </a:lstStyle>
          <a:p>
            <a:pPr lvl="0"/>
            <a:r>
              <a:rPr lang="en-US" dirty="0" smtClean="0"/>
              <a:t>Click to add heading</a:t>
            </a:r>
            <a:endParaRPr lang="en-US"/>
          </a:p>
        </p:txBody>
      </p:sp>
      <p:sp>
        <p:nvSpPr>
          <p:cNvPr id="17" name="Rectangle 11"/>
          <p:cNvSpPr>
            <a:spLocks noGrp="1"/>
          </p:cNvSpPr>
          <p:nvPr>
            <p:ph sz="quarter" idx="17"/>
          </p:nvPr>
        </p:nvSpPr>
        <p:spPr>
          <a:xfrm>
            <a:off x="4419600" y="609600"/>
            <a:ext cx="3962400" cy="2706624"/>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9" name="Rectangle 8"/>
          <p:cNvSpPr>
            <a:spLocks noGrp="1"/>
          </p:cNvSpPr>
          <p:nvPr>
            <p:ph type="body" sz="quarter" idx="18" hasCustomPrompt="1"/>
          </p:nvPr>
        </p:nvSpPr>
        <p:spPr>
          <a:xfrm>
            <a:off x="4416552" y="3319272"/>
            <a:ext cx="3965448" cy="228600"/>
          </a:xfrm>
          <a:solidFill>
            <a:schemeClr val="accent6">
              <a:shade val="75000"/>
            </a:schemeClr>
          </a:solidFill>
        </p:spPr>
        <p:txBody>
          <a:bodyPr/>
          <a:lstStyle>
            <a:lvl1pPr>
              <a:defRPr b="1">
                <a:solidFill>
                  <a:schemeClr val="bg1"/>
                </a:solidFill>
              </a:defRPr>
            </a:lvl1pPr>
            <a:extLst/>
          </a:lstStyle>
          <a:p>
            <a:pPr lvl="0"/>
            <a:r>
              <a:rPr lang="en-US" dirty="0" smtClean="0"/>
              <a:t>Click to add heading</a:t>
            </a:r>
            <a:endParaRPr lang="en-US"/>
          </a:p>
        </p:txBody>
      </p:sp>
      <p:sp>
        <p:nvSpPr>
          <p:cNvPr id="20" name="Rectangle 11"/>
          <p:cNvSpPr>
            <a:spLocks noGrp="1"/>
          </p:cNvSpPr>
          <p:nvPr>
            <p:ph sz="quarter" idx="19"/>
          </p:nvPr>
        </p:nvSpPr>
        <p:spPr>
          <a:xfrm>
            <a:off x="4416552" y="3547872"/>
            <a:ext cx="3965448" cy="2706624"/>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1" name="Rectangle 21"/>
          <p:cNvSpPr>
            <a:spLocks noGrp="1"/>
          </p:cNvSpPr>
          <p:nvPr>
            <p:ph type="dt" sz="half" idx="20"/>
          </p:nvPr>
        </p:nvSpPr>
        <p:spPr/>
        <p:txBody>
          <a:bodyPr/>
          <a:lstStyle>
            <a:extLst/>
          </a:lstStyle>
          <a:p>
            <a:pPr algn="r"/>
            <a:fld id="{27D93220-918A-400D-B3FA-D8B22567DEBB}" type="datetime1">
              <a:rPr lang="en-US" smtClean="0"/>
              <a:pPr algn="r"/>
              <a:t>12/13/2010</a:t>
            </a:fld>
            <a:endParaRPr lang="en-US"/>
          </a:p>
        </p:txBody>
      </p:sp>
      <p:sp>
        <p:nvSpPr>
          <p:cNvPr id="22" name="Rectangle 22"/>
          <p:cNvSpPr>
            <a:spLocks noGrp="1"/>
          </p:cNvSpPr>
          <p:nvPr>
            <p:ph type="sldNum" sz="quarter" idx="21"/>
          </p:nvPr>
        </p:nvSpPr>
        <p:spPr/>
        <p:txBody>
          <a:bodyPr/>
          <a:lstStyle>
            <a:extLst/>
          </a:lstStyle>
          <a:p>
            <a:pPr algn="r"/>
            <a:fld id="{256D3EEF-DE4E-429D-8EC4-DDC531AFF587}" type="slidenum">
              <a:rPr lang="en-US" sz="1000" smtClean="0"/>
              <a:pPr algn="r"/>
              <a:t>‹#›</a:t>
            </a:fld>
            <a:endParaRPr lang="en-US"/>
          </a:p>
        </p:txBody>
      </p:sp>
      <p:sp>
        <p:nvSpPr>
          <p:cNvPr id="23" name="Rectangle 23"/>
          <p:cNvSpPr>
            <a:spLocks noGrp="1"/>
          </p:cNvSpPr>
          <p:nvPr>
            <p:ph type="ftr" sz="quarter" idx="22"/>
          </p:nvPr>
        </p:nvSpPr>
        <p:spPr/>
        <p:txBody>
          <a:bodyPr/>
          <a:lstStyle>
            <a:extLst/>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10"/>
          <p:cNvSpPr/>
          <p:nvPr/>
        </p:nvSpPr>
        <p:spPr>
          <a:xfrm>
            <a:off x="8610600" y="0"/>
            <a:ext cx="533400" cy="6858000"/>
          </a:xfrm>
          <a:prstGeom prst="rect">
            <a:avLst/>
          </a:prstGeom>
          <a:solidFill>
            <a:schemeClr val="accent4"/>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extLst/>
          </a:lstStyle>
          <a:p>
            <a:pPr algn="ctr"/>
            <a:endParaRPr lang="en-US" dirty="0"/>
          </a:p>
        </p:txBody>
      </p:sp>
      <p:sp>
        <p:nvSpPr>
          <p:cNvPr id="2" name="Rectangle 2"/>
          <p:cNvSpPr>
            <a:spLocks noGrp="1"/>
          </p:cNvSpPr>
          <p:nvPr>
            <p:ph type="title"/>
          </p:nvPr>
        </p:nvSpPr>
        <p:spPr>
          <a:xfrm>
            <a:off x="8610600" y="381000"/>
            <a:ext cx="533400" cy="5867400"/>
          </a:xfrm>
          <a:prstGeom prst="rect">
            <a:avLst/>
          </a:prstGeom>
        </p:spPr>
        <p:txBody>
          <a:bodyPr vert="vert" anchor="ctr">
            <a:normAutofit/>
          </a:bodyPr>
          <a:lstStyle>
            <a:extLst/>
          </a:lstStyle>
          <a:p>
            <a:r>
              <a:rPr lang="en-US" smtClean="0"/>
              <a:t>Click to edit Master title style</a:t>
            </a:r>
            <a:endParaRPr lang="en-US" dirty="0"/>
          </a:p>
        </p:txBody>
      </p:sp>
      <p:sp>
        <p:nvSpPr>
          <p:cNvPr id="3" name="Rectangle 3"/>
          <p:cNvSpPr>
            <a:spLocks noGrp="1"/>
          </p:cNvSpPr>
          <p:nvPr>
            <p:ph type="body" idx="1"/>
          </p:nvPr>
        </p:nvSpPr>
        <p:spPr>
          <a:xfrm>
            <a:off x="304800" y="381000"/>
            <a:ext cx="8077200" cy="5867400"/>
          </a:xfrm>
          <a:prstGeom prst="rect">
            <a:avLst/>
          </a:prstGeom>
        </p:spPr>
        <p:txBody>
          <a:bodyPr vert="horz">
            <a:normAutofit/>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4"/>
          <p:cNvSpPr>
            <a:spLocks noGrp="1"/>
          </p:cNvSpPr>
          <p:nvPr>
            <p:ph type="dt" sz="half" idx="2"/>
          </p:nvPr>
        </p:nvSpPr>
        <p:spPr>
          <a:xfrm>
            <a:off x="7010400" y="76200"/>
            <a:ext cx="1371600" cy="228600"/>
          </a:xfrm>
          <a:prstGeom prst="rect">
            <a:avLst/>
          </a:prstGeom>
        </p:spPr>
        <p:txBody>
          <a:bodyPr vert="horz"/>
          <a:lstStyle>
            <a:lvl1pPr algn="ctr">
              <a:defRPr sz="1000">
                <a:solidFill>
                  <a:schemeClr val="tx1">
                    <a:tint val="65000"/>
                  </a:schemeClr>
                </a:solidFill>
              </a:defRPr>
            </a:lvl1pPr>
            <a:extLst/>
          </a:lstStyle>
          <a:p>
            <a:pPr algn="r"/>
            <a:fld id="{CCD717AA-EA39-47F3-8A0A-15B3575EDB53}" type="datetime1">
              <a:rPr lang="en-US" smtClean="0"/>
              <a:pPr algn="r"/>
              <a:t>12/13/2010</a:t>
            </a:fld>
            <a:endParaRPr lang="en-US" sz="1000" dirty="0">
              <a:solidFill>
                <a:schemeClr val="tx1">
                  <a:tint val="65000"/>
                </a:schemeClr>
              </a:solidFill>
            </a:endParaRPr>
          </a:p>
        </p:txBody>
      </p:sp>
      <p:sp>
        <p:nvSpPr>
          <p:cNvPr id="6" name="Rectangle 6"/>
          <p:cNvSpPr>
            <a:spLocks noGrp="1"/>
          </p:cNvSpPr>
          <p:nvPr>
            <p:ph type="sldNum" sz="quarter" idx="4"/>
          </p:nvPr>
        </p:nvSpPr>
        <p:spPr>
          <a:xfrm>
            <a:off x="6504432" y="6473952"/>
            <a:ext cx="990600" cy="304800"/>
          </a:xfrm>
          <a:prstGeom prst="rect">
            <a:avLst/>
          </a:prstGeom>
        </p:spPr>
        <p:txBody>
          <a:bodyPr vert="horz" anchor="ctr"/>
          <a:lstStyle>
            <a:lvl1pPr algn="r">
              <a:defRPr sz="1000"/>
            </a:lvl1pPr>
            <a:extLst/>
          </a:lstStyle>
          <a:p>
            <a:pPr algn="r"/>
            <a:fld id="{256D3EEF-DE4E-429D-8EC4-DDC531AFF587}" type="slidenum">
              <a:rPr lang="en-US" sz="1000" smtClean="0"/>
              <a:pPr algn="r"/>
              <a:t>‹#›</a:t>
            </a:fld>
            <a:endParaRPr lang="en-US" sz="1000" dirty="0"/>
          </a:p>
        </p:txBody>
      </p:sp>
      <p:sp>
        <p:nvSpPr>
          <p:cNvPr id="11" name="Rectangle 10"/>
          <p:cNvSpPr/>
          <p:nvPr/>
        </p:nvSpPr>
        <p:spPr>
          <a:xfrm>
            <a:off x="0" y="0"/>
            <a:ext cx="76200" cy="6858000"/>
          </a:xfrm>
          <a:prstGeom prst="rect">
            <a:avLst/>
          </a:prstGeom>
          <a:solidFill>
            <a:schemeClr val="accent4"/>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extLst/>
          </a:lstStyle>
          <a:p>
            <a:pPr algn="ctr"/>
            <a:endParaRPr lang="en-US" dirty="0"/>
          </a:p>
        </p:txBody>
      </p:sp>
      <p:sp>
        <p:nvSpPr>
          <p:cNvPr id="12" name="Rectangle 12"/>
          <p:cNvSpPr>
            <a:spLocks noGrp="1"/>
          </p:cNvSpPr>
          <p:nvPr>
            <p:ph type="ftr" sz="quarter" idx="3"/>
          </p:nvPr>
        </p:nvSpPr>
        <p:spPr>
          <a:xfrm>
            <a:off x="2705100" y="6477000"/>
            <a:ext cx="3733800" cy="304800"/>
          </a:xfrm>
          <a:prstGeom prst="rect">
            <a:avLst/>
          </a:prstGeom>
        </p:spPr>
        <p:txBody>
          <a:bodyPr vert="horz" anchor="ctr"/>
          <a:lstStyle>
            <a:lvl1pPr algn="ctr">
              <a:defRPr sz="1000">
                <a:solidFill>
                  <a:sysClr val="windowText" lastClr="000000"/>
                </a:solidFill>
              </a:defRPr>
            </a:lvl1pPr>
            <a:extLst/>
          </a:lstStyle>
          <a:p>
            <a:endParaRPr lang="en-US" sz="1000" dirty="0">
              <a:solidFill>
                <a:sysClr val="windowText" lastClr="000000"/>
              </a:solidFill>
            </a:endParaRPr>
          </a:p>
        </p:txBody>
      </p:sp>
      <p:pic>
        <p:nvPicPr>
          <p:cNvPr id="24" name="ContosoLogo.jpg"/>
          <p:cNvPicPr>
            <a:picLocks noChangeAspect="1"/>
          </p:cNvPicPr>
          <p:nvPr/>
        </p:nvPicPr>
        <p:blipFill>
          <a:blip r:embed="rId18" cstate="print">
            <a:duotone>
              <a:schemeClr val="accent4"/>
              <a:srgbClr val="FFFFFF"/>
            </a:duotone>
          </a:blip>
          <a:stretch>
            <a:fillRect/>
          </a:stretch>
        </p:blipFill>
        <p:spPr>
          <a:xfrm>
            <a:off x="7601712" y="6239256"/>
            <a:ext cx="838200" cy="616077"/>
          </a:xfrm>
          <a:prstGeom prst="rect">
            <a:avLst/>
          </a:prstGeom>
          <a:noFill/>
          <a:ln>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3" r:id="rId10"/>
    <p:sldLayoutId id="2147483658" r:id="rId11"/>
    <p:sldLayoutId id="2147483659" r:id="rId12"/>
    <p:sldLayoutId id="2147483660" r:id="rId13"/>
    <p:sldLayoutId id="2147483661" r:id="rId14"/>
    <p:sldLayoutId id="2147483662" r:id="rId15"/>
    <p:sldLayoutId id="2147483664" r:id="rId16"/>
  </p:sldLayoutIdLst>
  <p:hf sldNum="0" hdr="0" ftr="0" dt="0"/>
  <p:txStyles>
    <p:titleStyle>
      <a:lvl1pPr algn="l" rtl="0" eaLnBrk="1" latinLnBrk="0" hangingPunct="1">
        <a:spcBef>
          <a:spcPct val="0"/>
        </a:spcBef>
        <a:buNone/>
        <a:defRPr sz="2400" cap="small" spc="0" baseline="0">
          <a:solidFill>
            <a:schemeClr val="bg1"/>
          </a:solidFill>
          <a:latin typeface="+mj-lt"/>
          <a:ea typeface="+mj-ea"/>
          <a:cs typeface="+mj-cs"/>
        </a:defRPr>
      </a:lvl1pPr>
      <a:extLst/>
    </p:titleStyle>
    <p:bodyStyle>
      <a:lvl1pPr marL="0" marR="0" indent="0" algn="l" rtl="0" eaLnBrk="1" latinLnBrk="0" hangingPunct="1">
        <a:spcBef>
          <a:spcPct val="20000"/>
        </a:spcBef>
        <a:buFontTx/>
        <a:buNone/>
        <a:defRPr sz="1100">
          <a:solidFill>
            <a:schemeClr val="tx1"/>
          </a:solidFill>
          <a:latin typeface="+mn-lt"/>
          <a:ea typeface="+mn-ea"/>
          <a:cs typeface="+mn-cs"/>
        </a:defRPr>
      </a:lvl1pPr>
      <a:lvl2pPr marL="742950" indent="-285750" algn="l" rtl="0" eaLnBrk="1" latinLnBrk="0" hangingPunct="1">
        <a:spcBef>
          <a:spcPct val="20000"/>
        </a:spcBef>
        <a:buFontTx/>
        <a:buNone/>
        <a:defRPr sz="1100">
          <a:solidFill>
            <a:schemeClr val="tx1"/>
          </a:solidFill>
          <a:latin typeface="+mn-lt"/>
          <a:ea typeface="+mn-ea"/>
          <a:cs typeface="+mn-cs"/>
        </a:defRPr>
      </a:lvl2pPr>
      <a:lvl3pPr marL="1143000" indent="-228600" algn="l" rtl="0" eaLnBrk="1" latinLnBrk="0" hangingPunct="1">
        <a:spcBef>
          <a:spcPct val="20000"/>
        </a:spcBef>
        <a:buFontTx/>
        <a:buNone/>
        <a:defRPr sz="1100">
          <a:solidFill>
            <a:schemeClr val="tx1"/>
          </a:solidFill>
          <a:latin typeface="+mn-lt"/>
          <a:ea typeface="+mn-ea"/>
          <a:cs typeface="+mn-cs"/>
        </a:defRPr>
      </a:lvl3pPr>
      <a:lvl4pPr marL="1600200" indent="-228600" algn="l" rtl="0" eaLnBrk="1" latinLnBrk="0" hangingPunct="1">
        <a:spcBef>
          <a:spcPct val="20000"/>
        </a:spcBef>
        <a:buFontTx/>
        <a:buNone/>
        <a:defRPr sz="1100">
          <a:solidFill>
            <a:schemeClr val="tx1"/>
          </a:solidFill>
          <a:latin typeface="+mn-lt"/>
          <a:ea typeface="+mn-ea"/>
          <a:cs typeface="+mn-cs"/>
        </a:defRPr>
      </a:lvl4pPr>
      <a:lvl5pPr marL="2057400" indent="-228600" algn="l" rtl="0" eaLnBrk="1" latinLnBrk="0" hangingPunct="1">
        <a:spcBef>
          <a:spcPct val="20000"/>
        </a:spcBef>
        <a:buFontTx/>
        <a:buNone/>
        <a:defRPr sz="1100">
          <a:solidFill>
            <a:schemeClr val="tx1"/>
          </a:solidFill>
          <a:latin typeface="+mn-lt"/>
          <a:ea typeface="+mn-ea"/>
          <a:cs typeface="+mn-cs"/>
        </a:defRPr>
      </a:lvl5pPr>
      <a:lvl6pPr marL="2514600" indent="-228600" algn="l" rtl="0" eaLnBrk="1" latinLnBrk="0" hangingPunct="1">
        <a:spcBef>
          <a:spcPct val="20000"/>
        </a:spcBef>
        <a:buChar char="•"/>
        <a:defRPr sz="2000">
          <a:solidFill>
            <a:schemeClr val="tx1"/>
          </a:solidFill>
          <a:latin typeface="+mn-lt"/>
          <a:ea typeface="+mn-ea"/>
          <a:cs typeface="+mn-cs"/>
        </a:defRPr>
      </a:lvl6pPr>
      <a:lvl7pPr marL="2971800" indent="-228600" algn="l" rtl="0" eaLnBrk="1" latinLnBrk="0" hangingPunct="1">
        <a:spcBef>
          <a:spcPct val="20000"/>
        </a:spcBef>
        <a:buChar char="•"/>
        <a:defRPr sz="2000">
          <a:solidFill>
            <a:schemeClr val="tx1"/>
          </a:solidFill>
          <a:latin typeface="+mn-lt"/>
          <a:ea typeface="+mn-ea"/>
          <a:cs typeface="+mn-cs"/>
        </a:defRPr>
      </a:lvl7pPr>
      <a:lvl8pPr marL="3429000" indent="-228600" algn="l" rtl="0" eaLnBrk="1" latinLnBrk="0" hangingPunct="1">
        <a:spcBef>
          <a:spcPct val="20000"/>
        </a:spcBef>
        <a:buChar char="•"/>
        <a:defRPr sz="2000">
          <a:solidFill>
            <a:schemeClr val="tx1"/>
          </a:solidFill>
          <a:latin typeface="+mn-lt"/>
          <a:ea typeface="+mn-ea"/>
          <a:cs typeface="+mn-cs"/>
        </a:defRPr>
      </a:lvl8pPr>
      <a:lvl9pPr marL="3886200" indent="-228600" algn="l" rtl="0" eaLnBrk="1" latinLnBrk="0" hangingPunct="1">
        <a:spcBef>
          <a:spcPct val="20000"/>
        </a:spcBef>
        <a:buChar char="•"/>
        <a:defRPr sz="2000">
          <a:solidFill>
            <a:schemeClr val="tx1"/>
          </a:solidFill>
          <a:latin typeface="+mn-lt"/>
          <a:ea typeface="+mn-ea"/>
          <a:cs typeface="+mn-cs"/>
        </a:defRPr>
      </a:lvl9pPr>
      <a:extLst/>
    </p:bodyStyle>
    <p:otherStyle>
      <a:lvl1pPr marL="0" algn="l" rtl="0" eaLnBrk="1" hangingPunct="1">
        <a:defRPr>
          <a:solidFill>
            <a:schemeClr val="tx1"/>
          </a:solidFill>
          <a:latin typeface="+mn-lt"/>
          <a:ea typeface="+mn-ea"/>
          <a:cs typeface="+mn-cs"/>
        </a:defRPr>
      </a:lvl1pPr>
      <a:lvl2pPr marL="457200" algn="l" rtl="0" eaLnBrk="1" hangingPunct="1">
        <a:defRPr>
          <a:solidFill>
            <a:schemeClr val="tx1"/>
          </a:solidFill>
          <a:latin typeface="+mn-lt"/>
          <a:ea typeface="+mn-ea"/>
          <a:cs typeface="+mn-cs"/>
        </a:defRPr>
      </a:lvl2pPr>
      <a:lvl3pPr marL="914400" algn="l" rtl="0" eaLnBrk="1" hangingPunct="1">
        <a:defRPr>
          <a:solidFill>
            <a:schemeClr val="tx1"/>
          </a:solidFill>
          <a:latin typeface="+mn-lt"/>
          <a:ea typeface="+mn-ea"/>
          <a:cs typeface="+mn-cs"/>
        </a:defRPr>
      </a:lvl3pPr>
      <a:lvl4pPr marL="1371600" algn="l" rtl="0" eaLnBrk="1" hangingPunct="1">
        <a:defRPr>
          <a:solidFill>
            <a:schemeClr val="tx1"/>
          </a:solidFill>
          <a:latin typeface="+mn-lt"/>
          <a:ea typeface="+mn-ea"/>
          <a:cs typeface="+mn-cs"/>
        </a:defRPr>
      </a:lvl4pPr>
      <a:lvl5pPr marL="1828800" algn="l" rtl="0" eaLnBrk="1" hangingPunct="1">
        <a:defRPr>
          <a:solidFill>
            <a:schemeClr val="tx1"/>
          </a:solidFill>
          <a:latin typeface="+mn-lt"/>
          <a:ea typeface="+mn-ea"/>
          <a:cs typeface="+mn-cs"/>
        </a:defRPr>
      </a:lvl5pPr>
      <a:lvl6pPr marL="2286000" algn="l" rtl="0" eaLnBrk="1" hangingPunct="1">
        <a:defRPr>
          <a:solidFill>
            <a:schemeClr val="tx1"/>
          </a:solidFill>
          <a:latin typeface="+mn-lt"/>
          <a:ea typeface="+mn-ea"/>
          <a:cs typeface="+mn-cs"/>
        </a:defRPr>
      </a:lvl6pPr>
      <a:lvl7pPr marL="2743200" algn="l" rtl="0" eaLnBrk="1" hangingPunct="1">
        <a:defRPr>
          <a:solidFill>
            <a:schemeClr val="tx1"/>
          </a:solidFill>
          <a:latin typeface="+mn-lt"/>
          <a:ea typeface="+mn-ea"/>
          <a:cs typeface="+mn-cs"/>
        </a:defRPr>
      </a:lvl7pPr>
      <a:lvl8pPr marL="3200400" algn="l" rtl="0" eaLnBrk="1" hangingPunct="1">
        <a:defRPr>
          <a:solidFill>
            <a:schemeClr val="tx1"/>
          </a:solidFill>
          <a:latin typeface="+mn-lt"/>
          <a:ea typeface="+mn-ea"/>
          <a:cs typeface="+mn-cs"/>
        </a:defRPr>
      </a:lvl8pPr>
      <a:lvl9pPr marL="3657600" algn="l" rtl="0" eaLnBrk="1" hangingPunct="1">
        <a:defRPr>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slide" Target="slide4.xml"/><Relationship Id="rId1" Type="http://schemas.openxmlformats.org/officeDocument/2006/relationships/slideLayout" Target="../slideLayouts/slideLayout4.xml"/><Relationship Id="rId5" Type="http://schemas.openxmlformats.org/officeDocument/2006/relationships/slide" Target="slide8.xml"/><Relationship Id="rId4" Type="http://schemas.openxmlformats.org/officeDocument/2006/relationships/slide" Target="slide7.xml"/></Relationships>
</file>

<file path=ppt/slides/_rels/slide4.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gif"/><Relationship Id="rId1" Type="http://schemas.openxmlformats.org/officeDocument/2006/relationships/slideLayout" Target="../slideLayouts/slideLayout4.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8.xml.rels><?xml version="1.0" encoding="UTF-8" standalone="yes"?>
<Relationships xmlns="http://schemas.openxmlformats.org/package/2006/relationships"><Relationship Id="rId3" Type="http://schemas.openxmlformats.org/officeDocument/2006/relationships/image" Target="../media/image9.gif"/><Relationship Id="rId7" Type="http://schemas.openxmlformats.org/officeDocument/2006/relationships/image" Target="../media/image13.png"/><Relationship Id="rId2" Type="http://schemas.openxmlformats.org/officeDocument/2006/relationships/image" Target="../media/image3.wmf"/><Relationship Id="rId1" Type="http://schemas.openxmlformats.org/officeDocument/2006/relationships/slideLayout" Target="../slideLayouts/slideLayout4.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3.wmf"/><Relationship Id="rId7" Type="http://schemas.openxmlformats.org/officeDocument/2006/relationships/image" Target="../media/image10.png"/><Relationship Id="rId2" Type="http://schemas.openxmlformats.org/officeDocument/2006/relationships/image" Target="../media/image14.jpeg"/><Relationship Id="rId1" Type="http://schemas.openxmlformats.org/officeDocument/2006/relationships/slideLayout" Target="../slideLayouts/slideLayout4.xml"/><Relationship Id="rId6" Type="http://schemas.openxmlformats.org/officeDocument/2006/relationships/image" Target="../media/image9.gif"/><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p:cNvSpPr>
          <p:nvPr>
            <p:ph type="ctrTitle"/>
          </p:nvPr>
        </p:nvSpPr>
        <p:spPr/>
        <p:txBody>
          <a:bodyPr/>
          <a:lstStyle>
            <a:extLst/>
          </a:lstStyle>
          <a:p>
            <a:r>
              <a:rPr lang="en-US" dirty="0" err="1" smtClean="0"/>
              <a:t>Kuipp</a:t>
            </a:r>
            <a:r>
              <a:rPr lang="en-US" dirty="0" smtClean="0"/>
              <a:t> </a:t>
            </a:r>
            <a:r>
              <a:rPr lang="en-US" dirty="0" smtClean="0"/>
              <a:t>– Product layout &amp; Design </a:t>
            </a:r>
            <a:endParaRPr lang="en-US" dirty="0"/>
          </a:p>
        </p:txBody>
      </p:sp>
      <p:sp>
        <p:nvSpPr>
          <p:cNvPr id="3" name="Rectangle 3"/>
          <p:cNvSpPr>
            <a:spLocks noGrp="1"/>
          </p:cNvSpPr>
          <p:nvPr>
            <p:ph type="subTitle" idx="1"/>
          </p:nvPr>
        </p:nvSpPr>
        <p:spPr/>
        <p:txBody>
          <a:bodyPr>
            <a:normAutofit fontScale="92500" lnSpcReduction="10000"/>
          </a:bodyPr>
          <a:lstStyle>
            <a:extLst/>
          </a:lstStyle>
          <a:p>
            <a:r>
              <a:rPr lang="en-US" dirty="0" smtClean="0"/>
              <a:t>Design &amp; Functionality</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KuippIt</a:t>
            </a:r>
            <a:r>
              <a:rPr lang="en-US" dirty="0" smtClean="0"/>
              <a:t>!</a:t>
            </a:r>
            <a:endParaRPr lang="en-US" dirty="0"/>
          </a:p>
        </p:txBody>
      </p:sp>
      <p:sp>
        <p:nvSpPr>
          <p:cNvPr id="3" name="Text Placeholder 2"/>
          <p:cNvSpPr>
            <a:spLocks noGrp="1"/>
          </p:cNvSpPr>
          <p:nvPr>
            <p:ph type="body" sz="quarter" idx="13"/>
          </p:nvPr>
        </p:nvSpPr>
        <p:spPr/>
        <p:txBody>
          <a:bodyPr>
            <a:normAutofit fontScale="92500" lnSpcReduction="10000"/>
          </a:bodyPr>
          <a:lstStyle/>
          <a:p>
            <a:r>
              <a:rPr lang="en-US" dirty="0" err="1" smtClean="0"/>
              <a:t>KuippIT</a:t>
            </a:r>
            <a:r>
              <a:rPr lang="en-US" dirty="0" smtClean="0"/>
              <a:t>!</a:t>
            </a:r>
            <a:endParaRPr lang="en-US" dirty="0"/>
          </a:p>
        </p:txBody>
      </p:sp>
      <p:sp>
        <p:nvSpPr>
          <p:cNvPr id="4" name="TextBox 3"/>
          <p:cNvSpPr txBox="1"/>
          <p:nvPr/>
        </p:nvSpPr>
        <p:spPr>
          <a:xfrm>
            <a:off x="5029200" y="876301"/>
            <a:ext cx="3352800" cy="4339650"/>
          </a:xfrm>
          <a:prstGeom prst="rect">
            <a:avLst/>
          </a:prstGeom>
          <a:noFill/>
        </p:spPr>
        <p:txBody>
          <a:bodyPr wrap="square" rtlCol="0">
            <a:spAutoFit/>
          </a:bodyPr>
          <a:lstStyle/>
          <a:p>
            <a:pPr marL="228600" indent="-228600">
              <a:buFont typeface="Wingdings" pitchFamily="2" charset="2"/>
              <a:buChar char="§"/>
            </a:pPr>
            <a:r>
              <a:rPr lang="en-US" sz="1200" dirty="0" smtClean="0"/>
              <a:t>If user clicks on the logo </a:t>
            </a:r>
            <a:r>
              <a:rPr lang="en-US" sz="1200" dirty="0" smtClean="0"/>
              <a:t>“</a:t>
            </a:r>
            <a:r>
              <a:rPr lang="en-US" sz="1200" dirty="0" err="1" smtClean="0"/>
              <a:t>Kuipp</a:t>
            </a:r>
            <a:r>
              <a:rPr lang="en-US" sz="1200" dirty="0" smtClean="0"/>
              <a:t>” </a:t>
            </a:r>
            <a:r>
              <a:rPr lang="en-US" sz="1200" dirty="0" smtClean="0"/>
              <a:t>(center top) then he is automatically directed to the </a:t>
            </a:r>
            <a:r>
              <a:rPr lang="en-US" sz="1200" dirty="0" err="1" smtClean="0"/>
              <a:t>KuippIT</a:t>
            </a:r>
            <a:r>
              <a:rPr lang="en-US" sz="1200" dirty="0" smtClean="0"/>
              <a:t>! Tab</a:t>
            </a:r>
          </a:p>
          <a:p>
            <a:pPr marL="228600" indent="-228600">
              <a:buFont typeface="Wingdings" pitchFamily="2" charset="2"/>
              <a:buChar char="§"/>
            </a:pPr>
            <a:r>
              <a:rPr lang="en-US" sz="1200" dirty="0" smtClean="0"/>
              <a:t>Question must be noted with a location and category</a:t>
            </a:r>
          </a:p>
          <a:p>
            <a:pPr marL="228600" indent="-228600">
              <a:buFont typeface="Wingdings" pitchFamily="2" charset="2"/>
              <a:buChar char="§"/>
            </a:pPr>
            <a:r>
              <a:rPr lang="en-US" sz="1200" dirty="0" smtClean="0"/>
              <a:t>Location should either pull through GPS, which will automatically fill in one of the districts (SOMA, North Beach, Mission, etc.) or they can manually select form the available districts</a:t>
            </a:r>
          </a:p>
          <a:p>
            <a:pPr marL="228600" indent="-228600">
              <a:buFont typeface="Wingdings" pitchFamily="2" charset="2"/>
              <a:buChar char="§"/>
            </a:pPr>
            <a:r>
              <a:rPr lang="en-US" sz="1200" b="1" dirty="0" smtClean="0"/>
              <a:t>Category </a:t>
            </a:r>
            <a:r>
              <a:rPr lang="en-US" sz="1200" dirty="0" smtClean="0"/>
              <a:t>– Drop down menu where pre-populated list is shown that user must select</a:t>
            </a:r>
          </a:p>
          <a:p>
            <a:pPr marL="228600" indent="-228600">
              <a:buFont typeface="Wingdings" pitchFamily="2" charset="2"/>
              <a:buChar char="§"/>
            </a:pPr>
            <a:r>
              <a:rPr lang="en-US" sz="1200" b="1" dirty="0" smtClean="0"/>
              <a:t>Amt of Gold to Offer</a:t>
            </a:r>
            <a:r>
              <a:rPr lang="en-US" sz="1200" dirty="0" smtClean="0"/>
              <a:t> – Allows user to offer some of (if he/she has any) to first answer [Should we allocated the goal to the first ‘x’ amt of users? Need to make sure users just don’t give some spam response to get the gold] </a:t>
            </a:r>
          </a:p>
          <a:p>
            <a:pPr marL="228600" indent="-228600">
              <a:buFont typeface="Wingdings" pitchFamily="2" charset="2"/>
              <a:buChar char="§"/>
            </a:pPr>
            <a:r>
              <a:rPr lang="en-US" sz="1200" b="1" dirty="0" smtClean="0"/>
              <a:t>Include Followers?</a:t>
            </a:r>
            <a:r>
              <a:rPr lang="en-US" sz="1200" dirty="0" smtClean="0"/>
              <a:t> – User can select which followers to include for this question. Those users will have the question pushed to their phone / email.</a:t>
            </a:r>
          </a:p>
          <a:p>
            <a:pPr marL="228600" indent="-228600">
              <a:buFont typeface="Wingdings" pitchFamily="2" charset="2"/>
              <a:buChar char="§"/>
            </a:pPr>
            <a:endParaRPr lang="en-US" sz="1200" dirty="0" smtClean="0"/>
          </a:p>
          <a:p>
            <a:pPr marL="228600" indent="-228600">
              <a:buFont typeface="Wingdings" pitchFamily="2" charset="2"/>
              <a:buChar char="§"/>
            </a:pPr>
            <a:endParaRPr lang="en-US" sz="1200" dirty="0" smtClean="0"/>
          </a:p>
          <a:p>
            <a:pPr marL="228600" indent="-228600">
              <a:buFont typeface="Wingdings" pitchFamily="2" charset="2"/>
              <a:buChar char="§"/>
            </a:pPr>
            <a:endParaRPr lang="en-US" sz="1200" dirty="0" smtClean="0"/>
          </a:p>
        </p:txBody>
      </p:sp>
      <p:grpSp>
        <p:nvGrpSpPr>
          <p:cNvPr id="5" name="Group 4"/>
          <p:cNvGrpSpPr/>
          <p:nvPr/>
        </p:nvGrpSpPr>
        <p:grpSpPr>
          <a:xfrm>
            <a:off x="368300" y="1249685"/>
            <a:ext cx="243257" cy="236215"/>
            <a:chOff x="5257800" y="990600"/>
            <a:chExt cx="164785" cy="160015"/>
          </a:xfrm>
        </p:grpSpPr>
        <p:sp>
          <p:nvSpPr>
            <p:cNvPr id="6" name="Rounded Rectangle 5"/>
            <p:cNvSpPr/>
            <p:nvPr/>
          </p:nvSpPr>
          <p:spPr>
            <a:xfrm>
              <a:off x="5257800" y="990600"/>
              <a:ext cx="45719" cy="45719"/>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7" name="Rounded Rectangle 6"/>
            <p:cNvSpPr/>
            <p:nvPr/>
          </p:nvSpPr>
          <p:spPr>
            <a:xfrm>
              <a:off x="5317333" y="990600"/>
              <a:ext cx="45719" cy="45719"/>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8" name="Rounded Rectangle 7"/>
            <p:cNvSpPr/>
            <p:nvPr/>
          </p:nvSpPr>
          <p:spPr>
            <a:xfrm>
              <a:off x="5376866" y="990600"/>
              <a:ext cx="45719" cy="45719"/>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9" name="Rounded Rectangle 8"/>
            <p:cNvSpPr/>
            <p:nvPr/>
          </p:nvSpPr>
          <p:spPr>
            <a:xfrm>
              <a:off x="5257800" y="1047272"/>
              <a:ext cx="45719" cy="45719"/>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0" name="Rounded Rectangle 9"/>
            <p:cNvSpPr/>
            <p:nvPr/>
          </p:nvSpPr>
          <p:spPr>
            <a:xfrm>
              <a:off x="5317333" y="1047272"/>
              <a:ext cx="45719" cy="45719"/>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1" name="Rounded Rectangle 10"/>
            <p:cNvSpPr/>
            <p:nvPr/>
          </p:nvSpPr>
          <p:spPr>
            <a:xfrm>
              <a:off x="5376866" y="1047272"/>
              <a:ext cx="45719" cy="45719"/>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2" name="Rounded Rectangle 11"/>
            <p:cNvSpPr/>
            <p:nvPr/>
          </p:nvSpPr>
          <p:spPr>
            <a:xfrm>
              <a:off x="5257800" y="1104896"/>
              <a:ext cx="45719" cy="45719"/>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3" name="Rounded Rectangle 12"/>
            <p:cNvSpPr/>
            <p:nvPr/>
          </p:nvSpPr>
          <p:spPr>
            <a:xfrm>
              <a:off x="5317333" y="1104896"/>
              <a:ext cx="45719" cy="45719"/>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4" name="Rounded Rectangle 13"/>
            <p:cNvSpPr/>
            <p:nvPr/>
          </p:nvSpPr>
          <p:spPr>
            <a:xfrm>
              <a:off x="5376866" y="1104896"/>
              <a:ext cx="45719" cy="45719"/>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grpSp>
      <p:cxnSp>
        <p:nvCxnSpPr>
          <p:cNvPr id="16" name="Straight Connector 15"/>
          <p:cNvCxnSpPr/>
          <p:nvPr/>
        </p:nvCxnSpPr>
        <p:spPr>
          <a:xfrm>
            <a:off x="304800" y="6019800"/>
            <a:ext cx="4617720" cy="0"/>
          </a:xfrm>
          <a:prstGeom prst="line">
            <a:avLst/>
          </a:prstGeom>
          <a:ln w="12700"/>
        </p:spPr>
        <p:style>
          <a:lnRef idx="1">
            <a:schemeClr val="dk1"/>
          </a:lnRef>
          <a:fillRef idx="0">
            <a:schemeClr val="dk1"/>
          </a:fillRef>
          <a:effectRef idx="0">
            <a:schemeClr val="dk1"/>
          </a:effectRef>
          <a:fontRef idx="minor">
            <a:schemeClr val="tx1"/>
          </a:fontRef>
        </p:style>
      </p:cxnSp>
      <p:sp>
        <p:nvSpPr>
          <p:cNvPr id="17" name="TextBox 16"/>
          <p:cNvSpPr txBox="1"/>
          <p:nvPr/>
        </p:nvSpPr>
        <p:spPr>
          <a:xfrm>
            <a:off x="2233795" y="6080760"/>
            <a:ext cx="867545" cy="276999"/>
          </a:xfrm>
          <a:prstGeom prst="rect">
            <a:avLst/>
          </a:prstGeom>
          <a:noFill/>
        </p:spPr>
        <p:txBody>
          <a:bodyPr wrap="none" rtlCol="0">
            <a:spAutoFit/>
          </a:bodyPr>
          <a:lstStyle/>
          <a:p>
            <a:r>
              <a:rPr lang="en-US" sz="1200" b="1" dirty="0" smtClean="0">
                <a:solidFill>
                  <a:srgbClr val="FF0000"/>
                </a:solidFill>
              </a:rPr>
              <a:t>[Ad Space]</a:t>
            </a:r>
            <a:endParaRPr lang="en-US" sz="1200" b="1" dirty="0">
              <a:solidFill>
                <a:srgbClr val="FF0000"/>
              </a:solidFill>
            </a:endParaRPr>
          </a:p>
        </p:txBody>
      </p:sp>
      <p:cxnSp>
        <p:nvCxnSpPr>
          <p:cNvPr id="18" name="Straight Connector 17"/>
          <p:cNvCxnSpPr/>
          <p:nvPr/>
        </p:nvCxnSpPr>
        <p:spPr>
          <a:xfrm>
            <a:off x="304800" y="1905000"/>
            <a:ext cx="4617720" cy="0"/>
          </a:xfrm>
          <a:prstGeom prst="line">
            <a:avLst/>
          </a:prstGeom>
          <a:ln w="12700"/>
        </p:spPr>
        <p:style>
          <a:lnRef idx="1">
            <a:schemeClr val="dk1"/>
          </a:lnRef>
          <a:fillRef idx="0">
            <a:schemeClr val="dk1"/>
          </a:fillRef>
          <a:effectRef idx="0">
            <a:schemeClr val="dk1"/>
          </a:effectRef>
          <a:fontRef idx="minor">
            <a:schemeClr val="tx1"/>
          </a:fontRef>
        </p:style>
      </p:cxnSp>
      <p:sp>
        <p:nvSpPr>
          <p:cNvPr id="19" name="Snip Same Side Corner Rectangle 18"/>
          <p:cNvSpPr/>
          <p:nvPr/>
        </p:nvSpPr>
        <p:spPr>
          <a:xfrm>
            <a:off x="319089" y="1676400"/>
            <a:ext cx="823911" cy="228600"/>
          </a:xfrm>
          <a:prstGeom prst="snip2Same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200" dirty="0" smtClean="0"/>
              <a:t>Asked</a:t>
            </a:r>
            <a:endParaRPr lang="en-US" sz="1200" dirty="0"/>
          </a:p>
        </p:txBody>
      </p:sp>
      <p:sp>
        <p:nvSpPr>
          <p:cNvPr id="20" name="Snip Same Side Corner Rectangle 19"/>
          <p:cNvSpPr/>
          <p:nvPr/>
        </p:nvSpPr>
        <p:spPr>
          <a:xfrm>
            <a:off x="1143001" y="1676400"/>
            <a:ext cx="838200" cy="228600"/>
          </a:xfrm>
          <a:prstGeom prst="snip2Same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200" dirty="0" err="1" smtClean="0"/>
              <a:t>Ans</a:t>
            </a:r>
            <a:endParaRPr lang="en-US" sz="1200" dirty="0"/>
          </a:p>
        </p:txBody>
      </p:sp>
      <p:sp>
        <p:nvSpPr>
          <p:cNvPr id="43" name="Snip Same Side Corner Rectangle 42"/>
          <p:cNvSpPr/>
          <p:nvPr/>
        </p:nvSpPr>
        <p:spPr>
          <a:xfrm>
            <a:off x="2971800" y="1676400"/>
            <a:ext cx="761999" cy="228600"/>
          </a:xfrm>
          <a:prstGeom prst="snip2Same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200" dirty="0" smtClean="0"/>
              <a:t>Recent</a:t>
            </a:r>
            <a:endParaRPr lang="en-US" sz="1200" dirty="0"/>
          </a:p>
        </p:txBody>
      </p:sp>
      <p:sp>
        <p:nvSpPr>
          <p:cNvPr id="44" name="Snip Same Side Corner Rectangle 43"/>
          <p:cNvSpPr/>
          <p:nvPr/>
        </p:nvSpPr>
        <p:spPr>
          <a:xfrm>
            <a:off x="3743326" y="1676400"/>
            <a:ext cx="1173479" cy="220980"/>
          </a:xfrm>
          <a:prstGeom prst="snip2Same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err="1" smtClean="0"/>
              <a:t>KuippIt</a:t>
            </a:r>
            <a:r>
              <a:rPr lang="en-US" sz="1200" dirty="0" smtClean="0"/>
              <a:t>!</a:t>
            </a:r>
            <a:endParaRPr lang="en-US" sz="1200" dirty="0"/>
          </a:p>
        </p:txBody>
      </p:sp>
      <p:sp>
        <p:nvSpPr>
          <p:cNvPr id="45" name="Snip Same Side Corner Rectangle 44"/>
          <p:cNvSpPr/>
          <p:nvPr/>
        </p:nvSpPr>
        <p:spPr>
          <a:xfrm>
            <a:off x="2000250" y="1676400"/>
            <a:ext cx="971550" cy="228600"/>
          </a:xfrm>
          <a:prstGeom prst="snip2Same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200" dirty="0" smtClean="0"/>
              <a:t>Following</a:t>
            </a:r>
            <a:endParaRPr lang="en-US" sz="1200" dirty="0"/>
          </a:p>
        </p:txBody>
      </p:sp>
      <p:grpSp>
        <p:nvGrpSpPr>
          <p:cNvPr id="91" name="Group 90"/>
          <p:cNvGrpSpPr/>
          <p:nvPr/>
        </p:nvGrpSpPr>
        <p:grpSpPr>
          <a:xfrm>
            <a:off x="388620" y="2095500"/>
            <a:ext cx="720903" cy="461665"/>
            <a:chOff x="586740" y="2286000"/>
            <a:chExt cx="720903" cy="461665"/>
          </a:xfrm>
        </p:grpSpPr>
        <p:sp>
          <p:nvSpPr>
            <p:cNvPr id="88" name="TextBox 87"/>
            <p:cNvSpPr txBox="1"/>
            <p:nvPr/>
          </p:nvSpPr>
          <p:spPr>
            <a:xfrm>
              <a:off x="586740" y="2286000"/>
              <a:ext cx="720903" cy="461665"/>
            </a:xfrm>
            <a:prstGeom prst="rect">
              <a:avLst/>
            </a:prstGeom>
            <a:noFill/>
          </p:spPr>
          <p:txBody>
            <a:bodyPr wrap="none" rtlCol="0">
              <a:spAutoFit/>
            </a:bodyPr>
            <a:lstStyle/>
            <a:p>
              <a:r>
                <a:rPr lang="en-US" sz="1200" b="1" i="1" dirty="0" err="1" smtClean="0">
                  <a:solidFill>
                    <a:srgbClr val="FF0000"/>
                  </a:solidFill>
                </a:rPr>
                <a:t>KuippIT</a:t>
              </a:r>
              <a:r>
                <a:rPr lang="en-US" sz="1200" b="1" i="1" dirty="0" smtClean="0">
                  <a:solidFill>
                    <a:srgbClr val="FF0000"/>
                  </a:solidFill>
                </a:rPr>
                <a:t>!</a:t>
              </a:r>
              <a:br>
                <a:rPr lang="en-US" sz="1200" b="1" i="1" dirty="0" smtClean="0">
                  <a:solidFill>
                    <a:srgbClr val="FF0000"/>
                  </a:solidFill>
                </a:rPr>
              </a:br>
              <a:r>
                <a:rPr lang="en-US" sz="1200" b="1" i="1" dirty="0" smtClean="0">
                  <a:solidFill>
                    <a:srgbClr val="FF0000"/>
                  </a:solidFill>
                </a:rPr>
                <a:t>Logo</a:t>
              </a:r>
              <a:endParaRPr lang="en-US" sz="1200" b="1" i="1" dirty="0">
                <a:solidFill>
                  <a:srgbClr val="FF0000"/>
                </a:solidFill>
              </a:endParaRPr>
            </a:p>
          </p:txBody>
        </p:sp>
        <p:sp>
          <p:nvSpPr>
            <p:cNvPr id="89" name="Left Bracket 88"/>
            <p:cNvSpPr/>
            <p:nvPr/>
          </p:nvSpPr>
          <p:spPr>
            <a:xfrm>
              <a:off x="609600" y="2286000"/>
              <a:ext cx="45719" cy="457200"/>
            </a:xfrm>
            <a:prstGeom prst="leftBracket">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90" name="Right Bracket 89"/>
            <p:cNvSpPr/>
            <p:nvPr/>
          </p:nvSpPr>
          <p:spPr>
            <a:xfrm>
              <a:off x="1143000" y="2286000"/>
              <a:ext cx="45719" cy="457200"/>
            </a:xfrm>
            <a:prstGeom prst="rightBracket">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sp>
        <p:nvSpPr>
          <p:cNvPr id="92" name="Rounded Rectangle 91"/>
          <p:cNvSpPr/>
          <p:nvPr/>
        </p:nvSpPr>
        <p:spPr>
          <a:xfrm>
            <a:off x="1082040" y="2110740"/>
            <a:ext cx="3718560" cy="861060"/>
          </a:xfrm>
          <a:prstGeom prst="roundRect">
            <a:avLst/>
          </a:prstGeom>
        </p:spPr>
        <p:style>
          <a:lnRef idx="1">
            <a:schemeClr val="accent3"/>
          </a:lnRef>
          <a:fillRef idx="2">
            <a:schemeClr val="accent3"/>
          </a:fillRef>
          <a:effectRef idx="1">
            <a:schemeClr val="accent3"/>
          </a:effectRef>
          <a:fontRef idx="minor">
            <a:schemeClr val="dk1"/>
          </a:fontRef>
        </p:style>
        <p:txBody>
          <a:bodyPr rtlCol="0" anchor="t"/>
          <a:lstStyle/>
          <a:p>
            <a:r>
              <a:rPr lang="en-US" sz="1200" i="1" dirty="0" smtClean="0">
                <a:solidFill>
                  <a:schemeClr val="tx1"/>
                </a:solidFill>
              </a:rPr>
              <a:t>What would you like to </a:t>
            </a:r>
            <a:r>
              <a:rPr lang="en-US" sz="1200" i="1" dirty="0" err="1" smtClean="0">
                <a:solidFill>
                  <a:schemeClr val="tx1"/>
                </a:solidFill>
              </a:rPr>
              <a:t>Kuipp</a:t>
            </a:r>
            <a:r>
              <a:rPr lang="en-US" sz="1200" i="1" dirty="0" smtClean="0">
                <a:solidFill>
                  <a:schemeClr val="tx1"/>
                </a:solidFill>
              </a:rPr>
              <a:t>?</a:t>
            </a:r>
            <a:endParaRPr lang="en-US" sz="1200" i="1" dirty="0">
              <a:solidFill>
                <a:schemeClr val="tx1"/>
              </a:solidFill>
            </a:endParaRPr>
          </a:p>
        </p:txBody>
      </p:sp>
      <p:sp>
        <p:nvSpPr>
          <p:cNvPr id="93" name="TextBox 92"/>
          <p:cNvSpPr txBox="1"/>
          <p:nvPr/>
        </p:nvSpPr>
        <p:spPr>
          <a:xfrm>
            <a:off x="4342564" y="2749643"/>
            <a:ext cx="381836" cy="246221"/>
          </a:xfrm>
          <a:prstGeom prst="rect">
            <a:avLst/>
          </a:prstGeom>
          <a:noFill/>
        </p:spPr>
        <p:txBody>
          <a:bodyPr wrap="none" rtlCol="0">
            <a:spAutoFit/>
          </a:bodyPr>
          <a:lstStyle/>
          <a:p>
            <a:r>
              <a:rPr lang="en-US" sz="1000" dirty="0" smtClean="0">
                <a:solidFill>
                  <a:srgbClr val="FF0000"/>
                </a:solidFill>
              </a:rPr>
              <a:t>120</a:t>
            </a:r>
            <a:endParaRPr lang="en-US" sz="1000" dirty="0">
              <a:solidFill>
                <a:srgbClr val="FF0000"/>
              </a:solidFill>
            </a:endParaRPr>
          </a:p>
        </p:txBody>
      </p:sp>
      <p:cxnSp>
        <p:nvCxnSpPr>
          <p:cNvPr id="97" name="Elbow Connector 96"/>
          <p:cNvCxnSpPr/>
          <p:nvPr/>
        </p:nvCxnSpPr>
        <p:spPr>
          <a:xfrm rot="16200000" flipV="1">
            <a:off x="3429000" y="4191000"/>
            <a:ext cx="3048000" cy="762000"/>
          </a:xfrm>
          <a:prstGeom prst="bentConnector3">
            <a:avLst>
              <a:gd name="adj1" fmla="val 10921"/>
            </a:avLst>
          </a:prstGeom>
          <a:ln>
            <a:tailEnd type="arrow"/>
          </a:ln>
        </p:spPr>
        <p:style>
          <a:lnRef idx="1">
            <a:schemeClr val="dk1"/>
          </a:lnRef>
          <a:fillRef idx="0">
            <a:schemeClr val="dk1"/>
          </a:fillRef>
          <a:effectRef idx="0">
            <a:schemeClr val="dk1"/>
          </a:effectRef>
          <a:fontRef idx="minor">
            <a:schemeClr val="tx1"/>
          </a:fontRef>
        </p:style>
      </p:cxnSp>
      <p:sp>
        <p:nvSpPr>
          <p:cNvPr id="107" name="Rectangle 106"/>
          <p:cNvSpPr/>
          <p:nvPr/>
        </p:nvSpPr>
        <p:spPr>
          <a:xfrm>
            <a:off x="5029200" y="5562600"/>
            <a:ext cx="1524000" cy="705853"/>
          </a:xfrm>
          <a:prstGeom prst="rect">
            <a:avLst/>
          </a:prstGeom>
        </p:spPr>
        <p:style>
          <a:lnRef idx="1">
            <a:schemeClr val="dk1"/>
          </a:lnRef>
          <a:fillRef idx="2">
            <a:schemeClr val="dk1"/>
          </a:fillRef>
          <a:effectRef idx="1">
            <a:schemeClr val="dk1"/>
          </a:effectRef>
          <a:fontRef idx="minor">
            <a:schemeClr val="dk1"/>
          </a:fontRef>
        </p:style>
        <p:txBody>
          <a:bodyPr rtlCol="0" anchor="t"/>
          <a:lstStyle/>
          <a:p>
            <a:r>
              <a:rPr lang="en-US" sz="1200" dirty="0" smtClean="0"/>
              <a:t>Maximum character amount to limit length of question</a:t>
            </a:r>
            <a:endParaRPr lang="en-US" sz="1200" dirty="0"/>
          </a:p>
        </p:txBody>
      </p:sp>
      <p:sp>
        <p:nvSpPr>
          <p:cNvPr id="108" name="Rounded Rectangle 107"/>
          <p:cNvSpPr/>
          <p:nvPr/>
        </p:nvSpPr>
        <p:spPr>
          <a:xfrm>
            <a:off x="381000" y="3276600"/>
            <a:ext cx="3718560" cy="304800"/>
          </a:xfrm>
          <a:prstGeom prst="roundRect">
            <a:avLst/>
          </a:prstGeom>
        </p:spPr>
        <p:style>
          <a:lnRef idx="1">
            <a:schemeClr val="dk1"/>
          </a:lnRef>
          <a:fillRef idx="2">
            <a:schemeClr val="dk1"/>
          </a:fillRef>
          <a:effectRef idx="1">
            <a:schemeClr val="dk1"/>
          </a:effectRef>
          <a:fontRef idx="minor">
            <a:schemeClr val="dk1"/>
          </a:fontRef>
        </p:style>
        <p:txBody>
          <a:bodyPr rtlCol="0" anchor="t"/>
          <a:lstStyle/>
          <a:p>
            <a:r>
              <a:rPr lang="en-US" sz="1000" i="1" dirty="0" smtClean="0">
                <a:solidFill>
                  <a:schemeClr val="tx1"/>
                </a:solidFill>
              </a:rPr>
              <a:t>[Location]</a:t>
            </a:r>
            <a:endParaRPr lang="en-US" sz="1000" i="1" dirty="0">
              <a:solidFill>
                <a:schemeClr val="tx1"/>
              </a:solidFill>
            </a:endParaRPr>
          </a:p>
        </p:txBody>
      </p:sp>
      <p:sp>
        <p:nvSpPr>
          <p:cNvPr id="110" name="Down Arrow 109"/>
          <p:cNvSpPr/>
          <p:nvPr/>
        </p:nvSpPr>
        <p:spPr>
          <a:xfrm>
            <a:off x="3905244" y="3371852"/>
            <a:ext cx="119059" cy="119059"/>
          </a:xfrm>
          <a:prstGeom prst="down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111" name="Rounded Rectangle 110"/>
          <p:cNvSpPr/>
          <p:nvPr/>
        </p:nvSpPr>
        <p:spPr>
          <a:xfrm>
            <a:off x="381000" y="3733800"/>
            <a:ext cx="3718560" cy="304800"/>
          </a:xfrm>
          <a:prstGeom prst="roundRect">
            <a:avLst/>
          </a:prstGeom>
        </p:spPr>
        <p:style>
          <a:lnRef idx="1">
            <a:schemeClr val="dk1"/>
          </a:lnRef>
          <a:fillRef idx="2">
            <a:schemeClr val="dk1"/>
          </a:fillRef>
          <a:effectRef idx="1">
            <a:schemeClr val="dk1"/>
          </a:effectRef>
          <a:fontRef idx="minor">
            <a:schemeClr val="dk1"/>
          </a:fontRef>
        </p:style>
        <p:txBody>
          <a:bodyPr rtlCol="0" anchor="t"/>
          <a:lstStyle/>
          <a:p>
            <a:r>
              <a:rPr lang="en-US" sz="1000" i="1" dirty="0" smtClean="0">
                <a:solidFill>
                  <a:schemeClr val="tx1"/>
                </a:solidFill>
              </a:rPr>
              <a:t>[Category]</a:t>
            </a:r>
            <a:endParaRPr lang="en-US" sz="1000" i="1" dirty="0">
              <a:solidFill>
                <a:schemeClr val="tx1"/>
              </a:solidFill>
            </a:endParaRPr>
          </a:p>
        </p:txBody>
      </p:sp>
      <p:sp>
        <p:nvSpPr>
          <p:cNvPr id="112" name="Down Arrow 111"/>
          <p:cNvSpPr/>
          <p:nvPr/>
        </p:nvSpPr>
        <p:spPr>
          <a:xfrm>
            <a:off x="3905244" y="3829052"/>
            <a:ext cx="119059" cy="119059"/>
          </a:xfrm>
          <a:prstGeom prst="down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114" name="Rounded Rectangle 113"/>
          <p:cNvSpPr/>
          <p:nvPr/>
        </p:nvSpPr>
        <p:spPr>
          <a:xfrm>
            <a:off x="381000" y="4160520"/>
            <a:ext cx="3718560" cy="304800"/>
          </a:xfrm>
          <a:prstGeom prst="roundRect">
            <a:avLst/>
          </a:prstGeom>
        </p:spPr>
        <p:style>
          <a:lnRef idx="1">
            <a:schemeClr val="dk1"/>
          </a:lnRef>
          <a:fillRef idx="2">
            <a:schemeClr val="dk1"/>
          </a:fillRef>
          <a:effectRef idx="1">
            <a:schemeClr val="dk1"/>
          </a:effectRef>
          <a:fontRef idx="minor">
            <a:schemeClr val="dk1"/>
          </a:fontRef>
        </p:style>
        <p:txBody>
          <a:bodyPr rtlCol="0" anchor="t"/>
          <a:lstStyle/>
          <a:p>
            <a:r>
              <a:rPr lang="en-US" sz="1000" i="1" dirty="0" smtClean="0">
                <a:solidFill>
                  <a:schemeClr val="tx1"/>
                </a:solidFill>
              </a:rPr>
              <a:t>[Optional – Amount of Gold to Offer]</a:t>
            </a:r>
            <a:endParaRPr lang="en-US" sz="1000" i="1" dirty="0">
              <a:solidFill>
                <a:schemeClr val="tx1"/>
              </a:solidFill>
            </a:endParaRPr>
          </a:p>
        </p:txBody>
      </p:sp>
      <p:sp>
        <p:nvSpPr>
          <p:cNvPr id="115" name="Down Arrow 114"/>
          <p:cNvSpPr/>
          <p:nvPr/>
        </p:nvSpPr>
        <p:spPr>
          <a:xfrm>
            <a:off x="3905244" y="4255772"/>
            <a:ext cx="119059" cy="119059"/>
          </a:xfrm>
          <a:prstGeom prst="down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116" name="Rounded Rectangle 115"/>
          <p:cNvSpPr/>
          <p:nvPr/>
        </p:nvSpPr>
        <p:spPr>
          <a:xfrm>
            <a:off x="381000" y="4572000"/>
            <a:ext cx="3718560" cy="304800"/>
          </a:xfrm>
          <a:prstGeom prst="roundRect">
            <a:avLst/>
          </a:prstGeom>
        </p:spPr>
        <p:style>
          <a:lnRef idx="1">
            <a:schemeClr val="dk1"/>
          </a:lnRef>
          <a:fillRef idx="2">
            <a:schemeClr val="dk1"/>
          </a:fillRef>
          <a:effectRef idx="1">
            <a:schemeClr val="dk1"/>
          </a:effectRef>
          <a:fontRef idx="minor">
            <a:schemeClr val="dk1"/>
          </a:fontRef>
        </p:style>
        <p:txBody>
          <a:bodyPr rtlCol="0" anchor="t"/>
          <a:lstStyle/>
          <a:p>
            <a:r>
              <a:rPr lang="en-US" sz="1000" i="1" dirty="0" smtClean="0">
                <a:solidFill>
                  <a:schemeClr val="tx1"/>
                </a:solidFill>
              </a:rPr>
              <a:t>[Include Followers?]</a:t>
            </a:r>
            <a:endParaRPr lang="en-US" sz="1000" i="1" dirty="0">
              <a:solidFill>
                <a:schemeClr val="tx1"/>
              </a:solidFill>
            </a:endParaRPr>
          </a:p>
        </p:txBody>
      </p:sp>
      <p:sp>
        <p:nvSpPr>
          <p:cNvPr id="117" name="Down Arrow 116"/>
          <p:cNvSpPr/>
          <p:nvPr/>
        </p:nvSpPr>
        <p:spPr>
          <a:xfrm>
            <a:off x="3905244" y="4667252"/>
            <a:ext cx="119059" cy="119059"/>
          </a:xfrm>
          <a:prstGeom prst="down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118" name="Rectangle 117"/>
          <p:cNvSpPr/>
          <p:nvPr/>
        </p:nvSpPr>
        <p:spPr>
          <a:xfrm>
            <a:off x="1907110" y="5334000"/>
            <a:ext cx="1523879" cy="553998"/>
          </a:xfrm>
          <a:prstGeom prst="rect">
            <a:avLst/>
          </a:prstGeom>
          <a:noFill/>
        </p:spPr>
        <p:txBody>
          <a:bodyPr wrap="none" lIns="91440" tIns="45720" rIns="91440" bIns="45720">
            <a:spAutoFit/>
          </a:bodyPr>
          <a:lstStyle/>
          <a:p>
            <a:pPr algn="ctr"/>
            <a:r>
              <a:rPr lang="en-US" sz="3000" b="1" cap="none" spc="0" dirty="0" err="1"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KuippIT</a:t>
            </a:r>
            <a:r>
              <a:rPr lang="en-US" sz="3000" b="1" cap="none" spc="0"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a:t>
            </a:r>
            <a:endParaRPr lang="en-US" sz="3000" b="1" cap="none" spc="0"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endParaRPr>
          </a:p>
        </p:txBody>
      </p:sp>
      <p:cxnSp>
        <p:nvCxnSpPr>
          <p:cNvPr id="119" name="Elbow Connector 118"/>
          <p:cNvCxnSpPr>
            <a:endCxn id="118" idx="2"/>
          </p:cNvCxnSpPr>
          <p:nvPr/>
        </p:nvCxnSpPr>
        <p:spPr>
          <a:xfrm rot="10800000">
            <a:off x="2669050" y="5887998"/>
            <a:ext cx="4036560" cy="589002"/>
          </a:xfrm>
          <a:prstGeom prst="bentConnector2">
            <a:avLst/>
          </a:prstGeom>
          <a:ln>
            <a:tailEnd type="arrow"/>
          </a:ln>
        </p:spPr>
        <p:style>
          <a:lnRef idx="1">
            <a:schemeClr val="dk1"/>
          </a:lnRef>
          <a:fillRef idx="0">
            <a:schemeClr val="dk1"/>
          </a:fillRef>
          <a:effectRef idx="0">
            <a:schemeClr val="dk1"/>
          </a:effectRef>
          <a:fontRef idx="minor">
            <a:schemeClr val="tx1"/>
          </a:fontRef>
        </p:style>
      </p:cxnSp>
      <p:sp>
        <p:nvSpPr>
          <p:cNvPr id="122" name="Rectangle 121"/>
          <p:cNvSpPr/>
          <p:nvPr/>
        </p:nvSpPr>
        <p:spPr>
          <a:xfrm>
            <a:off x="6629400" y="6233886"/>
            <a:ext cx="1378857" cy="381000"/>
          </a:xfrm>
          <a:prstGeom prst="rect">
            <a:avLst/>
          </a:prstGeom>
        </p:spPr>
        <p:style>
          <a:lnRef idx="1">
            <a:schemeClr val="dk1"/>
          </a:lnRef>
          <a:fillRef idx="2">
            <a:schemeClr val="dk1"/>
          </a:fillRef>
          <a:effectRef idx="1">
            <a:schemeClr val="dk1"/>
          </a:effectRef>
          <a:fontRef idx="minor">
            <a:schemeClr val="dk1"/>
          </a:fontRef>
        </p:style>
        <p:txBody>
          <a:bodyPr rtlCol="0" anchor="t"/>
          <a:lstStyle/>
          <a:p>
            <a:r>
              <a:rPr lang="en-US" sz="1200" dirty="0" smtClean="0"/>
              <a:t>Include actual logo</a:t>
            </a:r>
            <a:endParaRPr lang="en-US" sz="12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Lineage Tree  - TBU</a:t>
            </a:r>
            <a:endParaRPr lang="en-US" dirty="0"/>
          </a:p>
        </p:txBody>
      </p:sp>
      <p:sp>
        <p:nvSpPr>
          <p:cNvPr id="3" name="Text Placeholder 2"/>
          <p:cNvSpPr>
            <a:spLocks noGrp="1"/>
          </p:cNvSpPr>
          <p:nvPr>
            <p:ph type="body" sz="quarter" idx="13"/>
          </p:nvPr>
        </p:nvSpPr>
        <p:spPr/>
        <p:txBody>
          <a:bodyPr>
            <a:normAutofit fontScale="92500" lnSpcReduction="10000"/>
          </a:bodyPr>
          <a:lstStyle/>
          <a:p>
            <a:r>
              <a:rPr lang="en-US" dirty="0" smtClean="0"/>
              <a:t>Lineage Tree - TBU</a:t>
            </a:r>
            <a:endParaRPr lang="en-US" dirty="0"/>
          </a:p>
        </p:txBody>
      </p:sp>
      <p:sp>
        <p:nvSpPr>
          <p:cNvPr id="4" name="TextBox 3"/>
          <p:cNvSpPr txBox="1"/>
          <p:nvPr/>
        </p:nvSpPr>
        <p:spPr>
          <a:xfrm>
            <a:off x="5029200" y="876301"/>
            <a:ext cx="3352800" cy="1200329"/>
          </a:xfrm>
          <a:prstGeom prst="rect">
            <a:avLst/>
          </a:prstGeom>
          <a:noFill/>
        </p:spPr>
        <p:txBody>
          <a:bodyPr wrap="square" rtlCol="0">
            <a:spAutoFit/>
          </a:bodyPr>
          <a:lstStyle/>
          <a:p>
            <a:pPr marL="228600" indent="-228600">
              <a:buFont typeface="Wingdings" pitchFamily="2" charset="2"/>
              <a:buChar char="§"/>
            </a:pPr>
            <a:r>
              <a:rPr lang="en-US" sz="1200" dirty="0" smtClean="0"/>
              <a:t>Lays out the lineage tree of the user based on his/her </a:t>
            </a:r>
            <a:r>
              <a:rPr lang="en-US" sz="1200" dirty="0" err="1" smtClean="0"/>
              <a:t>Kuipp</a:t>
            </a:r>
            <a:r>
              <a:rPr lang="en-US" sz="1200" dirty="0" smtClean="0"/>
              <a:t> </a:t>
            </a:r>
            <a:r>
              <a:rPr lang="en-US" sz="1200" dirty="0" smtClean="0"/>
              <a:t>lineage – </a:t>
            </a:r>
            <a:r>
              <a:rPr lang="en-US" sz="1200" dirty="0" smtClean="0">
                <a:solidFill>
                  <a:srgbClr val="FF0000"/>
                </a:solidFill>
              </a:rPr>
              <a:t>To Discuss</a:t>
            </a:r>
          </a:p>
          <a:p>
            <a:pPr marL="228600" indent="-228600">
              <a:buFont typeface="Wingdings" pitchFamily="2" charset="2"/>
              <a:buChar char="§"/>
            </a:pPr>
            <a:r>
              <a:rPr lang="en-US" sz="1200" dirty="0" smtClean="0"/>
              <a:t>Not sure how complex this is technically, but this may be left to a later update</a:t>
            </a:r>
          </a:p>
          <a:p>
            <a:pPr marL="228600" indent="-228600">
              <a:buFont typeface="Wingdings" pitchFamily="2" charset="2"/>
              <a:buChar char="§"/>
            </a:pPr>
            <a:endParaRPr lang="en-US" sz="1200" dirty="0" smtClean="0"/>
          </a:p>
          <a:p>
            <a:pPr marL="228600" indent="-228600">
              <a:buFont typeface="Wingdings" pitchFamily="2" charset="2"/>
              <a:buChar char="§"/>
            </a:pPr>
            <a:endParaRPr lang="en-US" sz="1200" dirty="0" smtClean="0"/>
          </a:p>
        </p:txBody>
      </p:sp>
      <p:grpSp>
        <p:nvGrpSpPr>
          <p:cNvPr id="5" name="Group 4"/>
          <p:cNvGrpSpPr/>
          <p:nvPr/>
        </p:nvGrpSpPr>
        <p:grpSpPr>
          <a:xfrm>
            <a:off x="368300" y="1249685"/>
            <a:ext cx="243257" cy="236215"/>
            <a:chOff x="5257800" y="990600"/>
            <a:chExt cx="164785" cy="160015"/>
          </a:xfrm>
        </p:grpSpPr>
        <p:sp>
          <p:nvSpPr>
            <p:cNvPr id="6" name="Rounded Rectangle 5"/>
            <p:cNvSpPr/>
            <p:nvPr/>
          </p:nvSpPr>
          <p:spPr>
            <a:xfrm>
              <a:off x="5257800" y="990600"/>
              <a:ext cx="45719" cy="45719"/>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7" name="Rounded Rectangle 6"/>
            <p:cNvSpPr/>
            <p:nvPr/>
          </p:nvSpPr>
          <p:spPr>
            <a:xfrm>
              <a:off x="5317333" y="990600"/>
              <a:ext cx="45719" cy="45719"/>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8" name="Rounded Rectangle 7"/>
            <p:cNvSpPr/>
            <p:nvPr/>
          </p:nvSpPr>
          <p:spPr>
            <a:xfrm>
              <a:off x="5376866" y="990600"/>
              <a:ext cx="45719" cy="45719"/>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9" name="Rounded Rectangle 8"/>
            <p:cNvSpPr/>
            <p:nvPr/>
          </p:nvSpPr>
          <p:spPr>
            <a:xfrm>
              <a:off x="5257800" y="1047272"/>
              <a:ext cx="45719" cy="45719"/>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0" name="Rounded Rectangle 9"/>
            <p:cNvSpPr/>
            <p:nvPr/>
          </p:nvSpPr>
          <p:spPr>
            <a:xfrm>
              <a:off x="5317333" y="1047272"/>
              <a:ext cx="45719" cy="45719"/>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1" name="Rounded Rectangle 10"/>
            <p:cNvSpPr/>
            <p:nvPr/>
          </p:nvSpPr>
          <p:spPr>
            <a:xfrm>
              <a:off x="5376866" y="1047272"/>
              <a:ext cx="45719" cy="45719"/>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2" name="Rounded Rectangle 11"/>
            <p:cNvSpPr/>
            <p:nvPr/>
          </p:nvSpPr>
          <p:spPr>
            <a:xfrm>
              <a:off x="5257800" y="1104896"/>
              <a:ext cx="45719" cy="45719"/>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3" name="Rounded Rectangle 12"/>
            <p:cNvSpPr/>
            <p:nvPr/>
          </p:nvSpPr>
          <p:spPr>
            <a:xfrm>
              <a:off x="5317333" y="1104896"/>
              <a:ext cx="45719" cy="45719"/>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4" name="Rounded Rectangle 13"/>
            <p:cNvSpPr/>
            <p:nvPr/>
          </p:nvSpPr>
          <p:spPr>
            <a:xfrm>
              <a:off x="5376866" y="1104896"/>
              <a:ext cx="45719" cy="45719"/>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grpSp>
      <p:cxnSp>
        <p:nvCxnSpPr>
          <p:cNvPr id="16" name="Straight Connector 15"/>
          <p:cNvCxnSpPr/>
          <p:nvPr/>
        </p:nvCxnSpPr>
        <p:spPr>
          <a:xfrm>
            <a:off x="304800" y="6019800"/>
            <a:ext cx="4617720" cy="0"/>
          </a:xfrm>
          <a:prstGeom prst="line">
            <a:avLst/>
          </a:prstGeom>
          <a:ln w="12700"/>
        </p:spPr>
        <p:style>
          <a:lnRef idx="1">
            <a:schemeClr val="dk1"/>
          </a:lnRef>
          <a:fillRef idx="0">
            <a:schemeClr val="dk1"/>
          </a:fillRef>
          <a:effectRef idx="0">
            <a:schemeClr val="dk1"/>
          </a:effectRef>
          <a:fontRef idx="minor">
            <a:schemeClr val="tx1"/>
          </a:fontRef>
        </p:style>
      </p:cxnSp>
      <p:sp>
        <p:nvSpPr>
          <p:cNvPr id="17" name="TextBox 16"/>
          <p:cNvSpPr txBox="1"/>
          <p:nvPr/>
        </p:nvSpPr>
        <p:spPr>
          <a:xfrm>
            <a:off x="2233795" y="6080760"/>
            <a:ext cx="867545" cy="276999"/>
          </a:xfrm>
          <a:prstGeom prst="rect">
            <a:avLst/>
          </a:prstGeom>
          <a:noFill/>
        </p:spPr>
        <p:txBody>
          <a:bodyPr wrap="none" rtlCol="0">
            <a:spAutoFit/>
          </a:bodyPr>
          <a:lstStyle/>
          <a:p>
            <a:r>
              <a:rPr lang="en-US" sz="1200" b="1" dirty="0" smtClean="0">
                <a:solidFill>
                  <a:srgbClr val="FF0000"/>
                </a:solidFill>
              </a:rPr>
              <a:t>[Ad Space]</a:t>
            </a:r>
            <a:endParaRPr lang="en-US" sz="1200" b="1" dirty="0">
              <a:solidFill>
                <a:srgbClr val="FF0000"/>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Settings</a:t>
            </a:r>
            <a:endParaRPr lang="en-US" dirty="0"/>
          </a:p>
        </p:txBody>
      </p:sp>
      <p:sp>
        <p:nvSpPr>
          <p:cNvPr id="3" name="Text Placeholder 2"/>
          <p:cNvSpPr>
            <a:spLocks noGrp="1"/>
          </p:cNvSpPr>
          <p:nvPr>
            <p:ph type="body" sz="quarter" idx="13"/>
          </p:nvPr>
        </p:nvSpPr>
        <p:spPr/>
        <p:txBody>
          <a:bodyPr>
            <a:normAutofit fontScale="92500" lnSpcReduction="10000"/>
          </a:bodyPr>
          <a:lstStyle/>
          <a:p>
            <a:r>
              <a:rPr lang="en-US" dirty="0" smtClean="0"/>
              <a:t>Settings</a:t>
            </a:r>
            <a:endParaRPr lang="en-US" dirty="0"/>
          </a:p>
        </p:txBody>
      </p:sp>
      <p:sp>
        <p:nvSpPr>
          <p:cNvPr id="4" name="TextBox 3"/>
          <p:cNvSpPr txBox="1"/>
          <p:nvPr/>
        </p:nvSpPr>
        <p:spPr>
          <a:xfrm>
            <a:off x="5029200" y="876301"/>
            <a:ext cx="3352800" cy="3231654"/>
          </a:xfrm>
          <a:prstGeom prst="rect">
            <a:avLst/>
          </a:prstGeom>
          <a:noFill/>
        </p:spPr>
        <p:txBody>
          <a:bodyPr wrap="square" rtlCol="0">
            <a:spAutoFit/>
          </a:bodyPr>
          <a:lstStyle/>
          <a:p>
            <a:pPr marL="228600" indent="-228600">
              <a:buFont typeface="Wingdings" pitchFamily="2" charset="2"/>
              <a:buChar char="§"/>
            </a:pPr>
            <a:r>
              <a:rPr lang="en-US" sz="1200" b="1" dirty="0" smtClean="0"/>
              <a:t>Location:  </a:t>
            </a:r>
            <a:r>
              <a:rPr lang="en-US" sz="1200" dirty="0" smtClean="0"/>
              <a:t>Users can specify different location settings and what can / cannot be shared</a:t>
            </a:r>
            <a:endParaRPr lang="en-US" sz="1200" b="1" dirty="0" smtClean="0"/>
          </a:p>
          <a:p>
            <a:pPr marL="228600" indent="-228600">
              <a:buFont typeface="Wingdings" pitchFamily="2" charset="2"/>
              <a:buChar char="§"/>
            </a:pPr>
            <a:r>
              <a:rPr lang="en-US" sz="1200" b="1" dirty="0" smtClean="0"/>
              <a:t>Connect:  </a:t>
            </a:r>
            <a:r>
              <a:rPr lang="en-US" sz="1200" dirty="0" smtClean="0"/>
              <a:t>Users should be able to connect and create a profile based off of </a:t>
            </a:r>
            <a:r>
              <a:rPr lang="en-US" sz="1200" dirty="0" err="1" smtClean="0"/>
              <a:t>Facebook</a:t>
            </a:r>
            <a:r>
              <a:rPr lang="en-US" sz="1200" dirty="0" smtClean="0"/>
              <a:t> &amp; Twitter. Users should have option to link question to different question services, such as twitter, </a:t>
            </a:r>
            <a:r>
              <a:rPr lang="en-US" sz="1200" dirty="0" err="1" smtClean="0"/>
              <a:t>facebook</a:t>
            </a:r>
            <a:r>
              <a:rPr lang="en-US" sz="1200" dirty="0" smtClean="0"/>
              <a:t> answers with the viral feature of including a </a:t>
            </a:r>
            <a:r>
              <a:rPr lang="en-US" sz="1200" dirty="0" smtClean="0"/>
              <a:t>@</a:t>
            </a:r>
            <a:r>
              <a:rPr lang="en-US" sz="1200" dirty="0" err="1" smtClean="0"/>
              <a:t>Kuipp</a:t>
            </a:r>
            <a:r>
              <a:rPr lang="en-US" sz="1200" dirty="0" smtClean="0"/>
              <a:t> </a:t>
            </a:r>
            <a:r>
              <a:rPr lang="en-US" sz="1200" dirty="0" smtClean="0"/>
              <a:t>tag to spread</a:t>
            </a:r>
            <a:endParaRPr lang="en-US" sz="1200" b="1" dirty="0" smtClean="0"/>
          </a:p>
          <a:p>
            <a:pPr marL="228600" indent="-228600">
              <a:buFont typeface="Wingdings" pitchFamily="2" charset="2"/>
              <a:buChar char="§"/>
            </a:pPr>
            <a:r>
              <a:rPr lang="en-US" sz="1200" b="1" dirty="0" smtClean="0"/>
              <a:t>Notifications:</a:t>
            </a:r>
            <a:r>
              <a:rPr lang="en-US" sz="1200" dirty="0" smtClean="0"/>
              <a:t>  Users can specify what criteria they want to be pushed messages regarding, such as with direct messages from other users, when someone responds to a asked question, when someone answers a question </a:t>
            </a:r>
            <a:r>
              <a:rPr lang="en-US" sz="1200" dirty="0" err="1" smtClean="0"/>
              <a:t>trend,e</a:t>
            </a:r>
            <a:r>
              <a:rPr lang="en-US" sz="1200" dirty="0" smtClean="0"/>
              <a:t> </a:t>
            </a:r>
            <a:r>
              <a:rPr lang="en-US" sz="1200" dirty="0" err="1" smtClean="0"/>
              <a:t>tc</a:t>
            </a:r>
            <a:r>
              <a:rPr lang="en-US" sz="1200" dirty="0" smtClean="0"/>
              <a:t>.</a:t>
            </a:r>
          </a:p>
          <a:p>
            <a:pPr marL="228600" indent="-228600">
              <a:buFont typeface="Wingdings" pitchFamily="2" charset="2"/>
              <a:buChar char="§"/>
            </a:pPr>
            <a:endParaRPr lang="en-US" sz="1200" dirty="0" smtClean="0"/>
          </a:p>
          <a:p>
            <a:pPr marL="228600" indent="-228600">
              <a:buFont typeface="Wingdings" pitchFamily="2" charset="2"/>
              <a:buChar char="§"/>
            </a:pPr>
            <a:endParaRPr lang="en-US" sz="1200" dirty="0" smtClean="0">
              <a:solidFill>
                <a:srgbClr val="FF0000"/>
              </a:solidFill>
            </a:endParaRPr>
          </a:p>
          <a:p>
            <a:pPr marL="228600" indent="-228600">
              <a:buFont typeface="Wingdings" pitchFamily="2" charset="2"/>
              <a:buChar char="§"/>
            </a:pPr>
            <a:endParaRPr lang="en-US" sz="1200" dirty="0" smtClean="0"/>
          </a:p>
          <a:p>
            <a:pPr marL="228600" indent="-228600">
              <a:buFont typeface="Wingdings" pitchFamily="2" charset="2"/>
              <a:buChar char="§"/>
            </a:pPr>
            <a:endParaRPr lang="en-US" sz="1200" dirty="0" smtClean="0"/>
          </a:p>
        </p:txBody>
      </p:sp>
      <p:grpSp>
        <p:nvGrpSpPr>
          <p:cNvPr id="5" name="Group 4"/>
          <p:cNvGrpSpPr/>
          <p:nvPr/>
        </p:nvGrpSpPr>
        <p:grpSpPr>
          <a:xfrm>
            <a:off x="368300" y="1249685"/>
            <a:ext cx="243257" cy="236215"/>
            <a:chOff x="5257800" y="990600"/>
            <a:chExt cx="164785" cy="160015"/>
          </a:xfrm>
        </p:grpSpPr>
        <p:sp>
          <p:nvSpPr>
            <p:cNvPr id="6" name="Rounded Rectangle 5"/>
            <p:cNvSpPr/>
            <p:nvPr/>
          </p:nvSpPr>
          <p:spPr>
            <a:xfrm>
              <a:off x="5257800" y="990600"/>
              <a:ext cx="45719" cy="45719"/>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7" name="Rounded Rectangle 6"/>
            <p:cNvSpPr/>
            <p:nvPr/>
          </p:nvSpPr>
          <p:spPr>
            <a:xfrm>
              <a:off x="5317333" y="990600"/>
              <a:ext cx="45719" cy="45719"/>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8" name="Rounded Rectangle 7"/>
            <p:cNvSpPr/>
            <p:nvPr/>
          </p:nvSpPr>
          <p:spPr>
            <a:xfrm>
              <a:off x="5376866" y="990600"/>
              <a:ext cx="45719" cy="45719"/>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9" name="Rounded Rectangle 8"/>
            <p:cNvSpPr/>
            <p:nvPr/>
          </p:nvSpPr>
          <p:spPr>
            <a:xfrm>
              <a:off x="5257800" y="1047272"/>
              <a:ext cx="45719" cy="45719"/>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0" name="Rounded Rectangle 9"/>
            <p:cNvSpPr/>
            <p:nvPr/>
          </p:nvSpPr>
          <p:spPr>
            <a:xfrm>
              <a:off x="5317333" y="1047272"/>
              <a:ext cx="45719" cy="45719"/>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1" name="Rounded Rectangle 10"/>
            <p:cNvSpPr/>
            <p:nvPr/>
          </p:nvSpPr>
          <p:spPr>
            <a:xfrm>
              <a:off x="5376866" y="1047272"/>
              <a:ext cx="45719" cy="45719"/>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2" name="Rounded Rectangle 11"/>
            <p:cNvSpPr/>
            <p:nvPr/>
          </p:nvSpPr>
          <p:spPr>
            <a:xfrm>
              <a:off x="5257800" y="1104896"/>
              <a:ext cx="45719" cy="45719"/>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3" name="Rounded Rectangle 12"/>
            <p:cNvSpPr/>
            <p:nvPr/>
          </p:nvSpPr>
          <p:spPr>
            <a:xfrm>
              <a:off x="5317333" y="1104896"/>
              <a:ext cx="45719" cy="45719"/>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4" name="Rounded Rectangle 13"/>
            <p:cNvSpPr/>
            <p:nvPr/>
          </p:nvSpPr>
          <p:spPr>
            <a:xfrm>
              <a:off x="5376866" y="1104896"/>
              <a:ext cx="45719" cy="45719"/>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grpSp>
      <p:cxnSp>
        <p:nvCxnSpPr>
          <p:cNvPr id="16" name="Straight Connector 15"/>
          <p:cNvCxnSpPr/>
          <p:nvPr/>
        </p:nvCxnSpPr>
        <p:spPr>
          <a:xfrm>
            <a:off x="304800" y="6019800"/>
            <a:ext cx="4617720" cy="0"/>
          </a:xfrm>
          <a:prstGeom prst="line">
            <a:avLst/>
          </a:prstGeom>
          <a:ln w="12700"/>
        </p:spPr>
        <p:style>
          <a:lnRef idx="1">
            <a:schemeClr val="dk1"/>
          </a:lnRef>
          <a:fillRef idx="0">
            <a:schemeClr val="dk1"/>
          </a:fillRef>
          <a:effectRef idx="0">
            <a:schemeClr val="dk1"/>
          </a:effectRef>
          <a:fontRef idx="minor">
            <a:schemeClr val="tx1"/>
          </a:fontRef>
        </p:style>
      </p:cxnSp>
      <p:sp>
        <p:nvSpPr>
          <p:cNvPr id="17" name="TextBox 16"/>
          <p:cNvSpPr txBox="1"/>
          <p:nvPr/>
        </p:nvSpPr>
        <p:spPr>
          <a:xfrm>
            <a:off x="2233795" y="6080760"/>
            <a:ext cx="867545" cy="276999"/>
          </a:xfrm>
          <a:prstGeom prst="rect">
            <a:avLst/>
          </a:prstGeom>
          <a:noFill/>
        </p:spPr>
        <p:txBody>
          <a:bodyPr wrap="none" rtlCol="0">
            <a:spAutoFit/>
          </a:bodyPr>
          <a:lstStyle/>
          <a:p>
            <a:r>
              <a:rPr lang="en-US" sz="1200" b="1" dirty="0" smtClean="0">
                <a:solidFill>
                  <a:srgbClr val="FF0000"/>
                </a:solidFill>
              </a:rPr>
              <a:t>[Ad Space]</a:t>
            </a:r>
            <a:endParaRPr lang="en-US" sz="1200" b="1" dirty="0">
              <a:solidFill>
                <a:srgbClr val="FF0000"/>
              </a:solidFill>
            </a:endParaRPr>
          </a:p>
        </p:txBody>
      </p:sp>
      <p:sp>
        <p:nvSpPr>
          <p:cNvPr id="18" name="TextBox 17"/>
          <p:cNvSpPr txBox="1"/>
          <p:nvPr/>
        </p:nvSpPr>
        <p:spPr>
          <a:xfrm>
            <a:off x="304800" y="1676400"/>
            <a:ext cx="693203" cy="276999"/>
          </a:xfrm>
          <a:prstGeom prst="rect">
            <a:avLst/>
          </a:prstGeom>
          <a:noFill/>
        </p:spPr>
        <p:txBody>
          <a:bodyPr wrap="none" rtlCol="0">
            <a:spAutoFit/>
          </a:bodyPr>
          <a:lstStyle/>
          <a:p>
            <a:r>
              <a:rPr lang="en-US" sz="1200" b="1" dirty="0" smtClean="0"/>
              <a:t>Settings</a:t>
            </a:r>
            <a:endParaRPr lang="en-US" sz="1200" b="1" dirty="0"/>
          </a:p>
        </p:txBody>
      </p:sp>
      <p:sp>
        <p:nvSpPr>
          <p:cNvPr id="19" name="Rounded Rectangle 18"/>
          <p:cNvSpPr/>
          <p:nvPr/>
        </p:nvSpPr>
        <p:spPr>
          <a:xfrm>
            <a:off x="444500" y="2044700"/>
            <a:ext cx="4279900" cy="9271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sz="1400" b="1" dirty="0" smtClean="0"/>
              <a:t>                           Mark’s Profile</a:t>
            </a:r>
            <a:endParaRPr lang="en-US" sz="1400" b="1" dirty="0"/>
          </a:p>
        </p:txBody>
      </p:sp>
      <p:sp>
        <p:nvSpPr>
          <p:cNvPr id="23" name="Right Arrow 22"/>
          <p:cNvSpPr/>
          <p:nvPr/>
        </p:nvSpPr>
        <p:spPr>
          <a:xfrm>
            <a:off x="4521200" y="4282440"/>
            <a:ext cx="101600" cy="101600"/>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4" name="Rounded Rectangle 23"/>
          <p:cNvSpPr/>
          <p:nvPr/>
        </p:nvSpPr>
        <p:spPr>
          <a:xfrm>
            <a:off x="444500" y="4970780"/>
            <a:ext cx="4279900" cy="3175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sz="1000" dirty="0" smtClean="0"/>
              <a:t>Privacy Policy</a:t>
            </a:r>
            <a:endParaRPr lang="en-US" sz="1000" dirty="0"/>
          </a:p>
        </p:txBody>
      </p:sp>
      <p:sp>
        <p:nvSpPr>
          <p:cNvPr id="25" name="Right Arrow 24"/>
          <p:cNvSpPr/>
          <p:nvPr/>
        </p:nvSpPr>
        <p:spPr>
          <a:xfrm>
            <a:off x="4508500" y="5074920"/>
            <a:ext cx="101600" cy="101600"/>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6" name="Rounded Rectangle 25"/>
          <p:cNvSpPr/>
          <p:nvPr/>
        </p:nvSpPr>
        <p:spPr>
          <a:xfrm>
            <a:off x="457200" y="5549900"/>
            <a:ext cx="4279900" cy="3175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sz="1000" dirty="0" smtClean="0"/>
              <a:t>Logout</a:t>
            </a:r>
            <a:endParaRPr lang="en-US" sz="1000" dirty="0"/>
          </a:p>
        </p:txBody>
      </p:sp>
      <p:sp>
        <p:nvSpPr>
          <p:cNvPr id="28" name="Rounded Rectangle 27"/>
          <p:cNvSpPr/>
          <p:nvPr/>
        </p:nvSpPr>
        <p:spPr>
          <a:xfrm>
            <a:off x="457200" y="4591050"/>
            <a:ext cx="4279900" cy="3175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sz="1000" dirty="0" smtClean="0"/>
              <a:t>Terms of Service</a:t>
            </a:r>
            <a:endParaRPr lang="en-US" sz="1000" dirty="0"/>
          </a:p>
        </p:txBody>
      </p:sp>
      <p:sp>
        <p:nvSpPr>
          <p:cNvPr id="29" name="Right Arrow 28"/>
          <p:cNvSpPr/>
          <p:nvPr/>
        </p:nvSpPr>
        <p:spPr>
          <a:xfrm>
            <a:off x="4521200" y="4695190"/>
            <a:ext cx="101600" cy="101600"/>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pic>
        <p:nvPicPr>
          <p:cNvPr id="27" name="Picture 2" descr="Mark Zuckerberg"/>
          <p:cNvPicPr>
            <a:picLocks noChangeAspect="1" noChangeArrowheads="1"/>
          </p:cNvPicPr>
          <p:nvPr/>
        </p:nvPicPr>
        <p:blipFill>
          <a:blip r:embed="rId2" cstate="print"/>
          <a:srcRect/>
          <a:stretch>
            <a:fillRect/>
          </a:stretch>
        </p:blipFill>
        <p:spPr bwMode="auto">
          <a:xfrm>
            <a:off x="597567" y="2157664"/>
            <a:ext cx="637953" cy="6858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30" name="Rounded Rectangle 29"/>
          <p:cNvSpPr/>
          <p:nvPr/>
        </p:nvSpPr>
        <p:spPr>
          <a:xfrm>
            <a:off x="469900" y="3048000"/>
            <a:ext cx="4279900" cy="3175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sz="1000" dirty="0" smtClean="0"/>
              <a:t>Location</a:t>
            </a:r>
            <a:endParaRPr lang="en-US" sz="1000" dirty="0"/>
          </a:p>
        </p:txBody>
      </p:sp>
      <p:sp>
        <p:nvSpPr>
          <p:cNvPr id="31" name="Right Arrow 30"/>
          <p:cNvSpPr/>
          <p:nvPr/>
        </p:nvSpPr>
        <p:spPr>
          <a:xfrm>
            <a:off x="4533900" y="3152140"/>
            <a:ext cx="101600" cy="101600"/>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32" name="Rounded Rectangle 31"/>
          <p:cNvSpPr/>
          <p:nvPr/>
        </p:nvSpPr>
        <p:spPr>
          <a:xfrm>
            <a:off x="457200" y="3416300"/>
            <a:ext cx="4279900" cy="3175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sz="1000" dirty="0" smtClean="0"/>
              <a:t>Connect</a:t>
            </a:r>
            <a:endParaRPr lang="en-US" sz="1000" dirty="0"/>
          </a:p>
        </p:txBody>
      </p:sp>
      <p:sp>
        <p:nvSpPr>
          <p:cNvPr id="33" name="Right Arrow 32"/>
          <p:cNvSpPr/>
          <p:nvPr/>
        </p:nvSpPr>
        <p:spPr>
          <a:xfrm>
            <a:off x="4521200" y="3520440"/>
            <a:ext cx="101600" cy="101600"/>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34" name="Rounded Rectangle 33"/>
          <p:cNvSpPr/>
          <p:nvPr/>
        </p:nvSpPr>
        <p:spPr>
          <a:xfrm>
            <a:off x="457200" y="3784600"/>
            <a:ext cx="4279900" cy="3175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sz="1000" dirty="0" smtClean="0"/>
              <a:t>Notifications</a:t>
            </a:r>
            <a:endParaRPr lang="en-US" sz="1000" dirty="0"/>
          </a:p>
        </p:txBody>
      </p:sp>
      <p:sp>
        <p:nvSpPr>
          <p:cNvPr id="35" name="Right Arrow 34"/>
          <p:cNvSpPr/>
          <p:nvPr/>
        </p:nvSpPr>
        <p:spPr>
          <a:xfrm>
            <a:off x="4521200" y="3888740"/>
            <a:ext cx="101600" cy="101600"/>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Lineage Tree</a:t>
            </a:r>
            <a:endParaRPr lang="en-US" dirty="0"/>
          </a:p>
        </p:txBody>
      </p:sp>
      <p:sp>
        <p:nvSpPr>
          <p:cNvPr id="3" name="Text Placeholder 2"/>
          <p:cNvSpPr>
            <a:spLocks noGrp="1"/>
          </p:cNvSpPr>
          <p:nvPr>
            <p:ph type="body" sz="quarter" idx="13"/>
          </p:nvPr>
        </p:nvSpPr>
        <p:spPr/>
        <p:txBody>
          <a:bodyPr>
            <a:normAutofit fontScale="92500" lnSpcReduction="10000"/>
          </a:bodyPr>
          <a:lstStyle/>
          <a:p>
            <a:r>
              <a:rPr lang="en-US" dirty="0" smtClean="0"/>
              <a:t>Lineage Tree</a:t>
            </a:r>
            <a:endParaRPr lang="en-US" dirty="0"/>
          </a:p>
        </p:txBody>
      </p:sp>
      <p:sp>
        <p:nvSpPr>
          <p:cNvPr id="4" name="TextBox 3"/>
          <p:cNvSpPr txBox="1"/>
          <p:nvPr/>
        </p:nvSpPr>
        <p:spPr>
          <a:xfrm>
            <a:off x="5029200" y="876301"/>
            <a:ext cx="3352800" cy="830997"/>
          </a:xfrm>
          <a:prstGeom prst="rect">
            <a:avLst/>
          </a:prstGeom>
          <a:noFill/>
        </p:spPr>
        <p:txBody>
          <a:bodyPr wrap="square" rtlCol="0">
            <a:spAutoFit/>
          </a:bodyPr>
          <a:lstStyle/>
          <a:p>
            <a:pPr marL="228600" indent="-228600">
              <a:buFont typeface="Wingdings" pitchFamily="2" charset="2"/>
              <a:buChar char="§"/>
            </a:pPr>
            <a:r>
              <a:rPr lang="en-US" sz="1200" dirty="0" smtClean="0"/>
              <a:t>First page user sees when he opens the application for the first time</a:t>
            </a:r>
            <a:endParaRPr lang="en-US" sz="1200" dirty="0" smtClean="0">
              <a:solidFill>
                <a:srgbClr val="FF0000"/>
              </a:solidFill>
            </a:endParaRPr>
          </a:p>
          <a:p>
            <a:pPr marL="228600" indent="-228600">
              <a:buFont typeface="Wingdings" pitchFamily="2" charset="2"/>
              <a:buChar char="§"/>
            </a:pPr>
            <a:endParaRPr lang="en-US" sz="1200" dirty="0" smtClean="0"/>
          </a:p>
          <a:p>
            <a:pPr marL="228600" indent="-228600">
              <a:buFont typeface="Wingdings" pitchFamily="2" charset="2"/>
              <a:buChar char="§"/>
            </a:pPr>
            <a:endParaRPr lang="en-US" sz="1200" dirty="0" smtClean="0"/>
          </a:p>
        </p:txBody>
      </p:sp>
      <p:cxnSp>
        <p:nvCxnSpPr>
          <p:cNvPr id="16" name="Straight Connector 15"/>
          <p:cNvCxnSpPr/>
          <p:nvPr/>
        </p:nvCxnSpPr>
        <p:spPr>
          <a:xfrm>
            <a:off x="304800" y="6019800"/>
            <a:ext cx="4617720" cy="0"/>
          </a:xfrm>
          <a:prstGeom prst="line">
            <a:avLst/>
          </a:prstGeom>
          <a:ln w="12700"/>
        </p:spPr>
        <p:style>
          <a:lnRef idx="1">
            <a:schemeClr val="dk1"/>
          </a:lnRef>
          <a:fillRef idx="0">
            <a:schemeClr val="dk1"/>
          </a:fillRef>
          <a:effectRef idx="0">
            <a:schemeClr val="dk1"/>
          </a:effectRef>
          <a:fontRef idx="minor">
            <a:schemeClr val="tx1"/>
          </a:fontRef>
        </p:style>
      </p:cxnSp>
      <p:sp>
        <p:nvSpPr>
          <p:cNvPr id="17" name="TextBox 16"/>
          <p:cNvSpPr txBox="1"/>
          <p:nvPr/>
        </p:nvSpPr>
        <p:spPr>
          <a:xfrm>
            <a:off x="2233795" y="6080760"/>
            <a:ext cx="867545" cy="276999"/>
          </a:xfrm>
          <a:prstGeom prst="rect">
            <a:avLst/>
          </a:prstGeom>
          <a:noFill/>
        </p:spPr>
        <p:txBody>
          <a:bodyPr wrap="none" rtlCol="0">
            <a:spAutoFit/>
          </a:bodyPr>
          <a:lstStyle/>
          <a:p>
            <a:r>
              <a:rPr lang="en-US" sz="1200" b="1" dirty="0" smtClean="0">
                <a:solidFill>
                  <a:srgbClr val="FF0000"/>
                </a:solidFill>
              </a:rPr>
              <a:t>[Ad Space]</a:t>
            </a:r>
            <a:endParaRPr lang="en-US" sz="1200" b="1" dirty="0">
              <a:solidFill>
                <a:srgbClr val="FF0000"/>
              </a:solidFill>
            </a:endParaRPr>
          </a:p>
        </p:txBody>
      </p:sp>
      <p:sp>
        <p:nvSpPr>
          <p:cNvPr id="18" name="Rectangle 17"/>
          <p:cNvSpPr/>
          <p:nvPr/>
        </p:nvSpPr>
        <p:spPr>
          <a:xfrm>
            <a:off x="1703990" y="1981200"/>
            <a:ext cx="1719894" cy="861774"/>
          </a:xfrm>
          <a:prstGeom prst="rect">
            <a:avLst/>
          </a:prstGeom>
          <a:noFill/>
        </p:spPr>
        <p:txBody>
          <a:bodyPr wrap="none" lIns="91440" tIns="45720" rIns="91440" bIns="45720">
            <a:spAutoFit/>
          </a:bodyPr>
          <a:lstStyle/>
          <a:p>
            <a:pPr algn="ctr"/>
            <a:r>
              <a:rPr lang="en-US" sz="5000" b="1" dirty="0" err="1"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K</a:t>
            </a:r>
            <a:r>
              <a:rPr lang="en-US" sz="5000" b="1" cap="none" spc="0" dirty="0" err="1"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uipp</a:t>
            </a:r>
            <a:endParaRPr lang="en-US" sz="5000" b="1" cap="none" spc="0"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endParaRPr>
          </a:p>
        </p:txBody>
      </p:sp>
      <p:sp>
        <p:nvSpPr>
          <p:cNvPr id="8" name="TextBox 7"/>
          <p:cNvSpPr txBox="1"/>
          <p:nvPr/>
        </p:nvSpPr>
        <p:spPr>
          <a:xfrm>
            <a:off x="838200" y="3581400"/>
            <a:ext cx="3657600" cy="646331"/>
          </a:xfrm>
          <a:prstGeom prst="rect">
            <a:avLst/>
          </a:prstGeom>
          <a:noFill/>
        </p:spPr>
        <p:txBody>
          <a:bodyPr wrap="square" rtlCol="0">
            <a:spAutoFit/>
          </a:bodyPr>
          <a:lstStyle/>
          <a:p>
            <a:pPr algn="ctr"/>
            <a:r>
              <a:rPr lang="en-US" i="1" dirty="0" smtClean="0"/>
              <a:t>Welcome to </a:t>
            </a:r>
            <a:r>
              <a:rPr lang="en-US" i="1" dirty="0" err="1" smtClean="0"/>
              <a:t>Kuipp</a:t>
            </a:r>
            <a:r>
              <a:rPr lang="en-US" i="1" dirty="0" smtClean="0"/>
              <a:t>!  </a:t>
            </a:r>
            <a:r>
              <a:rPr lang="en-US" i="1" dirty="0" smtClean="0"/>
              <a:t>Ask some questions, find some answers…quick</a:t>
            </a:r>
            <a:endParaRPr lang="en-US" i="1" dirty="0"/>
          </a:p>
        </p:txBody>
      </p:sp>
      <p:sp>
        <p:nvSpPr>
          <p:cNvPr id="9" name="Rounded Rectangle 8"/>
          <p:cNvSpPr/>
          <p:nvPr/>
        </p:nvSpPr>
        <p:spPr>
          <a:xfrm>
            <a:off x="827469" y="4776990"/>
            <a:ext cx="1447800" cy="4572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Register</a:t>
            </a:r>
            <a:endParaRPr lang="en-US" dirty="0"/>
          </a:p>
        </p:txBody>
      </p:sp>
      <p:sp>
        <p:nvSpPr>
          <p:cNvPr id="10" name="TextBox 9"/>
          <p:cNvSpPr txBox="1"/>
          <p:nvPr/>
        </p:nvSpPr>
        <p:spPr>
          <a:xfrm>
            <a:off x="2250128" y="5829040"/>
            <a:ext cx="760144" cy="215444"/>
          </a:xfrm>
          <a:prstGeom prst="rect">
            <a:avLst/>
          </a:prstGeom>
          <a:noFill/>
        </p:spPr>
        <p:txBody>
          <a:bodyPr wrap="none" rtlCol="0">
            <a:spAutoFit/>
          </a:bodyPr>
          <a:lstStyle/>
          <a:p>
            <a:r>
              <a:rPr lang="en-US" sz="800" dirty="0" smtClean="0"/>
              <a:t>© 2010 </a:t>
            </a:r>
            <a:r>
              <a:rPr lang="en-US" sz="800" dirty="0" err="1" smtClean="0"/>
              <a:t>Kuipp</a:t>
            </a:r>
            <a:endParaRPr lang="en-US" sz="800" dirty="0"/>
          </a:p>
        </p:txBody>
      </p:sp>
      <p:sp>
        <p:nvSpPr>
          <p:cNvPr id="11" name="Rounded Rectangle 10"/>
          <p:cNvSpPr/>
          <p:nvPr/>
        </p:nvSpPr>
        <p:spPr>
          <a:xfrm>
            <a:off x="2961069" y="4776990"/>
            <a:ext cx="1447800" cy="4572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Login</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28"/>
          <p:cNvSpPr>
            <a:spLocks noGrp="1"/>
          </p:cNvSpPr>
          <p:nvPr>
            <p:ph type="title"/>
          </p:nvPr>
        </p:nvSpPr>
        <p:spPr/>
        <p:txBody>
          <a:bodyPr>
            <a:normAutofit fontScale="90000"/>
          </a:bodyPr>
          <a:lstStyle/>
          <a:p>
            <a:r>
              <a:rPr lang="en-US" dirty="0" smtClean="0"/>
              <a:t>Directory</a:t>
            </a:r>
            <a:endParaRPr lang="en-US" dirty="0"/>
          </a:p>
        </p:txBody>
      </p:sp>
      <p:sp>
        <p:nvSpPr>
          <p:cNvPr id="30" name="Text Placeholder 29"/>
          <p:cNvSpPr>
            <a:spLocks noGrp="1"/>
          </p:cNvSpPr>
          <p:nvPr>
            <p:ph type="body" sz="quarter" idx="13"/>
          </p:nvPr>
        </p:nvSpPr>
        <p:spPr/>
        <p:txBody>
          <a:bodyPr>
            <a:normAutofit fontScale="92500" lnSpcReduction="10000"/>
          </a:bodyPr>
          <a:lstStyle/>
          <a:p>
            <a:r>
              <a:rPr lang="en-US" dirty="0" smtClean="0"/>
              <a:t>Directory Layout</a:t>
            </a:r>
            <a:endParaRPr lang="en-US" dirty="0"/>
          </a:p>
        </p:txBody>
      </p:sp>
      <p:sp>
        <p:nvSpPr>
          <p:cNvPr id="33" name="Rounded Rectangle 32">
            <a:hlinkClick r:id="rId2" action="ppaction://hlinksldjump"/>
          </p:cNvPr>
          <p:cNvSpPr/>
          <p:nvPr/>
        </p:nvSpPr>
        <p:spPr>
          <a:xfrm>
            <a:off x="685800" y="2390001"/>
            <a:ext cx="685800" cy="74295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effectLst>
                <a:glow rad="101600">
                  <a:schemeClr val="accent2">
                    <a:satMod val="175000"/>
                    <a:alpha val="40000"/>
                  </a:schemeClr>
                </a:glow>
                <a:outerShdw blurRad="60007" dist="200025" dir="15000000" sy="30000" kx="-1800000" algn="bl" rotWithShape="0">
                  <a:prstClr val="black">
                    <a:alpha val="32000"/>
                  </a:prstClr>
                </a:outerShdw>
              </a:effectLst>
            </a:endParaRPr>
          </a:p>
        </p:txBody>
      </p:sp>
      <p:sp>
        <p:nvSpPr>
          <p:cNvPr id="34" name="Rounded Rectangle 33">
            <a:hlinkClick r:id="rId3" action="ppaction://hlinksldjump"/>
          </p:cNvPr>
          <p:cNvSpPr/>
          <p:nvPr/>
        </p:nvSpPr>
        <p:spPr>
          <a:xfrm>
            <a:off x="2250421" y="2390001"/>
            <a:ext cx="685800" cy="74295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35" name="Rounded Rectangle 34">
            <a:hlinkClick r:id="rId4" action="ppaction://hlinksldjump"/>
          </p:cNvPr>
          <p:cNvSpPr/>
          <p:nvPr/>
        </p:nvSpPr>
        <p:spPr>
          <a:xfrm>
            <a:off x="3810000" y="2390001"/>
            <a:ext cx="685800" cy="74295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36" name="Rounded Rectangle 35">
            <a:hlinkClick r:id="rId5" action="ppaction://hlinksldjump"/>
          </p:cNvPr>
          <p:cNvSpPr/>
          <p:nvPr/>
        </p:nvSpPr>
        <p:spPr>
          <a:xfrm>
            <a:off x="723900" y="4104501"/>
            <a:ext cx="685800" cy="74295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37" name="Rounded Rectangle 36"/>
          <p:cNvSpPr/>
          <p:nvPr/>
        </p:nvSpPr>
        <p:spPr>
          <a:xfrm>
            <a:off x="2286000" y="4104501"/>
            <a:ext cx="685800" cy="74295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38" name="Rounded Rectangle 37"/>
          <p:cNvSpPr/>
          <p:nvPr/>
        </p:nvSpPr>
        <p:spPr>
          <a:xfrm>
            <a:off x="3848100" y="4104501"/>
            <a:ext cx="685800" cy="74295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42" name="TextBox 41"/>
          <p:cNvSpPr txBox="1"/>
          <p:nvPr/>
        </p:nvSpPr>
        <p:spPr>
          <a:xfrm>
            <a:off x="726502" y="3152001"/>
            <a:ext cx="604396" cy="276999"/>
          </a:xfrm>
          <a:prstGeom prst="rect">
            <a:avLst/>
          </a:prstGeom>
          <a:noFill/>
        </p:spPr>
        <p:txBody>
          <a:bodyPr wrap="none" rtlCol="0">
            <a:spAutoFit/>
          </a:bodyPr>
          <a:lstStyle/>
          <a:p>
            <a:r>
              <a:rPr lang="en-US" sz="1200" b="1" dirty="0" smtClean="0"/>
              <a:t>Profile</a:t>
            </a:r>
            <a:endParaRPr lang="en-US" sz="1200" b="1" dirty="0"/>
          </a:p>
        </p:txBody>
      </p:sp>
      <p:sp>
        <p:nvSpPr>
          <p:cNvPr id="43" name="TextBox 42"/>
          <p:cNvSpPr txBox="1"/>
          <p:nvPr/>
        </p:nvSpPr>
        <p:spPr>
          <a:xfrm>
            <a:off x="2266950" y="3152001"/>
            <a:ext cx="652743" cy="276999"/>
          </a:xfrm>
          <a:prstGeom prst="rect">
            <a:avLst/>
          </a:prstGeom>
          <a:noFill/>
        </p:spPr>
        <p:txBody>
          <a:bodyPr wrap="none" rtlCol="0">
            <a:spAutoFit/>
          </a:bodyPr>
          <a:lstStyle/>
          <a:p>
            <a:r>
              <a:rPr lang="en-US" sz="1200" b="1" dirty="0" smtClean="0"/>
              <a:t>Friends</a:t>
            </a:r>
            <a:endParaRPr lang="en-US" sz="1200" b="1" dirty="0"/>
          </a:p>
        </p:txBody>
      </p:sp>
      <p:sp>
        <p:nvSpPr>
          <p:cNvPr id="44" name="TextBox 43"/>
          <p:cNvSpPr txBox="1"/>
          <p:nvPr/>
        </p:nvSpPr>
        <p:spPr>
          <a:xfrm>
            <a:off x="3913892" y="3152001"/>
            <a:ext cx="478016" cy="276999"/>
          </a:xfrm>
          <a:prstGeom prst="rect">
            <a:avLst/>
          </a:prstGeom>
          <a:noFill/>
        </p:spPr>
        <p:txBody>
          <a:bodyPr wrap="none" rtlCol="0">
            <a:spAutoFit/>
          </a:bodyPr>
          <a:lstStyle/>
          <a:p>
            <a:r>
              <a:rPr lang="en-US" sz="1200" b="1" dirty="0" smtClean="0"/>
              <a:t>Map</a:t>
            </a:r>
            <a:endParaRPr lang="en-US" sz="1200" b="1" dirty="0"/>
          </a:p>
        </p:txBody>
      </p:sp>
      <p:sp>
        <p:nvSpPr>
          <p:cNvPr id="45" name="TextBox 44"/>
          <p:cNvSpPr txBox="1"/>
          <p:nvPr/>
        </p:nvSpPr>
        <p:spPr>
          <a:xfrm>
            <a:off x="682052" y="4828401"/>
            <a:ext cx="823431" cy="276999"/>
          </a:xfrm>
          <a:prstGeom prst="rect">
            <a:avLst/>
          </a:prstGeom>
          <a:noFill/>
        </p:spPr>
        <p:txBody>
          <a:bodyPr wrap="none" rtlCol="0">
            <a:spAutoFit/>
          </a:bodyPr>
          <a:lstStyle/>
          <a:p>
            <a:r>
              <a:rPr lang="en-US" sz="1200" b="1" dirty="0" err="1" smtClean="0"/>
              <a:t>MyKuipps</a:t>
            </a:r>
            <a:endParaRPr lang="en-US" sz="1200" b="1" dirty="0"/>
          </a:p>
        </p:txBody>
      </p:sp>
      <p:sp>
        <p:nvSpPr>
          <p:cNvPr id="46" name="TextBox 45"/>
          <p:cNvSpPr txBox="1"/>
          <p:nvPr/>
        </p:nvSpPr>
        <p:spPr>
          <a:xfrm>
            <a:off x="2247898" y="4828401"/>
            <a:ext cx="803361" cy="276999"/>
          </a:xfrm>
          <a:prstGeom prst="rect">
            <a:avLst/>
          </a:prstGeom>
          <a:noFill/>
        </p:spPr>
        <p:txBody>
          <a:bodyPr wrap="none" rtlCol="0">
            <a:spAutoFit/>
          </a:bodyPr>
          <a:lstStyle/>
          <a:p>
            <a:r>
              <a:rPr lang="en-US" sz="1200" b="1" dirty="0" smtClean="0"/>
              <a:t>Messages</a:t>
            </a:r>
            <a:endParaRPr lang="en-US" sz="1200" b="1" dirty="0"/>
          </a:p>
        </p:txBody>
      </p:sp>
      <p:sp>
        <p:nvSpPr>
          <p:cNvPr id="47" name="TextBox 46"/>
          <p:cNvSpPr txBox="1"/>
          <p:nvPr/>
        </p:nvSpPr>
        <p:spPr>
          <a:xfrm>
            <a:off x="3820458" y="4828401"/>
            <a:ext cx="693203" cy="276999"/>
          </a:xfrm>
          <a:prstGeom prst="rect">
            <a:avLst/>
          </a:prstGeom>
          <a:noFill/>
        </p:spPr>
        <p:txBody>
          <a:bodyPr wrap="none" rtlCol="0">
            <a:spAutoFit/>
          </a:bodyPr>
          <a:lstStyle/>
          <a:p>
            <a:r>
              <a:rPr lang="en-US" sz="1200" b="1" dirty="0" smtClean="0"/>
              <a:t>Settings</a:t>
            </a:r>
            <a:endParaRPr lang="en-US" sz="1200" b="1" dirty="0"/>
          </a:p>
        </p:txBody>
      </p:sp>
      <p:sp>
        <p:nvSpPr>
          <p:cNvPr id="54" name="TextBox 53"/>
          <p:cNvSpPr txBox="1"/>
          <p:nvPr/>
        </p:nvSpPr>
        <p:spPr>
          <a:xfrm>
            <a:off x="5029200" y="876301"/>
            <a:ext cx="3352800" cy="2123658"/>
          </a:xfrm>
          <a:prstGeom prst="rect">
            <a:avLst/>
          </a:prstGeom>
          <a:noFill/>
        </p:spPr>
        <p:txBody>
          <a:bodyPr wrap="square" rtlCol="0">
            <a:spAutoFit/>
          </a:bodyPr>
          <a:lstStyle/>
          <a:p>
            <a:pPr marL="228600" indent="-228600">
              <a:buFont typeface="Wingdings" pitchFamily="2" charset="2"/>
              <a:buChar char="§"/>
            </a:pPr>
            <a:r>
              <a:rPr lang="en-US" sz="1200" dirty="0" smtClean="0"/>
              <a:t>6 distinct categories for user navigation</a:t>
            </a:r>
          </a:p>
          <a:p>
            <a:pPr marL="228600" indent="-228600">
              <a:buFont typeface="Wingdings" pitchFamily="2" charset="2"/>
              <a:buChar char="§"/>
            </a:pPr>
            <a:r>
              <a:rPr lang="en-US" sz="1200" dirty="0" smtClean="0"/>
              <a:t>Each category has a distinct logo (to design)</a:t>
            </a:r>
          </a:p>
          <a:p>
            <a:pPr marL="228600" indent="-228600">
              <a:buFont typeface="Wingdings" pitchFamily="2" charset="2"/>
              <a:buChar char="§"/>
            </a:pPr>
            <a:r>
              <a:rPr lang="en-US" sz="1200" dirty="0" smtClean="0"/>
              <a:t>To decide – whether </a:t>
            </a:r>
            <a:r>
              <a:rPr lang="en-US" sz="1200" dirty="0" err="1" smtClean="0"/>
              <a:t>MyKuipps</a:t>
            </a:r>
            <a:r>
              <a:rPr lang="en-US" sz="1200" dirty="0" smtClean="0"/>
              <a:t>, Recent </a:t>
            </a:r>
            <a:r>
              <a:rPr lang="en-US" sz="1200" dirty="0" err="1" smtClean="0"/>
              <a:t>Kuipps</a:t>
            </a:r>
            <a:r>
              <a:rPr lang="en-US" sz="1200" dirty="0" smtClean="0"/>
              <a:t> </a:t>
            </a:r>
            <a:r>
              <a:rPr lang="en-US" sz="1200" dirty="0" smtClean="0"/>
              <a:t>and </a:t>
            </a:r>
            <a:r>
              <a:rPr lang="en-US" sz="1200" dirty="0" err="1" smtClean="0"/>
              <a:t>Kuipp</a:t>
            </a:r>
            <a:r>
              <a:rPr lang="en-US" sz="1200" dirty="0" smtClean="0"/>
              <a:t> </a:t>
            </a:r>
            <a:r>
              <a:rPr lang="en-US" sz="1200" dirty="0" smtClean="0"/>
              <a:t>it should be categorized as sub-categories within one tab (currently subcategorized)</a:t>
            </a:r>
          </a:p>
          <a:p>
            <a:pPr marL="228600" indent="-228600">
              <a:buFont typeface="Wingdings" pitchFamily="2" charset="2"/>
              <a:buChar char="§"/>
            </a:pPr>
            <a:r>
              <a:rPr lang="en-US" sz="1200" dirty="0" smtClean="0"/>
              <a:t>Note:  Changed from having 9 category layout to simplified version as </a:t>
            </a:r>
            <a:r>
              <a:rPr lang="en-US" sz="1200" dirty="0" err="1" smtClean="0"/>
              <a:t>MyKuipps</a:t>
            </a:r>
            <a:r>
              <a:rPr lang="en-US" sz="1200" dirty="0" smtClean="0"/>
              <a:t> </a:t>
            </a:r>
            <a:r>
              <a:rPr lang="en-US" sz="1200" dirty="0" smtClean="0"/>
              <a:t>can be consolidated with subcategories. Inefficient to have user click back to main directory too many times</a:t>
            </a:r>
          </a:p>
        </p:txBody>
      </p:sp>
      <p:cxnSp>
        <p:nvCxnSpPr>
          <p:cNvPr id="27" name="Straight Connector 26"/>
          <p:cNvCxnSpPr/>
          <p:nvPr/>
        </p:nvCxnSpPr>
        <p:spPr>
          <a:xfrm>
            <a:off x="304800" y="6019800"/>
            <a:ext cx="4617720" cy="0"/>
          </a:xfrm>
          <a:prstGeom prst="line">
            <a:avLst/>
          </a:prstGeom>
          <a:ln w="12700"/>
        </p:spPr>
        <p:style>
          <a:lnRef idx="1">
            <a:schemeClr val="dk1"/>
          </a:lnRef>
          <a:fillRef idx="0">
            <a:schemeClr val="dk1"/>
          </a:fillRef>
          <a:effectRef idx="0">
            <a:schemeClr val="dk1"/>
          </a:effectRef>
          <a:fontRef idx="minor">
            <a:schemeClr val="tx1"/>
          </a:fontRef>
        </p:style>
      </p:cxnSp>
      <p:sp>
        <p:nvSpPr>
          <p:cNvPr id="28" name="TextBox 27"/>
          <p:cNvSpPr txBox="1"/>
          <p:nvPr/>
        </p:nvSpPr>
        <p:spPr>
          <a:xfrm>
            <a:off x="2233795" y="6080760"/>
            <a:ext cx="867545" cy="276999"/>
          </a:xfrm>
          <a:prstGeom prst="rect">
            <a:avLst/>
          </a:prstGeom>
          <a:noFill/>
        </p:spPr>
        <p:txBody>
          <a:bodyPr wrap="none" rtlCol="0">
            <a:spAutoFit/>
          </a:bodyPr>
          <a:lstStyle/>
          <a:p>
            <a:r>
              <a:rPr lang="en-US" sz="1200" b="1" dirty="0" smtClean="0">
                <a:solidFill>
                  <a:srgbClr val="FF0000"/>
                </a:solidFill>
              </a:rPr>
              <a:t>[Ad Space]</a:t>
            </a:r>
            <a:endParaRPr lang="en-US" sz="1200" b="1" dirty="0">
              <a:solidFill>
                <a:srgbClr val="FF0000"/>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Profile</a:t>
            </a:r>
            <a:endParaRPr lang="en-US" dirty="0"/>
          </a:p>
        </p:txBody>
      </p:sp>
      <p:sp>
        <p:nvSpPr>
          <p:cNvPr id="3" name="Text Placeholder 2"/>
          <p:cNvSpPr>
            <a:spLocks noGrp="1"/>
          </p:cNvSpPr>
          <p:nvPr>
            <p:ph type="body" sz="quarter" idx="13"/>
          </p:nvPr>
        </p:nvSpPr>
        <p:spPr/>
        <p:txBody>
          <a:bodyPr>
            <a:normAutofit fontScale="92500" lnSpcReduction="10000"/>
          </a:bodyPr>
          <a:lstStyle/>
          <a:p>
            <a:r>
              <a:rPr lang="en-US" dirty="0" smtClean="0"/>
              <a:t>Profile</a:t>
            </a:r>
            <a:endParaRPr lang="en-US" dirty="0"/>
          </a:p>
        </p:txBody>
      </p:sp>
      <p:sp>
        <p:nvSpPr>
          <p:cNvPr id="4" name="TextBox 3"/>
          <p:cNvSpPr txBox="1"/>
          <p:nvPr/>
        </p:nvSpPr>
        <p:spPr>
          <a:xfrm>
            <a:off x="5029200" y="876301"/>
            <a:ext cx="3352800" cy="2677656"/>
          </a:xfrm>
          <a:prstGeom prst="rect">
            <a:avLst/>
          </a:prstGeom>
          <a:noFill/>
        </p:spPr>
        <p:txBody>
          <a:bodyPr wrap="square" rtlCol="0">
            <a:spAutoFit/>
          </a:bodyPr>
          <a:lstStyle/>
          <a:p>
            <a:pPr marL="228600" indent="-228600">
              <a:buFont typeface="Wingdings" pitchFamily="2" charset="2"/>
              <a:buChar char="§"/>
            </a:pPr>
            <a:r>
              <a:rPr lang="en-US" sz="1200" dirty="0" smtClean="0"/>
              <a:t>Basic user profile overview</a:t>
            </a:r>
          </a:p>
          <a:p>
            <a:pPr marL="228600" indent="-228600">
              <a:buFont typeface="Wingdings" pitchFamily="2" charset="2"/>
              <a:buChar char="§"/>
            </a:pPr>
            <a:r>
              <a:rPr lang="en-US" sz="1200" dirty="0" smtClean="0"/>
              <a:t>To discuss what statistics to show for user stats</a:t>
            </a:r>
          </a:p>
          <a:p>
            <a:pPr marL="228600" indent="-228600">
              <a:buFont typeface="Wingdings" pitchFamily="2" charset="2"/>
              <a:buChar char="§"/>
            </a:pPr>
            <a:r>
              <a:rPr lang="en-US" sz="1200" dirty="0" smtClean="0"/>
              <a:t>Black arrows link to separate page with additional detail</a:t>
            </a:r>
          </a:p>
          <a:p>
            <a:pPr marL="228600" indent="-228600">
              <a:buFont typeface="Wingdings" pitchFamily="2" charset="2"/>
              <a:buChar char="§"/>
            </a:pPr>
            <a:r>
              <a:rPr lang="en-US" sz="1200" dirty="0" smtClean="0"/>
              <a:t>Follow:  allows user to add John to follower’s list</a:t>
            </a:r>
          </a:p>
          <a:p>
            <a:pPr marL="228600" indent="-228600">
              <a:buFont typeface="Wingdings" pitchFamily="2" charset="2"/>
              <a:buChar char="§"/>
            </a:pPr>
            <a:r>
              <a:rPr lang="en-US" sz="1200" dirty="0" smtClean="0"/>
              <a:t>Send </a:t>
            </a:r>
            <a:r>
              <a:rPr lang="en-US" sz="1200" dirty="0" err="1" smtClean="0"/>
              <a:t>Msg</a:t>
            </a:r>
            <a:r>
              <a:rPr lang="en-US" sz="1200" dirty="0" smtClean="0"/>
              <a:t>:  send direct message to user. Pop-up box allowing user to send message directly to John [Push </a:t>
            </a:r>
            <a:r>
              <a:rPr lang="en-US" sz="1200" dirty="0" err="1" smtClean="0"/>
              <a:t>optionality</a:t>
            </a:r>
            <a:r>
              <a:rPr lang="en-US" sz="1200" dirty="0" smtClean="0"/>
              <a:t>]</a:t>
            </a:r>
          </a:p>
          <a:p>
            <a:pPr marL="228600" indent="-228600">
              <a:buFont typeface="Wingdings" pitchFamily="2" charset="2"/>
              <a:buChar char="§"/>
            </a:pPr>
            <a:r>
              <a:rPr lang="en-US" sz="1200" dirty="0" smtClean="0"/>
              <a:t>Friends:  link to Friends tab</a:t>
            </a:r>
          </a:p>
          <a:p>
            <a:pPr marL="228600" indent="-228600">
              <a:buFont typeface="Wingdings" pitchFamily="2" charset="2"/>
              <a:buChar char="§"/>
            </a:pPr>
            <a:r>
              <a:rPr lang="en-US" sz="1200" dirty="0" smtClean="0"/>
              <a:t>Lineage:  Visual overview of adviser hierarchy. Can also link to Lineage tab by clicking on “# of [Disciples]” </a:t>
            </a:r>
            <a:r>
              <a:rPr lang="en-US" sz="1200" dirty="0" smtClean="0">
                <a:solidFill>
                  <a:srgbClr val="FF0000"/>
                </a:solidFill>
                <a:sym typeface="Wingdings" pitchFamily="2" charset="2"/>
              </a:rPr>
              <a:t> think of name for this</a:t>
            </a:r>
            <a:endParaRPr lang="en-US" sz="1200" dirty="0" smtClean="0">
              <a:solidFill>
                <a:srgbClr val="FF0000"/>
              </a:solidFill>
            </a:endParaRPr>
          </a:p>
          <a:p>
            <a:pPr marL="228600" indent="-228600">
              <a:buFont typeface="Wingdings" pitchFamily="2" charset="2"/>
              <a:buChar char="§"/>
            </a:pPr>
            <a:endParaRPr lang="en-US" sz="1200" dirty="0" smtClean="0"/>
          </a:p>
        </p:txBody>
      </p:sp>
      <p:pic>
        <p:nvPicPr>
          <p:cNvPr id="1026" name="Picture 2" descr="C:\Program Files\Microsoft Office\MEDIA\CAGCAT10\j0292020.wmf"/>
          <p:cNvPicPr>
            <a:picLocks noChangeAspect="1" noChangeArrowheads="1"/>
          </p:cNvPicPr>
          <p:nvPr/>
        </p:nvPicPr>
        <p:blipFill>
          <a:blip r:embed="rId3" cstate="print"/>
          <a:srcRect/>
          <a:stretch>
            <a:fillRect/>
          </a:stretch>
        </p:blipFill>
        <p:spPr bwMode="auto">
          <a:xfrm>
            <a:off x="457199" y="1854200"/>
            <a:ext cx="1257925" cy="11938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TextBox 5"/>
          <p:cNvSpPr txBox="1"/>
          <p:nvPr/>
        </p:nvSpPr>
        <p:spPr>
          <a:xfrm>
            <a:off x="1753662" y="1822390"/>
            <a:ext cx="1268296" cy="430887"/>
          </a:xfrm>
          <a:prstGeom prst="rect">
            <a:avLst/>
          </a:prstGeom>
          <a:noFill/>
        </p:spPr>
        <p:txBody>
          <a:bodyPr wrap="none" rtlCol="0">
            <a:spAutoFit/>
          </a:bodyPr>
          <a:lstStyle/>
          <a:p>
            <a:r>
              <a:rPr lang="en-US" sz="2200" b="1" dirty="0" smtClean="0"/>
              <a:t>John Doe</a:t>
            </a:r>
            <a:endParaRPr lang="en-US" sz="2200" b="1" dirty="0"/>
          </a:p>
        </p:txBody>
      </p:sp>
      <p:sp>
        <p:nvSpPr>
          <p:cNvPr id="7" name="Rounded Rectangle 6"/>
          <p:cNvSpPr/>
          <p:nvPr/>
        </p:nvSpPr>
        <p:spPr>
          <a:xfrm>
            <a:off x="1828800" y="2324100"/>
            <a:ext cx="914400" cy="7239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9" name="Rounded Rectangle 8"/>
          <p:cNvSpPr/>
          <p:nvPr/>
        </p:nvSpPr>
        <p:spPr>
          <a:xfrm>
            <a:off x="2857500" y="2324100"/>
            <a:ext cx="914400" cy="7239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0" name="Rounded Rectangle 9"/>
          <p:cNvSpPr/>
          <p:nvPr/>
        </p:nvSpPr>
        <p:spPr>
          <a:xfrm>
            <a:off x="3886200" y="2324100"/>
            <a:ext cx="914400" cy="7239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1" name="TextBox 10"/>
          <p:cNvSpPr txBox="1"/>
          <p:nvPr/>
        </p:nvSpPr>
        <p:spPr>
          <a:xfrm>
            <a:off x="1771650" y="2378958"/>
            <a:ext cx="1054100" cy="584775"/>
          </a:xfrm>
          <a:prstGeom prst="rect">
            <a:avLst/>
          </a:prstGeom>
          <a:noFill/>
        </p:spPr>
        <p:txBody>
          <a:bodyPr wrap="square" rtlCol="0">
            <a:spAutoFit/>
          </a:bodyPr>
          <a:lstStyle/>
          <a:p>
            <a:r>
              <a:rPr lang="en-US" sz="2200" dirty="0" smtClean="0"/>
              <a:t>Cadet</a:t>
            </a:r>
            <a:r>
              <a:rPr lang="en-US" sz="2500" dirty="0" smtClean="0"/>
              <a:t/>
            </a:r>
            <a:br>
              <a:rPr lang="en-US" sz="2500" dirty="0" smtClean="0"/>
            </a:br>
            <a:r>
              <a:rPr lang="en-US" sz="1000" i="1" dirty="0" smtClean="0"/>
              <a:t>Level:  3</a:t>
            </a:r>
            <a:endParaRPr lang="en-US" sz="1000" i="1" dirty="0"/>
          </a:p>
        </p:txBody>
      </p:sp>
      <p:sp>
        <p:nvSpPr>
          <p:cNvPr id="12" name="TextBox 11"/>
          <p:cNvSpPr txBox="1"/>
          <p:nvPr/>
        </p:nvSpPr>
        <p:spPr>
          <a:xfrm>
            <a:off x="2895600" y="1866900"/>
            <a:ext cx="1664238" cy="307777"/>
          </a:xfrm>
          <a:prstGeom prst="rect">
            <a:avLst/>
          </a:prstGeom>
          <a:noFill/>
        </p:spPr>
        <p:txBody>
          <a:bodyPr wrap="none" rtlCol="0">
            <a:spAutoFit/>
          </a:bodyPr>
          <a:lstStyle/>
          <a:p>
            <a:r>
              <a:rPr lang="en-US" sz="1400" i="1" dirty="0" smtClean="0">
                <a:solidFill>
                  <a:srgbClr val="FF0000"/>
                </a:solidFill>
              </a:rPr>
              <a:t>[Insert Rank Picture]</a:t>
            </a:r>
            <a:endParaRPr lang="en-US" sz="1400" i="1" dirty="0">
              <a:solidFill>
                <a:srgbClr val="FF0000"/>
              </a:solidFill>
            </a:endParaRPr>
          </a:p>
        </p:txBody>
      </p:sp>
      <p:sp>
        <p:nvSpPr>
          <p:cNvPr id="13" name="TextBox 12"/>
          <p:cNvSpPr txBox="1"/>
          <p:nvPr/>
        </p:nvSpPr>
        <p:spPr>
          <a:xfrm>
            <a:off x="2857500" y="2374900"/>
            <a:ext cx="914400" cy="615553"/>
          </a:xfrm>
          <a:prstGeom prst="rect">
            <a:avLst/>
          </a:prstGeom>
          <a:noFill/>
        </p:spPr>
        <p:txBody>
          <a:bodyPr wrap="square" rtlCol="0">
            <a:spAutoFit/>
          </a:bodyPr>
          <a:lstStyle/>
          <a:p>
            <a:pPr algn="ctr"/>
            <a:r>
              <a:rPr lang="en-US" sz="2200" dirty="0" smtClean="0"/>
              <a:t>12</a:t>
            </a:r>
            <a:r>
              <a:rPr lang="en-US" sz="2500" dirty="0" smtClean="0"/>
              <a:t/>
            </a:r>
            <a:br>
              <a:rPr lang="en-US" sz="2500" dirty="0" smtClean="0"/>
            </a:br>
            <a:r>
              <a:rPr lang="en-US" sz="1200" i="1" dirty="0" smtClean="0"/>
              <a:t>Badges</a:t>
            </a:r>
            <a:endParaRPr lang="en-US" sz="1200" i="1" dirty="0"/>
          </a:p>
        </p:txBody>
      </p:sp>
      <p:sp>
        <p:nvSpPr>
          <p:cNvPr id="15" name="TextBox 14"/>
          <p:cNvSpPr txBox="1"/>
          <p:nvPr/>
        </p:nvSpPr>
        <p:spPr>
          <a:xfrm>
            <a:off x="3949700" y="2355850"/>
            <a:ext cx="914400" cy="615553"/>
          </a:xfrm>
          <a:prstGeom prst="rect">
            <a:avLst/>
          </a:prstGeom>
          <a:noFill/>
        </p:spPr>
        <p:txBody>
          <a:bodyPr wrap="square" rtlCol="0">
            <a:spAutoFit/>
          </a:bodyPr>
          <a:lstStyle/>
          <a:p>
            <a:pPr algn="ctr"/>
            <a:r>
              <a:rPr lang="en-US" sz="2200" dirty="0" smtClean="0"/>
              <a:t>$100</a:t>
            </a:r>
            <a:r>
              <a:rPr lang="en-US" sz="2500" dirty="0" smtClean="0"/>
              <a:t/>
            </a:r>
            <a:br>
              <a:rPr lang="en-US" sz="2500" dirty="0" smtClean="0"/>
            </a:br>
            <a:r>
              <a:rPr lang="en-US" sz="1200" dirty="0" err="1" smtClean="0"/>
              <a:t>Kuippys</a:t>
            </a:r>
            <a:endParaRPr lang="en-US" sz="1200" i="1" dirty="0"/>
          </a:p>
        </p:txBody>
      </p:sp>
      <p:sp>
        <p:nvSpPr>
          <p:cNvPr id="16" name="TextBox 15"/>
          <p:cNvSpPr txBox="1"/>
          <p:nvPr/>
        </p:nvSpPr>
        <p:spPr>
          <a:xfrm>
            <a:off x="348342" y="4038600"/>
            <a:ext cx="4194931" cy="369332"/>
          </a:xfrm>
          <a:prstGeom prst="rect">
            <a:avLst/>
          </a:prstGeom>
          <a:noFill/>
        </p:spPr>
        <p:txBody>
          <a:bodyPr wrap="none" rtlCol="0">
            <a:spAutoFit/>
          </a:bodyPr>
          <a:lstStyle/>
          <a:p>
            <a:r>
              <a:rPr lang="en-US" b="1" dirty="0" smtClean="0">
                <a:solidFill>
                  <a:srgbClr val="FF0000"/>
                </a:solidFill>
              </a:rPr>
              <a:t>[Update with users most recently asked ?]</a:t>
            </a:r>
            <a:endParaRPr lang="en-US" b="1" dirty="0">
              <a:solidFill>
                <a:srgbClr val="FF0000"/>
              </a:solidFill>
            </a:endParaRPr>
          </a:p>
        </p:txBody>
      </p:sp>
      <p:sp>
        <p:nvSpPr>
          <p:cNvPr id="17" name="TextBox 16"/>
          <p:cNvSpPr txBox="1"/>
          <p:nvPr/>
        </p:nvSpPr>
        <p:spPr>
          <a:xfrm>
            <a:off x="348342" y="4492170"/>
            <a:ext cx="4577215" cy="369332"/>
          </a:xfrm>
          <a:prstGeom prst="rect">
            <a:avLst/>
          </a:prstGeom>
          <a:noFill/>
        </p:spPr>
        <p:txBody>
          <a:bodyPr wrap="none" rtlCol="0">
            <a:spAutoFit/>
          </a:bodyPr>
          <a:lstStyle/>
          <a:p>
            <a:r>
              <a:rPr lang="en-US" b="1" dirty="0" smtClean="0">
                <a:solidFill>
                  <a:srgbClr val="FF0000"/>
                </a:solidFill>
              </a:rPr>
              <a:t>[Update with users most recently answered ?]</a:t>
            </a:r>
            <a:endParaRPr lang="en-US" b="1" dirty="0">
              <a:solidFill>
                <a:srgbClr val="FF0000"/>
              </a:solidFill>
            </a:endParaRPr>
          </a:p>
        </p:txBody>
      </p:sp>
      <p:cxnSp>
        <p:nvCxnSpPr>
          <p:cNvPr id="19" name="Straight Connector 18"/>
          <p:cNvCxnSpPr/>
          <p:nvPr/>
        </p:nvCxnSpPr>
        <p:spPr>
          <a:xfrm>
            <a:off x="304800" y="6019800"/>
            <a:ext cx="4617720" cy="0"/>
          </a:xfrm>
          <a:prstGeom prst="line">
            <a:avLst/>
          </a:prstGeom>
          <a:ln w="12700"/>
        </p:spPr>
        <p:style>
          <a:lnRef idx="1">
            <a:schemeClr val="dk1"/>
          </a:lnRef>
          <a:fillRef idx="0">
            <a:schemeClr val="dk1"/>
          </a:fillRef>
          <a:effectRef idx="0">
            <a:schemeClr val="dk1"/>
          </a:effectRef>
          <a:fontRef idx="minor">
            <a:schemeClr val="tx1"/>
          </a:fontRef>
        </p:style>
      </p:cxnSp>
      <p:sp>
        <p:nvSpPr>
          <p:cNvPr id="26" name="TextBox 25"/>
          <p:cNvSpPr txBox="1"/>
          <p:nvPr/>
        </p:nvSpPr>
        <p:spPr>
          <a:xfrm>
            <a:off x="2233795" y="6080760"/>
            <a:ext cx="867545" cy="276999"/>
          </a:xfrm>
          <a:prstGeom prst="rect">
            <a:avLst/>
          </a:prstGeom>
          <a:noFill/>
        </p:spPr>
        <p:txBody>
          <a:bodyPr wrap="none" rtlCol="0">
            <a:spAutoFit/>
          </a:bodyPr>
          <a:lstStyle/>
          <a:p>
            <a:r>
              <a:rPr lang="en-US" sz="1200" b="1" dirty="0" smtClean="0">
                <a:solidFill>
                  <a:srgbClr val="FF0000"/>
                </a:solidFill>
              </a:rPr>
              <a:t>[Ad Space]</a:t>
            </a:r>
            <a:endParaRPr lang="en-US" sz="1200" b="1" dirty="0">
              <a:solidFill>
                <a:srgbClr val="FF0000"/>
              </a:solidFill>
            </a:endParaRPr>
          </a:p>
        </p:txBody>
      </p:sp>
      <p:sp>
        <p:nvSpPr>
          <p:cNvPr id="27" name="Right Arrow 26"/>
          <p:cNvSpPr/>
          <p:nvPr/>
        </p:nvSpPr>
        <p:spPr>
          <a:xfrm>
            <a:off x="2641600" y="2654300"/>
            <a:ext cx="76200" cy="76200"/>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8" name="Right Arrow 27"/>
          <p:cNvSpPr/>
          <p:nvPr/>
        </p:nvSpPr>
        <p:spPr>
          <a:xfrm>
            <a:off x="3657600" y="2654300"/>
            <a:ext cx="76200" cy="76200"/>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9" name="Right Arrow 28"/>
          <p:cNvSpPr/>
          <p:nvPr/>
        </p:nvSpPr>
        <p:spPr>
          <a:xfrm>
            <a:off x="4699000" y="2654300"/>
            <a:ext cx="76200" cy="76200"/>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30" name="TextBox 29"/>
          <p:cNvSpPr txBox="1"/>
          <p:nvPr/>
        </p:nvSpPr>
        <p:spPr>
          <a:xfrm>
            <a:off x="2824604" y="2495550"/>
            <a:ext cx="413896" cy="246221"/>
          </a:xfrm>
          <a:prstGeom prst="rect">
            <a:avLst/>
          </a:prstGeom>
          <a:noFill/>
        </p:spPr>
        <p:txBody>
          <a:bodyPr wrap="none" rtlCol="0">
            <a:spAutoFit/>
          </a:bodyPr>
          <a:lstStyle/>
          <a:p>
            <a:r>
              <a:rPr lang="en-US" sz="1000" dirty="0" smtClean="0">
                <a:solidFill>
                  <a:srgbClr val="FF0000"/>
                </a:solidFill>
              </a:rPr>
              <a:t>[</a:t>
            </a:r>
            <a:r>
              <a:rPr lang="en-US" sz="1000" dirty="0" err="1" smtClean="0">
                <a:solidFill>
                  <a:srgbClr val="FF0000"/>
                </a:solidFill>
              </a:rPr>
              <a:t>Pic</a:t>
            </a:r>
            <a:r>
              <a:rPr lang="en-US" sz="1000" dirty="0" smtClean="0">
                <a:solidFill>
                  <a:srgbClr val="FF0000"/>
                </a:solidFill>
              </a:rPr>
              <a:t>]</a:t>
            </a:r>
            <a:endParaRPr lang="en-US" sz="1000" dirty="0">
              <a:solidFill>
                <a:srgbClr val="FF0000"/>
              </a:solidFill>
            </a:endParaRPr>
          </a:p>
        </p:txBody>
      </p:sp>
      <p:sp>
        <p:nvSpPr>
          <p:cNvPr id="31" name="TextBox 30"/>
          <p:cNvSpPr txBox="1"/>
          <p:nvPr/>
        </p:nvSpPr>
        <p:spPr>
          <a:xfrm>
            <a:off x="3822700" y="2495550"/>
            <a:ext cx="413896" cy="246221"/>
          </a:xfrm>
          <a:prstGeom prst="rect">
            <a:avLst/>
          </a:prstGeom>
          <a:noFill/>
        </p:spPr>
        <p:txBody>
          <a:bodyPr wrap="none" rtlCol="0">
            <a:spAutoFit/>
          </a:bodyPr>
          <a:lstStyle/>
          <a:p>
            <a:r>
              <a:rPr lang="en-US" sz="1000" dirty="0" smtClean="0">
                <a:solidFill>
                  <a:srgbClr val="FF0000"/>
                </a:solidFill>
              </a:rPr>
              <a:t>[</a:t>
            </a:r>
            <a:r>
              <a:rPr lang="en-US" sz="1000" dirty="0" err="1" smtClean="0">
                <a:solidFill>
                  <a:srgbClr val="FF0000"/>
                </a:solidFill>
              </a:rPr>
              <a:t>Pic</a:t>
            </a:r>
            <a:r>
              <a:rPr lang="en-US" sz="1000" dirty="0" smtClean="0">
                <a:solidFill>
                  <a:srgbClr val="FF0000"/>
                </a:solidFill>
              </a:rPr>
              <a:t>]</a:t>
            </a:r>
            <a:endParaRPr lang="en-US" sz="1000" dirty="0">
              <a:solidFill>
                <a:srgbClr val="FF0000"/>
              </a:solidFill>
            </a:endParaRPr>
          </a:p>
        </p:txBody>
      </p:sp>
      <p:sp>
        <p:nvSpPr>
          <p:cNvPr id="33" name="TextBox 32"/>
          <p:cNvSpPr txBox="1"/>
          <p:nvPr/>
        </p:nvSpPr>
        <p:spPr>
          <a:xfrm>
            <a:off x="361950" y="3162300"/>
            <a:ext cx="2152650" cy="984885"/>
          </a:xfrm>
          <a:prstGeom prst="rect">
            <a:avLst/>
          </a:prstGeom>
          <a:noFill/>
        </p:spPr>
        <p:txBody>
          <a:bodyPr wrap="square" rtlCol="0">
            <a:spAutoFit/>
          </a:bodyPr>
          <a:lstStyle/>
          <a:p>
            <a:r>
              <a:rPr lang="en-US" sz="1400" u="sng" dirty="0" smtClean="0"/>
              <a:t>John’s Stats</a:t>
            </a:r>
            <a:br>
              <a:rPr lang="en-US" sz="1400" u="sng" dirty="0" smtClean="0"/>
            </a:br>
            <a:r>
              <a:rPr lang="en-US" sz="1000" dirty="0" smtClean="0"/>
              <a:t>- Asked </a:t>
            </a:r>
            <a:r>
              <a:rPr lang="en-US" sz="1000" dirty="0" err="1" smtClean="0"/>
              <a:t>Kuipps</a:t>
            </a:r>
            <a:r>
              <a:rPr lang="en-US" sz="1000" dirty="0" smtClean="0"/>
              <a:t>: 35</a:t>
            </a:r>
            <a:br>
              <a:rPr lang="en-US" sz="1000" dirty="0" smtClean="0"/>
            </a:br>
            <a:r>
              <a:rPr lang="en-US" sz="1000" dirty="0" smtClean="0"/>
              <a:t>- Answered </a:t>
            </a:r>
            <a:r>
              <a:rPr lang="en-US" sz="1000" dirty="0" err="1" smtClean="0"/>
              <a:t>Kuipps</a:t>
            </a:r>
            <a:r>
              <a:rPr lang="en-US" sz="1000" dirty="0" smtClean="0"/>
              <a:t>:  38</a:t>
            </a:r>
            <a:br>
              <a:rPr lang="en-US" sz="1000" dirty="0" smtClean="0"/>
            </a:br>
            <a:r>
              <a:rPr lang="en-US" sz="1000" dirty="0" smtClean="0"/>
              <a:t>- Points to next level:  105</a:t>
            </a:r>
            <a:r>
              <a:rPr lang="en-US" sz="1200" dirty="0" smtClean="0"/>
              <a:t/>
            </a:r>
            <a:br>
              <a:rPr lang="en-US" sz="1200" dirty="0" smtClean="0"/>
            </a:br>
            <a:r>
              <a:rPr lang="en-US" sz="1200" dirty="0" smtClean="0"/>
              <a:t> </a:t>
            </a:r>
            <a:endParaRPr lang="en-US" sz="1200" u="sng" dirty="0"/>
          </a:p>
        </p:txBody>
      </p:sp>
      <p:sp>
        <p:nvSpPr>
          <p:cNvPr id="35" name="Right Arrow 34"/>
          <p:cNvSpPr/>
          <p:nvPr/>
        </p:nvSpPr>
        <p:spPr>
          <a:xfrm>
            <a:off x="4800600" y="4648200"/>
            <a:ext cx="76200" cy="76200"/>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36" name="Right Arrow 35"/>
          <p:cNvSpPr/>
          <p:nvPr/>
        </p:nvSpPr>
        <p:spPr>
          <a:xfrm>
            <a:off x="4419600" y="4191000"/>
            <a:ext cx="76200" cy="76200"/>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37" name="Rounded Rectangle 36"/>
          <p:cNvSpPr/>
          <p:nvPr/>
        </p:nvSpPr>
        <p:spPr>
          <a:xfrm>
            <a:off x="368300" y="5486400"/>
            <a:ext cx="914400" cy="2286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200" b="1" dirty="0" smtClean="0"/>
              <a:t>Follow</a:t>
            </a:r>
            <a:endParaRPr lang="en-US" sz="1200" b="1" dirty="0"/>
          </a:p>
        </p:txBody>
      </p:sp>
      <p:sp>
        <p:nvSpPr>
          <p:cNvPr id="38" name="Rounded Rectangle 37"/>
          <p:cNvSpPr/>
          <p:nvPr/>
        </p:nvSpPr>
        <p:spPr>
          <a:xfrm>
            <a:off x="1397705" y="5486400"/>
            <a:ext cx="1143000" cy="2286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200" b="1" dirty="0" smtClean="0"/>
              <a:t>Send </a:t>
            </a:r>
            <a:r>
              <a:rPr lang="en-US" sz="1200" b="1" dirty="0" err="1" smtClean="0"/>
              <a:t>Msg</a:t>
            </a:r>
            <a:endParaRPr lang="en-US" sz="1200" b="1" dirty="0"/>
          </a:p>
        </p:txBody>
      </p:sp>
      <p:sp>
        <p:nvSpPr>
          <p:cNvPr id="39" name="Rounded Rectangle 38"/>
          <p:cNvSpPr/>
          <p:nvPr/>
        </p:nvSpPr>
        <p:spPr>
          <a:xfrm>
            <a:off x="2655710" y="5486400"/>
            <a:ext cx="1020234" cy="2286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200" b="1" dirty="0" smtClean="0"/>
              <a:t>Friends</a:t>
            </a:r>
            <a:endParaRPr lang="en-US" sz="1200" b="1" dirty="0"/>
          </a:p>
        </p:txBody>
      </p:sp>
      <p:sp>
        <p:nvSpPr>
          <p:cNvPr id="40" name="Rounded Rectangle 39"/>
          <p:cNvSpPr/>
          <p:nvPr/>
        </p:nvSpPr>
        <p:spPr>
          <a:xfrm>
            <a:off x="3790950" y="5486400"/>
            <a:ext cx="1066800" cy="2286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200" b="1" dirty="0" smtClean="0"/>
              <a:t>Lineage</a:t>
            </a:r>
            <a:endParaRPr lang="en-US" sz="1200" b="1" dirty="0"/>
          </a:p>
        </p:txBody>
      </p:sp>
      <p:sp>
        <p:nvSpPr>
          <p:cNvPr id="32" name="Right Arrow 31"/>
          <p:cNvSpPr/>
          <p:nvPr/>
        </p:nvSpPr>
        <p:spPr>
          <a:xfrm>
            <a:off x="1371600" y="3459480"/>
            <a:ext cx="76200" cy="76200"/>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34" name="Right Arrow 33"/>
          <p:cNvSpPr/>
          <p:nvPr/>
        </p:nvSpPr>
        <p:spPr>
          <a:xfrm>
            <a:off x="1623060" y="3611880"/>
            <a:ext cx="76200" cy="76200"/>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41" name="Right Arrow 40"/>
          <p:cNvSpPr/>
          <p:nvPr/>
        </p:nvSpPr>
        <p:spPr>
          <a:xfrm>
            <a:off x="1851660" y="3771900"/>
            <a:ext cx="76200" cy="76200"/>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42" name="TextBox 41"/>
          <p:cNvSpPr txBox="1"/>
          <p:nvPr/>
        </p:nvSpPr>
        <p:spPr>
          <a:xfrm>
            <a:off x="2038350" y="3162300"/>
            <a:ext cx="2152650" cy="984885"/>
          </a:xfrm>
          <a:prstGeom prst="rect">
            <a:avLst/>
          </a:prstGeom>
          <a:noFill/>
        </p:spPr>
        <p:txBody>
          <a:bodyPr wrap="square" rtlCol="0">
            <a:spAutoFit/>
          </a:bodyPr>
          <a:lstStyle/>
          <a:p>
            <a:r>
              <a:rPr lang="en-US" sz="1400" u="sng" dirty="0" smtClean="0"/>
              <a:t/>
            </a:r>
            <a:br>
              <a:rPr lang="en-US" sz="1400" u="sng" dirty="0" smtClean="0"/>
            </a:br>
            <a:r>
              <a:rPr lang="en-US" sz="1000" dirty="0" smtClean="0"/>
              <a:t>- # of Popped Questions: 20</a:t>
            </a:r>
            <a:br>
              <a:rPr lang="en-US" sz="1000" dirty="0" smtClean="0"/>
            </a:br>
            <a:r>
              <a:rPr lang="en-US" sz="1000" dirty="0" smtClean="0"/>
              <a:t>- # of [Disciples]:  3</a:t>
            </a:r>
            <a:br>
              <a:rPr lang="en-US" sz="1000" dirty="0" smtClean="0"/>
            </a:br>
            <a:r>
              <a:rPr lang="en-US" sz="1200" dirty="0" smtClean="0"/>
              <a:t/>
            </a:r>
            <a:br>
              <a:rPr lang="en-US" sz="1200" dirty="0" smtClean="0"/>
            </a:br>
            <a:r>
              <a:rPr lang="en-US" sz="1200" dirty="0" smtClean="0"/>
              <a:t> </a:t>
            </a:r>
            <a:endParaRPr lang="en-US" sz="1200" u="sng" dirty="0"/>
          </a:p>
        </p:txBody>
      </p:sp>
      <p:sp>
        <p:nvSpPr>
          <p:cNvPr id="43" name="Right Arrow 42"/>
          <p:cNvSpPr/>
          <p:nvPr/>
        </p:nvSpPr>
        <p:spPr>
          <a:xfrm>
            <a:off x="3604260" y="3459480"/>
            <a:ext cx="76200" cy="76200"/>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44" name="Right Arrow 43"/>
          <p:cNvSpPr/>
          <p:nvPr/>
        </p:nvSpPr>
        <p:spPr>
          <a:xfrm>
            <a:off x="3131820" y="3611880"/>
            <a:ext cx="76200" cy="76200"/>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grpSp>
        <p:nvGrpSpPr>
          <p:cNvPr id="45" name="Group 44"/>
          <p:cNvGrpSpPr/>
          <p:nvPr/>
        </p:nvGrpSpPr>
        <p:grpSpPr>
          <a:xfrm>
            <a:off x="368300" y="1249685"/>
            <a:ext cx="243257" cy="236215"/>
            <a:chOff x="5257800" y="990600"/>
            <a:chExt cx="164785" cy="160015"/>
          </a:xfrm>
        </p:grpSpPr>
        <p:sp>
          <p:nvSpPr>
            <p:cNvPr id="46" name="Rounded Rectangle 45"/>
            <p:cNvSpPr/>
            <p:nvPr/>
          </p:nvSpPr>
          <p:spPr>
            <a:xfrm>
              <a:off x="5257800" y="990600"/>
              <a:ext cx="45719" cy="45719"/>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47" name="Rounded Rectangle 46"/>
            <p:cNvSpPr/>
            <p:nvPr/>
          </p:nvSpPr>
          <p:spPr>
            <a:xfrm>
              <a:off x="5317333" y="990600"/>
              <a:ext cx="45719" cy="45719"/>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48" name="Rounded Rectangle 47"/>
            <p:cNvSpPr/>
            <p:nvPr/>
          </p:nvSpPr>
          <p:spPr>
            <a:xfrm>
              <a:off x="5376866" y="990600"/>
              <a:ext cx="45719" cy="45719"/>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49" name="Rounded Rectangle 48"/>
            <p:cNvSpPr/>
            <p:nvPr/>
          </p:nvSpPr>
          <p:spPr>
            <a:xfrm>
              <a:off x="5257800" y="1047272"/>
              <a:ext cx="45719" cy="45719"/>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50" name="Rounded Rectangle 49"/>
            <p:cNvSpPr/>
            <p:nvPr/>
          </p:nvSpPr>
          <p:spPr>
            <a:xfrm>
              <a:off x="5317333" y="1047272"/>
              <a:ext cx="45719" cy="45719"/>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51" name="Rounded Rectangle 50"/>
            <p:cNvSpPr/>
            <p:nvPr/>
          </p:nvSpPr>
          <p:spPr>
            <a:xfrm>
              <a:off x="5376866" y="1047272"/>
              <a:ext cx="45719" cy="45719"/>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52" name="Rounded Rectangle 51"/>
            <p:cNvSpPr/>
            <p:nvPr/>
          </p:nvSpPr>
          <p:spPr>
            <a:xfrm>
              <a:off x="5257800" y="1104896"/>
              <a:ext cx="45719" cy="45719"/>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53" name="Rounded Rectangle 52"/>
            <p:cNvSpPr/>
            <p:nvPr/>
          </p:nvSpPr>
          <p:spPr>
            <a:xfrm>
              <a:off x="5317333" y="1104896"/>
              <a:ext cx="45719" cy="45719"/>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54" name="Rounded Rectangle 53"/>
            <p:cNvSpPr/>
            <p:nvPr/>
          </p:nvSpPr>
          <p:spPr>
            <a:xfrm>
              <a:off x="5376866" y="1104896"/>
              <a:ext cx="45719" cy="45719"/>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Message</a:t>
            </a:r>
            <a:endParaRPr lang="en-US" dirty="0"/>
          </a:p>
        </p:txBody>
      </p:sp>
      <p:sp>
        <p:nvSpPr>
          <p:cNvPr id="3" name="Text Placeholder 2"/>
          <p:cNvSpPr>
            <a:spLocks noGrp="1"/>
          </p:cNvSpPr>
          <p:nvPr>
            <p:ph type="body" sz="quarter" idx="13"/>
          </p:nvPr>
        </p:nvSpPr>
        <p:spPr/>
        <p:txBody>
          <a:bodyPr>
            <a:normAutofit fontScale="92500" lnSpcReduction="10000"/>
          </a:bodyPr>
          <a:lstStyle/>
          <a:p>
            <a:r>
              <a:rPr lang="en-US" dirty="0" smtClean="0"/>
              <a:t>Message</a:t>
            </a:r>
            <a:endParaRPr lang="en-US" dirty="0"/>
          </a:p>
        </p:txBody>
      </p:sp>
      <p:cxnSp>
        <p:nvCxnSpPr>
          <p:cNvPr id="4" name="Straight Connector 3"/>
          <p:cNvCxnSpPr/>
          <p:nvPr/>
        </p:nvCxnSpPr>
        <p:spPr>
          <a:xfrm>
            <a:off x="304800" y="6019800"/>
            <a:ext cx="4617720" cy="0"/>
          </a:xfrm>
          <a:prstGeom prst="line">
            <a:avLst/>
          </a:prstGeom>
          <a:ln w="12700"/>
        </p:spPr>
        <p:style>
          <a:lnRef idx="1">
            <a:schemeClr val="dk1"/>
          </a:lnRef>
          <a:fillRef idx="0">
            <a:schemeClr val="dk1"/>
          </a:fillRef>
          <a:effectRef idx="0">
            <a:schemeClr val="dk1"/>
          </a:effectRef>
          <a:fontRef idx="minor">
            <a:schemeClr val="tx1"/>
          </a:fontRef>
        </p:style>
      </p:cxnSp>
      <p:sp>
        <p:nvSpPr>
          <p:cNvPr id="5" name="TextBox 4"/>
          <p:cNvSpPr txBox="1"/>
          <p:nvPr/>
        </p:nvSpPr>
        <p:spPr>
          <a:xfrm>
            <a:off x="2233795" y="6080760"/>
            <a:ext cx="867545" cy="276999"/>
          </a:xfrm>
          <a:prstGeom prst="rect">
            <a:avLst/>
          </a:prstGeom>
          <a:noFill/>
        </p:spPr>
        <p:txBody>
          <a:bodyPr wrap="none" rtlCol="0">
            <a:spAutoFit/>
          </a:bodyPr>
          <a:lstStyle/>
          <a:p>
            <a:r>
              <a:rPr lang="en-US" sz="1200" b="1" dirty="0" smtClean="0">
                <a:solidFill>
                  <a:srgbClr val="FF0000"/>
                </a:solidFill>
              </a:rPr>
              <a:t>[Ad Space]</a:t>
            </a:r>
            <a:endParaRPr lang="en-US" sz="1200" b="1" dirty="0">
              <a:solidFill>
                <a:srgbClr val="FF0000"/>
              </a:solidFill>
            </a:endParaRPr>
          </a:p>
        </p:txBody>
      </p:sp>
      <p:grpSp>
        <p:nvGrpSpPr>
          <p:cNvPr id="15" name="Group 14"/>
          <p:cNvGrpSpPr/>
          <p:nvPr/>
        </p:nvGrpSpPr>
        <p:grpSpPr>
          <a:xfrm>
            <a:off x="368300" y="1249685"/>
            <a:ext cx="243257" cy="236215"/>
            <a:chOff x="5257800" y="990600"/>
            <a:chExt cx="164785" cy="160015"/>
          </a:xfrm>
        </p:grpSpPr>
        <p:sp>
          <p:nvSpPr>
            <p:cNvPr id="6" name="Rounded Rectangle 5"/>
            <p:cNvSpPr/>
            <p:nvPr/>
          </p:nvSpPr>
          <p:spPr>
            <a:xfrm>
              <a:off x="5257800" y="990600"/>
              <a:ext cx="45719" cy="45719"/>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7" name="Rounded Rectangle 6"/>
            <p:cNvSpPr/>
            <p:nvPr/>
          </p:nvSpPr>
          <p:spPr>
            <a:xfrm>
              <a:off x="5317333" y="990600"/>
              <a:ext cx="45719" cy="45719"/>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8" name="Rounded Rectangle 7"/>
            <p:cNvSpPr/>
            <p:nvPr/>
          </p:nvSpPr>
          <p:spPr>
            <a:xfrm>
              <a:off x="5376866" y="990600"/>
              <a:ext cx="45719" cy="45719"/>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9" name="Rounded Rectangle 8"/>
            <p:cNvSpPr/>
            <p:nvPr/>
          </p:nvSpPr>
          <p:spPr>
            <a:xfrm>
              <a:off x="5257800" y="1047272"/>
              <a:ext cx="45719" cy="45719"/>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0" name="Rounded Rectangle 9"/>
            <p:cNvSpPr/>
            <p:nvPr/>
          </p:nvSpPr>
          <p:spPr>
            <a:xfrm>
              <a:off x="5317333" y="1047272"/>
              <a:ext cx="45719" cy="45719"/>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1" name="Rounded Rectangle 10"/>
            <p:cNvSpPr/>
            <p:nvPr/>
          </p:nvSpPr>
          <p:spPr>
            <a:xfrm>
              <a:off x="5376866" y="1047272"/>
              <a:ext cx="45719" cy="45719"/>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2" name="Rounded Rectangle 11"/>
            <p:cNvSpPr/>
            <p:nvPr/>
          </p:nvSpPr>
          <p:spPr>
            <a:xfrm>
              <a:off x="5257800" y="1104896"/>
              <a:ext cx="45719" cy="45719"/>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3" name="Rounded Rectangle 12"/>
            <p:cNvSpPr/>
            <p:nvPr/>
          </p:nvSpPr>
          <p:spPr>
            <a:xfrm>
              <a:off x="5317333" y="1104896"/>
              <a:ext cx="45719" cy="45719"/>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4" name="Rounded Rectangle 13"/>
            <p:cNvSpPr/>
            <p:nvPr/>
          </p:nvSpPr>
          <p:spPr>
            <a:xfrm>
              <a:off x="5376866" y="1104896"/>
              <a:ext cx="45719" cy="45719"/>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grpSp>
      <p:sp>
        <p:nvSpPr>
          <p:cNvPr id="16" name="TextBox 15"/>
          <p:cNvSpPr txBox="1"/>
          <p:nvPr/>
        </p:nvSpPr>
        <p:spPr>
          <a:xfrm>
            <a:off x="5029200" y="876301"/>
            <a:ext cx="3352800" cy="1754326"/>
          </a:xfrm>
          <a:prstGeom prst="rect">
            <a:avLst/>
          </a:prstGeom>
          <a:noFill/>
        </p:spPr>
        <p:txBody>
          <a:bodyPr wrap="square" rtlCol="0">
            <a:spAutoFit/>
          </a:bodyPr>
          <a:lstStyle/>
          <a:p>
            <a:pPr marL="228600" indent="-228600">
              <a:buFont typeface="Wingdings" pitchFamily="2" charset="2"/>
              <a:buChar char="§"/>
            </a:pPr>
            <a:r>
              <a:rPr lang="en-US" sz="1200" dirty="0" smtClean="0"/>
              <a:t>Allows user to respond to direct messages that followers send to each other. Messages can only be sent to users that are already followers of each other </a:t>
            </a:r>
            <a:r>
              <a:rPr lang="en-US" sz="1200" dirty="0" smtClean="0">
                <a:solidFill>
                  <a:srgbClr val="FF0000"/>
                </a:solidFill>
              </a:rPr>
              <a:t>[discuss – is necessary to limit this?]</a:t>
            </a:r>
          </a:p>
          <a:p>
            <a:pPr marL="228600" indent="-228600">
              <a:buFont typeface="Wingdings" pitchFamily="2" charset="2"/>
              <a:buChar char="§"/>
            </a:pPr>
            <a:r>
              <a:rPr lang="en-US" sz="1200" dirty="0" smtClean="0"/>
              <a:t>When the user clicks to view a message, he  is brought to a separate page where the message is listed along with a reply box</a:t>
            </a:r>
          </a:p>
          <a:p>
            <a:pPr marL="228600" indent="-228600">
              <a:buFont typeface="Wingdings" pitchFamily="2" charset="2"/>
              <a:buChar char="§"/>
            </a:pPr>
            <a:endParaRPr lang="en-US" sz="1200" dirty="0" smtClean="0"/>
          </a:p>
        </p:txBody>
      </p:sp>
      <p:sp>
        <p:nvSpPr>
          <p:cNvPr id="38" name="Curved Down Arrow 37"/>
          <p:cNvSpPr/>
          <p:nvPr/>
        </p:nvSpPr>
        <p:spPr>
          <a:xfrm rot="17965884">
            <a:off x="4615637" y="1246498"/>
            <a:ext cx="244745" cy="199388"/>
          </a:xfrm>
          <a:prstGeom prst="curved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40" name="Rounded Rectangle 39"/>
          <p:cNvSpPr/>
          <p:nvPr/>
        </p:nvSpPr>
        <p:spPr>
          <a:xfrm>
            <a:off x="533400" y="1752600"/>
            <a:ext cx="4114800" cy="2286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r>
              <a:rPr lang="en-US" sz="1200" i="1" dirty="0" smtClean="0"/>
              <a:t>Search Messages</a:t>
            </a:r>
            <a:endParaRPr lang="en-US" sz="1200" i="1" dirty="0"/>
          </a:p>
        </p:txBody>
      </p:sp>
      <p:cxnSp>
        <p:nvCxnSpPr>
          <p:cNvPr id="42" name="Straight Connector 41"/>
          <p:cNvCxnSpPr/>
          <p:nvPr/>
        </p:nvCxnSpPr>
        <p:spPr>
          <a:xfrm>
            <a:off x="305468" y="2819400"/>
            <a:ext cx="4617720" cy="0"/>
          </a:xfrm>
          <a:prstGeom prst="line">
            <a:avLst/>
          </a:prstGeom>
          <a:ln w="12700">
            <a:prstDash val="dash"/>
          </a:ln>
        </p:spPr>
        <p:style>
          <a:lnRef idx="1">
            <a:schemeClr val="dk1"/>
          </a:lnRef>
          <a:fillRef idx="0">
            <a:schemeClr val="dk1"/>
          </a:fillRef>
          <a:effectRef idx="0">
            <a:schemeClr val="dk1"/>
          </a:effectRef>
          <a:fontRef idx="minor">
            <a:schemeClr val="tx1"/>
          </a:fontRef>
        </p:style>
      </p:cxnSp>
      <p:pic>
        <p:nvPicPr>
          <p:cNvPr id="49" name="Picture 2" descr="C:\Program Files\Microsoft Office\MEDIA\CAGCAT10\j0285698.wmf"/>
          <p:cNvPicPr>
            <a:picLocks noChangeAspect="1" noChangeArrowheads="1"/>
          </p:cNvPicPr>
          <p:nvPr/>
        </p:nvPicPr>
        <p:blipFill>
          <a:blip r:embed="rId2" cstate="print"/>
          <a:srcRect/>
          <a:stretch>
            <a:fillRect/>
          </a:stretch>
        </p:blipFill>
        <p:spPr bwMode="auto">
          <a:xfrm>
            <a:off x="393700" y="2108293"/>
            <a:ext cx="472312" cy="5048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2" name="TextBox 51"/>
          <p:cNvSpPr txBox="1"/>
          <p:nvPr/>
        </p:nvSpPr>
        <p:spPr>
          <a:xfrm>
            <a:off x="304800" y="2597243"/>
            <a:ext cx="685800" cy="246221"/>
          </a:xfrm>
          <a:prstGeom prst="rect">
            <a:avLst/>
          </a:prstGeom>
          <a:noFill/>
        </p:spPr>
        <p:txBody>
          <a:bodyPr wrap="square" rtlCol="0">
            <a:spAutoFit/>
          </a:bodyPr>
          <a:lstStyle/>
          <a:p>
            <a:r>
              <a:rPr lang="en-US" sz="1000" dirty="0" smtClean="0"/>
              <a:t>Jane Doe</a:t>
            </a:r>
            <a:endParaRPr lang="en-US" sz="1000" dirty="0"/>
          </a:p>
        </p:txBody>
      </p:sp>
      <p:sp>
        <p:nvSpPr>
          <p:cNvPr id="53" name="Rounded Rectangle 52"/>
          <p:cNvSpPr/>
          <p:nvPr/>
        </p:nvSpPr>
        <p:spPr>
          <a:xfrm>
            <a:off x="914400" y="2187668"/>
            <a:ext cx="461955" cy="3048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850" dirty="0" smtClean="0"/>
              <a:t>Ninja</a:t>
            </a:r>
            <a:endParaRPr lang="en-US" sz="850" dirty="0"/>
          </a:p>
        </p:txBody>
      </p:sp>
      <p:pic>
        <p:nvPicPr>
          <p:cNvPr id="54" name="Picture 2" descr="C:\Program Files\Microsoft Office\MEDIA\CAGCAT10\j0285698.wmf"/>
          <p:cNvPicPr>
            <a:picLocks noChangeAspect="1" noChangeArrowheads="1"/>
          </p:cNvPicPr>
          <p:nvPr/>
        </p:nvPicPr>
        <p:blipFill>
          <a:blip r:embed="rId2" cstate="print"/>
          <a:srcRect/>
          <a:stretch>
            <a:fillRect/>
          </a:stretch>
        </p:blipFill>
        <p:spPr bwMode="auto">
          <a:xfrm>
            <a:off x="393700" y="2922429"/>
            <a:ext cx="472312" cy="5048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5" name="TextBox 54"/>
          <p:cNvSpPr txBox="1"/>
          <p:nvPr/>
        </p:nvSpPr>
        <p:spPr>
          <a:xfrm>
            <a:off x="304800" y="3411379"/>
            <a:ext cx="685800" cy="246221"/>
          </a:xfrm>
          <a:prstGeom prst="rect">
            <a:avLst/>
          </a:prstGeom>
          <a:noFill/>
        </p:spPr>
        <p:txBody>
          <a:bodyPr wrap="square" rtlCol="0">
            <a:spAutoFit/>
          </a:bodyPr>
          <a:lstStyle/>
          <a:p>
            <a:r>
              <a:rPr lang="en-US" sz="1000" dirty="0" smtClean="0"/>
              <a:t>Jane Doe</a:t>
            </a:r>
            <a:endParaRPr lang="en-US" sz="1000" dirty="0"/>
          </a:p>
        </p:txBody>
      </p:sp>
      <p:sp>
        <p:nvSpPr>
          <p:cNvPr id="56" name="Rounded Rectangle 55"/>
          <p:cNvSpPr/>
          <p:nvPr/>
        </p:nvSpPr>
        <p:spPr>
          <a:xfrm>
            <a:off x="914400" y="3001804"/>
            <a:ext cx="461955" cy="3048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850" dirty="0" smtClean="0"/>
              <a:t>Ninja</a:t>
            </a:r>
            <a:endParaRPr lang="en-US" sz="850" dirty="0"/>
          </a:p>
        </p:txBody>
      </p:sp>
      <p:pic>
        <p:nvPicPr>
          <p:cNvPr id="57" name="Picture 2" descr="C:\Program Files\Microsoft Office\MEDIA\CAGCAT10\j0285698.wmf"/>
          <p:cNvPicPr>
            <a:picLocks noChangeAspect="1" noChangeArrowheads="1"/>
          </p:cNvPicPr>
          <p:nvPr/>
        </p:nvPicPr>
        <p:blipFill>
          <a:blip r:embed="rId2" cstate="print"/>
          <a:srcRect/>
          <a:stretch>
            <a:fillRect/>
          </a:stretch>
        </p:blipFill>
        <p:spPr bwMode="auto">
          <a:xfrm>
            <a:off x="409740" y="3760629"/>
            <a:ext cx="472312" cy="5048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8" name="TextBox 57"/>
          <p:cNvSpPr txBox="1"/>
          <p:nvPr/>
        </p:nvSpPr>
        <p:spPr>
          <a:xfrm>
            <a:off x="320840" y="4249579"/>
            <a:ext cx="685800" cy="246221"/>
          </a:xfrm>
          <a:prstGeom prst="rect">
            <a:avLst/>
          </a:prstGeom>
          <a:noFill/>
        </p:spPr>
        <p:txBody>
          <a:bodyPr wrap="square" rtlCol="0">
            <a:spAutoFit/>
          </a:bodyPr>
          <a:lstStyle/>
          <a:p>
            <a:r>
              <a:rPr lang="en-US" sz="1000" dirty="0" smtClean="0"/>
              <a:t>Jane Doe</a:t>
            </a:r>
            <a:endParaRPr lang="en-US" sz="1000" dirty="0"/>
          </a:p>
        </p:txBody>
      </p:sp>
      <p:sp>
        <p:nvSpPr>
          <p:cNvPr id="59" name="Rounded Rectangle 58"/>
          <p:cNvSpPr/>
          <p:nvPr/>
        </p:nvSpPr>
        <p:spPr>
          <a:xfrm>
            <a:off x="930440" y="3840004"/>
            <a:ext cx="461955" cy="3048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850" dirty="0" smtClean="0"/>
              <a:t>Ninja</a:t>
            </a:r>
            <a:endParaRPr lang="en-US" sz="850" dirty="0"/>
          </a:p>
        </p:txBody>
      </p:sp>
      <p:pic>
        <p:nvPicPr>
          <p:cNvPr id="60" name="Picture 2" descr="C:\Program Files\Microsoft Office\MEDIA\CAGCAT10\j0285698.wmf"/>
          <p:cNvPicPr>
            <a:picLocks noChangeAspect="1" noChangeArrowheads="1"/>
          </p:cNvPicPr>
          <p:nvPr/>
        </p:nvPicPr>
        <p:blipFill>
          <a:blip r:embed="rId2" cstate="print"/>
          <a:srcRect/>
          <a:stretch>
            <a:fillRect/>
          </a:stretch>
        </p:blipFill>
        <p:spPr bwMode="auto">
          <a:xfrm>
            <a:off x="393700" y="4522629"/>
            <a:ext cx="472312" cy="5048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1" name="TextBox 60"/>
          <p:cNvSpPr txBox="1"/>
          <p:nvPr/>
        </p:nvSpPr>
        <p:spPr>
          <a:xfrm>
            <a:off x="304800" y="5011579"/>
            <a:ext cx="685800" cy="246221"/>
          </a:xfrm>
          <a:prstGeom prst="rect">
            <a:avLst/>
          </a:prstGeom>
          <a:noFill/>
        </p:spPr>
        <p:txBody>
          <a:bodyPr wrap="square" rtlCol="0">
            <a:spAutoFit/>
          </a:bodyPr>
          <a:lstStyle/>
          <a:p>
            <a:r>
              <a:rPr lang="en-US" sz="1000" dirty="0" smtClean="0"/>
              <a:t>Jane Doe</a:t>
            </a:r>
            <a:endParaRPr lang="en-US" sz="1000" dirty="0"/>
          </a:p>
        </p:txBody>
      </p:sp>
      <p:sp>
        <p:nvSpPr>
          <p:cNvPr id="62" name="Rounded Rectangle 61"/>
          <p:cNvSpPr/>
          <p:nvPr/>
        </p:nvSpPr>
        <p:spPr>
          <a:xfrm>
            <a:off x="914400" y="4602004"/>
            <a:ext cx="461955" cy="3048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850" dirty="0" smtClean="0"/>
              <a:t>Ninja</a:t>
            </a:r>
            <a:endParaRPr lang="en-US" sz="850" dirty="0"/>
          </a:p>
        </p:txBody>
      </p:sp>
      <p:cxnSp>
        <p:nvCxnSpPr>
          <p:cNvPr id="63" name="Straight Connector 62"/>
          <p:cNvCxnSpPr/>
          <p:nvPr/>
        </p:nvCxnSpPr>
        <p:spPr>
          <a:xfrm>
            <a:off x="304800" y="3657600"/>
            <a:ext cx="4617720" cy="0"/>
          </a:xfrm>
          <a:prstGeom prst="line">
            <a:avLst/>
          </a:prstGeom>
          <a:ln w="12700">
            <a:prstDash val="dash"/>
          </a:ln>
        </p:spPr>
        <p:style>
          <a:lnRef idx="1">
            <a:schemeClr val="dk1"/>
          </a:lnRef>
          <a:fillRef idx="0">
            <a:schemeClr val="dk1"/>
          </a:fillRef>
          <a:effectRef idx="0">
            <a:schemeClr val="dk1"/>
          </a:effectRef>
          <a:fontRef idx="minor">
            <a:schemeClr val="tx1"/>
          </a:fontRef>
        </p:style>
      </p:cxnSp>
      <p:cxnSp>
        <p:nvCxnSpPr>
          <p:cNvPr id="64" name="Straight Connector 63"/>
          <p:cNvCxnSpPr/>
          <p:nvPr/>
        </p:nvCxnSpPr>
        <p:spPr>
          <a:xfrm>
            <a:off x="344904" y="4455696"/>
            <a:ext cx="4617720" cy="0"/>
          </a:xfrm>
          <a:prstGeom prst="line">
            <a:avLst/>
          </a:prstGeom>
          <a:ln w="12700">
            <a:prstDash val="dash"/>
          </a:ln>
        </p:spPr>
        <p:style>
          <a:lnRef idx="1">
            <a:schemeClr val="dk1"/>
          </a:lnRef>
          <a:fillRef idx="0">
            <a:schemeClr val="dk1"/>
          </a:fillRef>
          <a:effectRef idx="0">
            <a:schemeClr val="dk1"/>
          </a:effectRef>
          <a:fontRef idx="minor">
            <a:schemeClr val="tx1"/>
          </a:fontRef>
        </p:style>
      </p:cxnSp>
      <p:cxnSp>
        <p:nvCxnSpPr>
          <p:cNvPr id="65" name="Straight Connector 64"/>
          <p:cNvCxnSpPr/>
          <p:nvPr/>
        </p:nvCxnSpPr>
        <p:spPr>
          <a:xfrm>
            <a:off x="304800" y="5257800"/>
            <a:ext cx="4617720" cy="0"/>
          </a:xfrm>
          <a:prstGeom prst="line">
            <a:avLst/>
          </a:prstGeom>
          <a:ln w="12700">
            <a:prstDash val="dash"/>
          </a:ln>
        </p:spPr>
        <p:style>
          <a:lnRef idx="1">
            <a:schemeClr val="dk1"/>
          </a:lnRef>
          <a:fillRef idx="0">
            <a:schemeClr val="dk1"/>
          </a:fillRef>
          <a:effectRef idx="0">
            <a:schemeClr val="dk1"/>
          </a:effectRef>
          <a:fontRef idx="minor">
            <a:schemeClr val="tx1"/>
          </a:fontRef>
        </p:style>
      </p:cxnSp>
      <p:sp>
        <p:nvSpPr>
          <p:cNvPr id="66" name="TextBox 65"/>
          <p:cNvSpPr txBox="1"/>
          <p:nvPr/>
        </p:nvSpPr>
        <p:spPr>
          <a:xfrm>
            <a:off x="1524000" y="2209800"/>
            <a:ext cx="2971800" cy="276999"/>
          </a:xfrm>
          <a:prstGeom prst="rect">
            <a:avLst/>
          </a:prstGeom>
          <a:noFill/>
        </p:spPr>
        <p:txBody>
          <a:bodyPr wrap="square" rtlCol="0">
            <a:spAutoFit/>
          </a:bodyPr>
          <a:lstStyle/>
          <a:p>
            <a:r>
              <a:rPr lang="en-US" sz="1200" dirty="0" smtClean="0"/>
              <a:t>[Message]</a:t>
            </a:r>
            <a:endParaRPr lang="en-US" sz="1200" dirty="0"/>
          </a:p>
        </p:txBody>
      </p:sp>
      <p:sp>
        <p:nvSpPr>
          <p:cNvPr id="67" name="TextBox 66"/>
          <p:cNvSpPr txBox="1"/>
          <p:nvPr/>
        </p:nvSpPr>
        <p:spPr>
          <a:xfrm>
            <a:off x="1524000" y="3031867"/>
            <a:ext cx="2971800" cy="276999"/>
          </a:xfrm>
          <a:prstGeom prst="rect">
            <a:avLst/>
          </a:prstGeom>
          <a:noFill/>
        </p:spPr>
        <p:txBody>
          <a:bodyPr wrap="square" rtlCol="0">
            <a:spAutoFit/>
          </a:bodyPr>
          <a:lstStyle/>
          <a:p>
            <a:r>
              <a:rPr lang="en-US" sz="1200" dirty="0" smtClean="0"/>
              <a:t>[Message]</a:t>
            </a:r>
            <a:endParaRPr lang="en-US" sz="1200" dirty="0"/>
          </a:p>
        </p:txBody>
      </p:sp>
      <p:sp>
        <p:nvSpPr>
          <p:cNvPr id="68" name="TextBox 67"/>
          <p:cNvSpPr txBox="1"/>
          <p:nvPr/>
        </p:nvSpPr>
        <p:spPr>
          <a:xfrm>
            <a:off x="1524000" y="3853934"/>
            <a:ext cx="2971800" cy="276999"/>
          </a:xfrm>
          <a:prstGeom prst="rect">
            <a:avLst/>
          </a:prstGeom>
          <a:noFill/>
        </p:spPr>
        <p:txBody>
          <a:bodyPr wrap="square" rtlCol="0">
            <a:spAutoFit/>
          </a:bodyPr>
          <a:lstStyle/>
          <a:p>
            <a:r>
              <a:rPr lang="en-US" sz="1200" dirty="0" smtClean="0"/>
              <a:t>[Message]</a:t>
            </a:r>
            <a:endParaRPr lang="en-US" sz="1200" dirty="0"/>
          </a:p>
        </p:txBody>
      </p:sp>
      <p:sp>
        <p:nvSpPr>
          <p:cNvPr id="69" name="TextBox 68"/>
          <p:cNvSpPr txBox="1"/>
          <p:nvPr/>
        </p:nvSpPr>
        <p:spPr>
          <a:xfrm>
            <a:off x="1524000" y="4676001"/>
            <a:ext cx="2971800" cy="276999"/>
          </a:xfrm>
          <a:prstGeom prst="rect">
            <a:avLst/>
          </a:prstGeom>
          <a:noFill/>
        </p:spPr>
        <p:txBody>
          <a:bodyPr wrap="square" rtlCol="0">
            <a:spAutoFit/>
          </a:bodyPr>
          <a:lstStyle/>
          <a:p>
            <a:r>
              <a:rPr lang="en-US" sz="1200" dirty="0" smtClean="0"/>
              <a:t>[Message]</a:t>
            </a:r>
            <a:endParaRPr lang="en-US" sz="1200" dirty="0"/>
          </a:p>
        </p:txBody>
      </p:sp>
      <p:sp>
        <p:nvSpPr>
          <p:cNvPr id="71" name="Right Arrow 70"/>
          <p:cNvSpPr/>
          <p:nvPr/>
        </p:nvSpPr>
        <p:spPr>
          <a:xfrm>
            <a:off x="4419600" y="2438400"/>
            <a:ext cx="101600" cy="101600"/>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72" name="Right Arrow 71"/>
          <p:cNvSpPr/>
          <p:nvPr/>
        </p:nvSpPr>
        <p:spPr>
          <a:xfrm>
            <a:off x="4419600" y="3225800"/>
            <a:ext cx="101600" cy="101600"/>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73" name="Right Arrow 72"/>
          <p:cNvSpPr/>
          <p:nvPr/>
        </p:nvSpPr>
        <p:spPr>
          <a:xfrm>
            <a:off x="4419600" y="4013200"/>
            <a:ext cx="101600" cy="101600"/>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74" name="Right Arrow 73"/>
          <p:cNvSpPr/>
          <p:nvPr/>
        </p:nvSpPr>
        <p:spPr>
          <a:xfrm>
            <a:off x="4419600" y="4800600"/>
            <a:ext cx="101600" cy="101600"/>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Friends</a:t>
            </a:r>
            <a:endParaRPr lang="en-US" dirty="0"/>
          </a:p>
        </p:txBody>
      </p:sp>
      <p:sp>
        <p:nvSpPr>
          <p:cNvPr id="3" name="Text Placeholder 2"/>
          <p:cNvSpPr>
            <a:spLocks noGrp="1"/>
          </p:cNvSpPr>
          <p:nvPr>
            <p:ph type="body" sz="quarter" idx="13"/>
          </p:nvPr>
        </p:nvSpPr>
        <p:spPr/>
        <p:txBody>
          <a:bodyPr>
            <a:normAutofit fontScale="92500" lnSpcReduction="10000"/>
          </a:bodyPr>
          <a:lstStyle/>
          <a:p>
            <a:r>
              <a:rPr lang="en-US" dirty="0" smtClean="0"/>
              <a:t>Friends</a:t>
            </a:r>
            <a:endParaRPr lang="en-US" dirty="0"/>
          </a:p>
        </p:txBody>
      </p:sp>
      <p:cxnSp>
        <p:nvCxnSpPr>
          <p:cNvPr id="4" name="Straight Connector 3"/>
          <p:cNvCxnSpPr/>
          <p:nvPr/>
        </p:nvCxnSpPr>
        <p:spPr>
          <a:xfrm>
            <a:off x="304800" y="6019800"/>
            <a:ext cx="4617720" cy="0"/>
          </a:xfrm>
          <a:prstGeom prst="line">
            <a:avLst/>
          </a:prstGeom>
          <a:ln w="12700"/>
        </p:spPr>
        <p:style>
          <a:lnRef idx="1">
            <a:schemeClr val="dk1"/>
          </a:lnRef>
          <a:fillRef idx="0">
            <a:schemeClr val="dk1"/>
          </a:fillRef>
          <a:effectRef idx="0">
            <a:schemeClr val="dk1"/>
          </a:effectRef>
          <a:fontRef idx="minor">
            <a:schemeClr val="tx1"/>
          </a:fontRef>
        </p:style>
      </p:cxnSp>
      <p:sp>
        <p:nvSpPr>
          <p:cNvPr id="5" name="TextBox 4"/>
          <p:cNvSpPr txBox="1"/>
          <p:nvPr/>
        </p:nvSpPr>
        <p:spPr>
          <a:xfrm>
            <a:off x="2233795" y="6080760"/>
            <a:ext cx="867545" cy="276999"/>
          </a:xfrm>
          <a:prstGeom prst="rect">
            <a:avLst/>
          </a:prstGeom>
          <a:noFill/>
        </p:spPr>
        <p:txBody>
          <a:bodyPr wrap="none" rtlCol="0">
            <a:spAutoFit/>
          </a:bodyPr>
          <a:lstStyle/>
          <a:p>
            <a:r>
              <a:rPr lang="en-US" sz="1200" b="1" dirty="0" smtClean="0">
                <a:solidFill>
                  <a:srgbClr val="FF0000"/>
                </a:solidFill>
              </a:rPr>
              <a:t>[Ad Space]</a:t>
            </a:r>
            <a:endParaRPr lang="en-US" sz="1200" b="1" dirty="0">
              <a:solidFill>
                <a:srgbClr val="FF0000"/>
              </a:solidFill>
            </a:endParaRPr>
          </a:p>
        </p:txBody>
      </p:sp>
      <p:grpSp>
        <p:nvGrpSpPr>
          <p:cNvPr id="15" name="Group 14"/>
          <p:cNvGrpSpPr/>
          <p:nvPr/>
        </p:nvGrpSpPr>
        <p:grpSpPr>
          <a:xfrm>
            <a:off x="368300" y="1249685"/>
            <a:ext cx="243257" cy="236215"/>
            <a:chOff x="5257800" y="990600"/>
            <a:chExt cx="164785" cy="160015"/>
          </a:xfrm>
        </p:grpSpPr>
        <p:sp>
          <p:nvSpPr>
            <p:cNvPr id="6" name="Rounded Rectangle 5"/>
            <p:cNvSpPr/>
            <p:nvPr/>
          </p:nvSpPr>
          <p:spPr>
            <a:xfrm>
              <a:off x="5257800" y="990600"/>
              <a:ext cx="45719" cy="45719"/>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7" name="Rounded Rectangle 6"/>
            <p:cNvSpPr/>
            <p:nvPr/>
          </p:nvSpPr>
          <p:spPr>
            <a:xfrm>
              <a:off x="5317333" y="990600"/>
              <a:ext cx="45719" cy="45719"/>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8" name="Rounded Rectangle 7"/>
            <p:cNvSpPr/>
            <p:nvPr/>
          </p:nvSpPr>
          <p:spPr>
            <a:xfrm>
              <a:off x="5376866" y="990600"/>
              <a:ext cx="45719" cy="45719"/>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9" name="Rounded Rectangle 8"/>
            <p:cNvSpPr/>
            <p:nvPr/>
          </p:nvSpPr>
          <p:spPr>
            <a:xfrm>
              <a:off x="5257800" y="1047272"/>
              <a:ext cx="45719" cy="45719"/>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0" name="Rounded Rectangle 9"/>
            <p:cNvSpPr/>
            <p:nvPr/>
          </p:nvSpPr>
          <p:spPr>
            <a:xfrm>
              <a:off x="5317333" y="1047272"/>
              <a:ext cx="45719" cy="45719"/>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1" name="Rounded Rectangle 10"/>
            <p:cNvSpPr/>
            <p:nvPr/>
          </p:nvSpPr>
          <p:spPr>
            <a:xfrm>
              <a:off x="5376866" y="1047272"/>
              <a:ext cx="45719" cy="45719"/>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2" name="Rounded Rectangle 11"/>
            <p:cNvSpPr/>
            <p:nvPr/>
          </p:nvSpPr>
          <p:spPr>
            <a:xfrm>
              <a:off x="5257800" y="1104896"/>
              <a:ext cx="45719" cy="45719"/>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3" name="Rounded Rectangle 12"/>
            <p:cNvSpPr/>
            <p:nvPr/>
          </p:nvSpPr>
          <p:spPr>
            <a:xfrm>
              <a:off x="5317333" y="1104896"/>
              <a:ext cx="45719" cy="45719"/>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4" name="Rounded Rectangle 13"/>
            <p:cNvSpPr/>
            <p:nvPr/>
          </p:nvSpPr>
          <p:spPr>
            <a:xfrm>
              <a:off x="5376866" y="1104896"/>
              <a:ext cx="45719" cy="45719"/>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grpSp>
      <p:sp>
        <p:nvSpPr>
          <p:cNvPr id="16" name="TextBox 15"/>
          <p:cNvSpPr txBox="1"/>
          <p:nvPr/>
        </p:nvSpPr>
        <p:spPr>
          <a:xfrm>
            <a:off x="5029200" y="876301"/>
            <a:ext cx="3352800" cy="3046988"/>
          </a:xfrm>
          <a:prstGeom prst="rect">
            <a:avLst/>
          </a:prstGeom>
          <a:noFill/>
        </p:spPr>
        <p:txBody>
          <a:bodyPr wrap="square" rtlCol="0">
            <a:spAutoFit/>
          </a:bodyPr>
          <a:lstStyle/>
          <a:p>
            <a:pPr marL="228600" indent="-228600">
              <a:buFont typeface="Wingdings" pitchFamily="2" charset="2"/>
              <a:buChar char="§"/>
            </a:pPr>
            <a:r>
              <a:rPr lang="en-US" sz="1200" dirty="0" smtClean="0"/>
              <a:t>     :  Allows user to navigate back to Directory</a:t>
            </a:r>
            <a:br>
              <a:rPr lang="en-US" sz="1200" dirty="0" smtClean="0"/>
            </a:br>
            <a:r>
              <a:rPr lang="en-US" sz="1200" dirty="0" smtClean="0"/>
              <a:t>        tab</a:t>
            </a:r>
          </a:p>
          <a:p>
            <a:pPr marL="228600" indent="-228600">
              <a:buFont typeface="Wingdings" pitchFamily="2" charset="2"/>
              <a:buChar char="§"/>
            </a:pPr>
            <a:r>
              <a:rPr lang="en-US" sz="1200" dirty="0" smtClean="0"/>
              <a:t>     :  Allows user to refresh page </a:t>
            </a:r>
            <a:r>
              <a:rPr lang="en-US" sz="1200" dirty="0" smtClean="0">
                <a:solidFill>
                  <a:srgbClr val="FF0000"/>
                </a:solidFill>
              </a:rPr>
              <a:t>[to discuss</a:t>
            </a:r>
            <a:br>
              <a:rPr lang="en-US" sz="1200" dirty="0" smtClean="0">
                <a:solidFill>
                  <a:srgbClr val="FF0000"/>
                </a:solidFill>
              </a:rPr>
            </a:br>
            <a:r>
              <a:rPr lang="en-US" sz="1200" dirty="0" smtClean="0">
                <a:solidFill>
                  <a:srgbClr val="FF0000"/>
                </a:solidFill>
              </a:rPr>
              <a:t>        when page warrants having a refresh</a:t>
            </a:r>
            <a:br>
              <a:rPr lang="en-US" sz="1200" dirty="0" smtClean="0">
                <a:solidFill>
                  <a:srgbClr val="FF0000"/>
                </a:solidFill>
              </a:rPr>
            </a:br>
            <a:r>
              <a:rPr lang="en-US" sz="1200" dirty="0" smtClean="0">
                <a:solidFill>
                  <a:srgbClr val="FF0000"/>
                </a:solidFill>
              </a:rPr>
              <a:t>        button]</a:t>
            </a:r>
            <a:r>
              <a:rPr lang="en-US" sz="1200" dirty="0" smtClean="0"/>
              <a:t>    </a:t>
            </a:r>
          </a:p>
          <a:p>
            <a:pPr marL="228600" indent="-228600">
              <a:buFont typeface="Wingdings" pitchFamily="2" charset="2"/>
              <a:buChar char="§"/>
            </a:pPr>
            <a:r>
              <a:rPr lang="en-US" sz="1200" dirty="0" smtClean="0"/>
              <a:t>Technical question of complexity of integrating search</a:t>
            </a:r>
          </a:p>
          <a:p>
            <a:pPr marL="228600" indent="-228600">
              <a:buFont typeface="Wingdings" pitchFamily="2" charset="2"/>
              <a:buChar char="§"/>
            </a:pPr>
            <a:r>
              <a:rPr lang="en-US" sz="1200" dirty="0" smtClean="0"/>
              <a:t>“Add Friends” function allows user to add friends from </a:t>
            </a:r>
            <a:r>
              <a:rPr lang="en-US" sz="1200" dirty="0" err="1" smtClean="0"/>
              <a:t>facebook</a:t>
            </a:r>
            <a:r>
              <a:rPr lang="en-US" sz="1200" dirty="0" smtClean="0"/>
              <a:t>/</a:t>
            </a:r>
            <a:r>
              <a:rPr lang="en-US" sz="1200" dirty="0" err="1" smtClean="0"/>
              <a:t>gmail</a:t>
            </a:r>
            <a:r>
              <a:rPr lang="en-US" sz="1200" dirty="0" smtClean="0"/>
              <a:t>/etc, otherwise sends a invite to them</a:t>
            </a:r>
          </a:p>
          <a:p>
            <a:pPr marL="228600" indent="-228600">
              <a:buFont typeface="Wingdings" pitchFamily="2" charset="2"/>
              <a:buChar char="§"/>
            </a:pPr>
            <a:r>
              <a:rPr lang="en-US" sz="1200" dirty="0" smtClean="0"/>
              <a:t>Viral – When user adds data via </a:t>
            </a:r>
            <a:r>
              <a:rPr lang="en-US" sz="1200" dirty="0" err="1" smtClean="0"/>
              <a:t>Facebook</a:t>
            </a:r>
            <a:r>
              <a:rPr lang="en-US" sz="1200" dirty="0" smtClean="0"/>
              <a:t> connect, Friends list should automatically populate with Friends that already use the application</a:t>
            </a:r>
          </a:p>
          <a:p>
            <a:pPr marL="228600" indent="-228600">
              <a:buFont typeface="Wingdings" pitchFamily="2" charset="2"/>
              <a:buChar char="§"/>
            </a:pPr>
            <a:endParaRPr lang="en-US" sz="1200" dirty="0" smtClean="0"/>
          </a:p>
          <a:p>
            <a:pPr marL="228600" indent="-228600">
              <a:buFont typeface="Wingdings" pitchFamily="2" charset="2"/>
              <a:buChar char="§"/>
            </a:pPr>
            <a:endParaRPr lang="en-US" sz="1200" dirty="0" smtClean="0"/>
          </a:p>
        </p:txBody>
      </p:sp>
      <p:grpSp>
        <p:nvGrpSpPr>
          <p:cNvPr id="28" name="Group 27"/>
          <p:cNvGrpSpPr/>
          <p:nvPr/>
        </p:nvGrpSpPr>
        <p:grpSpPr>
          <a:xfrm>
            <a:off x="5229225" y="914400"/>
            <a:ext cx="243257" cy="236215"/>
            <a:chOff x="5257800" y="990600"/>
            <a:chExt cx="164785" cy="160015"/>
          </a:xfrm>
        </p:grpSpPr>
        <p:sp>
          <p:nvSpPr>
            <p:cNvPr id="29" name="Rounded Rectangle 28"/>
            <p:cNvSpPr/>
            <p:nvPr/>
          </p:nvSpPr>
          <p:spPr>
            <a:xfrm>
              <a:off x="5257800" y="990600"/>
              <a:ext cx="45719" cy="45719"/>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30" name="Rounded Rectangle 29"/>
            <p:cNvSpPr/>
            <p:nvPr/>
          </p:nvSpPr>
          <p:spPr>
            <a:xfrm>
              <a:off x="5317333" y="990600"/>
              <a:ext cx="45719" cy="45719"/>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31" name="Rounded Rectangle 30"/>
            <p:cNvSpPr/>
            <p:nvPr/>
          </p:nvSpPr>
          <p:spPr>
            <a:xfrm>
              <a:off x="5376866" y="990600"/>
              <a:ext cx="45719" cy="45719"/>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32" name="Rounded Rectangle 31"/>
            <p:cNvSpPr/>
            <p:nvPr/>
          </p:nvSpPr>
          <p:spPr>
            <a:xfrm>
              <a:off x="5257800" y="1047272"/>
              <a:ext cx="45719" cy="45719"/>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33" name="Rounded Rectangle 32"/>
            <p:cNvSpPr/>
            <p:nvPr/>
          </p:nvSpPr>
          <p:spPr>
            <a:xfrm>
              <a:off x="5317333" y="1047272"/>
              <a:ext cx="45719" cy="45719"/>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34" name="Rounded Rectangle 33"/>
            <p:cNvSpPr/>
            <p:nvPr/>
          </p:nvSpPr>
          <p:spPr>
            <a:xfrm>
              <a:off x="5376866" y="1047272"/>
              <a:ext cx="45719" cy="45719"/>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35" name="Rounded Rectangle 34"/>
            <p:cNvSpPr/>
            <p:nvPr/>
          </p:nvSpPr>
          <p:spPr>
            <a:xfrm>
              <a:off x="5257800" y="1104896"/>
              <a:ext cx="45719" cy="45719"/>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36" name="Rounded Rectangle 35"/>
            <p:cNvSpPr/>
            <p:nvPr/>
          </p:nvSpPr>
          <p:spPr>
            <a:xfrm>
              <a:off x="5317333" y="1104896"/>
              <a:ext cx="45719" cy="45719"/>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37" name="Rounded Rectangle 36"/>
            <p:cNvSpPr/>
            <p:nvPr/>
          </p:nvSpPr>
          <p:spPr>
            <a:xfrm>
              <a:off x="5376866" y="1104896"/>
              <a:ext cx="45719" cy="45719"/>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grpSp>
      <p:sp>
        <p:nvSpPr>
          <p:cNvPr id="38" name="Curved Down Arrow 37"/>
          <p:cNvSpPr/>
          <p:nvPr/>
        </p:nvSpPr>
        <p:spPr>
          <a:xfrm rot="17965884">
            <a:off x="4615637" y="1246498"/>
            <a:ext cx="244745" cy="199388"/>
          </a:xfrm>
          <a:prstGeom prst="curved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39" name="Curved Down Arrow 38"/>
          <p:cNvSpPr/>
          <p:nvPr/>
        </p:nvSpPr>
        <p:spPr>
          <a:xfrm rot="17965884">
            <a:off x="5263337" y="1275074"/>
            <a:ext cx="244745" cy="199388"/>
          </a:xfrm>
          <a:prstGeom prst="curved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40" name="Rounded Rectangle 39"/>
          <p:cNvSpPr/>
          <p:nvPr/>
        </p:nvSpPr>
        <p:spPr>
          <a:xfrm>
            <a:off x="533400" y="1752600"/>
            <a:ext cx="4114800" cy="2286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r>
              <a:rPr lang="en-US" sz="1200" i="1" dirty="0" smtClean="0"/>
              <a:t>Search Friends</a:t>
            </a:r>
            <a:endParaRPr lang="en-US" sz="1200" i="1" dirty="0"/>
          </a:p>
        </p:txBody>
      </p:sp>
      <p:sp>
        <p:nvSpPr>
          <p:cNvPr id="41" name="TextBox 40"/>
          <p:cNvSpPr txBox="1"/>
          <p:nvPr/>
        </p:nvSpPr>
        <p:spPr>
          <a:xfrm>
            <a:off x="482600" y="1981200"/>
            <a:ext cx="1148071" cy="369332"/>
          </a:xfrm>
          <a:prstGeom prst="rect">
            <a:avLst/>
          </a:prstGeom>
          <a:noFill/>
        </p:spPr>
        <p:txBody>
          <a:bodyPr wrap="none" rtlCol="0">
            <a:spAutoFit/>
          </a:bodyPr>
          <a:lstStyle/>
          <a:p>
            <a:r>
              <a:rPr lang="en-US" b="1" dirty="0" smtClean="0"/>
              <a:t>+  </a:t>
            </a:r>
            <a:r>
              <a:rPr lang="en-US" sz="1200" dirty="0" smtClean="0"/>
              <a:t>Add Friends</a:t>
            </a:r>
            <a:endParaRPr lang="en-US" sz="1200" dirty="0"/>
          </a:p>
        </p:txBody>
      </p:sp>
      <p:pic>
        <p:nvPicPr>
          <p:cNvPr id="2050" name="Picture 2" descr="C:\Program Files\Microsoft Office\MEDIA\CAGCAT10\j0285698.wmf"/>
          <p:cNvPicPr>
            <a:picLocks noChangeAspect="1" noChangeArrowheads="1"/>
          </p:cNvPicPr>
          <p:nvPr/>
        </p:nvPicPr>
        <p:blipFill>
          <a:blip r:embed="rId2" cstate="print"/>
          <a:srcRect/>
          <a:stretch>
            <a:fillRect/>
          </a:stretch>
        </p:blipFill>
        <p:spPr bwMode="auto">
          <a:xfrm>
            <a:off x="596900" y="2438400"/>
            <a:ext cx="472312" cy="5048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3" name="TextBox 42"/>
          <p:cNvSpPr txBox="1"/>
          <p:nvPr/>
        </p:nvSpPr>
        <p:spPr>
          <a:xfrm>
            <a:off x="1143000" y="2495490"/>
            <a:ext cx="1130438" cy="400110"/>
          </a:xfrm>
          <a:prstGeom prst="rect">
            <a:avLst/>
          </a:prstGeom>
          <a:noFill/>
        </p:spPr>
        <p:txBody>
          <a:bodyPr wrap="none" rtlCol="0">
            <a:spAutoFit/>
          </a:bodyPr>
          <a:lstStyle/>
          <a:p>
            <a:r>
              <a:rPr lang="en-US" sz="2000" dirty="0" smtClean="0"/>
              <a:t>Jane Doe</a:t>
            </a:r>
            <a:endParaRPr lang="en-US" sz="2000" dirty="0"/>
          </a:p>
        </p:txBody>
      </p:sp>
      <p:pic>
        <p:nvPicPr>
          <p:cNvPr id="44" name="Picture 2" descr="C:\Program Files\Microsoft Office\MEDIA\CAGCAT10\j0285698.wmf"/>
          <p:cNvPicPr>
            <a:picLocks noChangeAspect="1" noChangeArrowheads="1"/>
          </p:cNvPicPr>
          <p:nvPr/>
        </p:nvPicPr>
        <p:blipFill>
          <a:blip r:embed="rId2" cstate="print"/>
          <a:srcRect/>
          <a:stretch>
            <a:fillRect/>
          </a:stretch>
        </p:blipFill>
        <p:spPr bwMode="auto">
          <a:xfrm>
            <a:off x="609600" y="3063875"/>
            <a:ext cx="472312" cy="5048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5" name="TextBox 44"/>
          <p:cNvSpPr txBox="1"/>
          <p:nvPr/>
        </p:nvSpPr>
        <p:spPr>
          <a:xfrm>
            <a:off x="1155700" y="3120965"/>
            <a:ext cx="1130438" cy="400110"/>
          </a:xfrm>
          <a:prstGeom prst="rect">
            <a:avLst/>
          </a:prstGeom>
          <a:noFill/>
        </p:spPr>
        <p:txBody>
          <a:bodyPr wrap="none" rtlCol="0">
            <a:spAutoFit/>
          </a:bodyPr>
          <a:lstStyle/>
          <a:p>
            <a:r>
              <a:rPr lang="en-US" sz="2000" dirty="0" smtClean="0"/>
              <a:t>Jane Doe</a:t>
            </a:r>
            <a:endParaRPr lang="en-US" sz="2000" dirty="0"/>
          </a:p>
        </p:txBody>
      </p:sp>
      <p:pic>
        <p:nvPicPr>
          <p:cNvPr id="46" name="Picture 2" descr="C:\Program Files\Microsoft Office\MEDIA\CAGCAT10\j0285698.wmf"/>
          <p:cNvPicPr>
            <a:picLocks noChangeAspect="1" noChangeArrowheads="1"/>
          </p:cNvPicPr>
          <p:nvPr/>
        </p:nvPicPr>
        <p:blipFill>
          <a:blip r:embed="rId2" cstate="print"/>
          <a:srcRect/>
          <a:stretch>
            <a:fillRect/>
          </a:stretch>
        </p:blipFill>
        <p:spPr bwMode="auto">
          <a:xfrm>
            <a:off x="609600" y="3676650"/>
            <a:ext cx="472312" cy="5048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7" name="TextBox 46"/>
          <p:cNvSpPr txBox="1"/>
          <p:nvPr/>
        </p:nvSpPr>
        <p:spPr>
          <a:xfrm>
            <a:off x="1155700" y="3733740"/>
            <a:ext cx="1130438" cy="400110"/>
          </a:xfrm>
          <a:prstGeom prst="rect">
            <a:avLst/>
          </a:prstGeom>
          <a:noFill/>
        </p:spPr>
        <p:txBody>
          <a:bodyPr wrap="none" rtlCol="0">
            <a:spAutoFit/>
          </a:bodyPr>
          <a:lstStyle/>
          <a:p>
            <a:r>
              <a:rPr lang="en-US" sz="2000" dirty="0" smtClean="0"/>
              <a:t>Jane Doe</a:t>
            </a:r>
            <a:endParaRPr lang="en-US" sz="2000" dirty="0"/>
          </a:p>
        </p:txBody>
      </p:sp>
      <p:sp>
        <p:nvSpPr>
          <p:cNvPr id="48" name="Rounded Rectangle 47"/>
          <p:cNvSpPr/>
          <p:nvPr/>
        </p:nvSpPr>
        <p:spPr>
          <a:xfrm>
            <a:off x="2438400" y="4343400"/>
            <a:ext cx="76200" cy="7620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0" name="Rounded Rectangle 49"/>
          <p:cNvSpPr/>
          <p:nvPr/>
        </p:nvSpPr>
        <p:spPr>
          <a:xfrm>
            <a:off x="2438400" y="4471985"/>
            <a:ext cx="76200" cy="7620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1" name="Rounded Rectangle 50"/>
          <p:cNvSpPr/>
          <p:nvPr/>
        </p:nvSpPr>
        <p:spPr>
          <a:xfrm>
            <a:off x="2438400" y="4610104"/>
            <a:ext cx="76200" cy="7620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Map</a:t>
            </a:r>
            <a:endParaRPr lang="en-US" dirty="0"/>
          </a:p>
        </p:txBody>
      </p:sp>
      <p:sp>
        <p:nvSpPr>
          <p:cNvPr id="3" name="Text Placeholder 2"/>
          <p:cNvSpPr>
            <a:spLocks noGrp="1"/>
          </p:cNvSpPr>
          <p:nvPr>
            <p:ph type="body" sz="quarter" idx="13"/>
          </p:nvPr>
        </p:nvSpPr>
        <p:spPr/>
        <p:txBody>
          <a:bodyPr>
            <a:normAutofit fontScale="92500" lnSpcReduction="10000"/>
          </a:bodyPr>
          <a:lstStyle/>
          <a:p>
            <a:r>
              <a:rPr lang="en-US" dirty="0" smtClean="0"/>
              <a:t>Map</a:t>
            </a:r>
            <a:endParaRPr lang="en-US" dirty="0"/>
          </a:p>
        </p:txBody>
      </p:sp>
      <p:cxnSp>
        <p:nvCxnSpPr>
          <p:cNvPr id="4" name="Straight Connector 3"/>
          <p:cNvCxnSpPr/>
          <p:nvPr/>
        </p:nvCxnSpPr>
        <p:spPr>
          <a:xfrm>
            <a:off x="304800" y="6019800"/>
            <a:ext cx="4617720" cy="0"/>
          </a:xfrm>
          <a:prstGeom prst="line">
            <a:avLst/>
          </a:prstGeom>
          <a:ln w="12700"/>
        </p:spPr>
        <p:style>
          <a:lnRef idx="1">
            <a:schemeClr val="dk1"/>
          </a:lnRef>
          <a:fillRef idx="0">
            <a:schemeClr val="dk1"/>
          </a:fillRef>
          <a:effectRef idx="0">
            <a:schemeClr val="dk1"/>
          </a:effectRef>
          <a:fontRef idx="minor">
            <a:schemeClr val="tx1"/>
          </a:fontRef>
        </p:style>
      </p:cxnSp>
      <p:sp>
        <p:nvSpPr>
          <p:cNvPr id="5" name="TextBox 4"/>
          <p:cNvSpPr txBox="1"/>
          <p:nvPr/>
        </p:nvSpPr>
        <p:spPr>
          <a:xfrm>
            <a:off x="2233795" y="6080760"/>
            <a:ext cx="867545" cy="276999"/>
          </a:xfrm>
          <a:prstGeom prst="rect">
            <a:avLst/>
          </a:prstGeom>
          <a:noFill/>
        </p:spPr>
        <p:txBody>
          <a:bodyPr wrap="none" rtlCol="0">
            <a:spAutoFit/>
          </a:bodyPr>
          <a:lstStyle/>
          <a:p>
            <a:r>
              <a:rPr lang="en-US" sz="1200" b="1" dirty="0" smtClean="0">
                <a:solidFill>
                  <a:srgbClr val="FF0000"/>
                </a:solidFill>
              </a:rPr>
              <a:t>[Ad Space]</a:t>
            </a:r>
            <a:endParaRPr lang="en-US" sz="1200" b="1" dirty="0">
              <a:solidFill>
                <a:srgbClr val="FF0000"/>
              </a:solidFill>
            </a:endParaRPr>
          </a:p>
        </p:txBody>
      </p:sp>
      <p:grpSp>
        <p:nvGrpSpPr>
          <p:cNvPr id="15" name="Group 14"/>
          <p:cNvGrpSpPr/>
          <p:nvPr/>
        </p:nvGrpSpPr>
        <p:grpSpPr>
          <a:xfrm>
            <a:off x="368300" y="1249685"/>
            <a:ext cx="243257" cy="236215"/>
            <a:chOff x="5257800" y="990600"/>
            <a:chExt cx="164785" cy="160015"/>
          </a:xfrm>
        </p:grpSpPr>
        <p:sp>
          <p:nvSpPr>
            <p:cNvPr id="6" name="Rounded Rectangle 5"/>
            <p:cNvSpPr/>
            <p:nvPr/>
          </p:nvSpPr>
          <p:spPr>
            <a:xfrm>
              <a:off x="5257800" y="990600"/>
              <a:ext cx="45719" cy="45719"/>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7" name="Rounded Rectangle 6"/>
            <p:cNvSpPr/>
            <p:nvPr/>
          </p:nvSpPr>
          <p:spPr>
            <a:xfrm>
              <a:off x="5317333" y="990600"/>
              <a:ext cx="45719" cy="45719"/>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8" name="Rounded Rectangle 7"/>
            <p:cNvSpPr/>
            <p:nvPr/>
          </p:nvSpPr>
          <p:spPr>
            <a:xfrm>
              <a:off x="5376866" y="990600"/>
              <a:ext cx="45719" cy="45719"/>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9" name="Rounded Rectangle 8"/>
            <p:cNvSpPr/>
            <p:nvPr/>
          </p:nvSpPr>
          <p:spPr>
            <a:xfrm>
              <a:off x="5257800" y="1047272"/>
              <a:ext cx="45719" cy="45719"/>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0" name="Rounded Rectangle 9"/>
            <p:cNvSpPr/>
            <p:nvPr/>
          </p:nvSpPr>
          <p:spPr>
            <a:xfrm>
              <a:off x="5317333" y="1047272"/>
              <a:ext cx="45719" cy="45719"/>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1" name="Rounded Rectangle 10"/>
            <p:cNvSpPr/>
            <p:nvPr/>
          </p:nvSpPr>
          <p:spPr>
            <a:xfrm>
              <a:off x="5376866" y="1047272"/>
              <a:ext cx="45719" cy="45719"/>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2" name="Rounded Rectangle 11"/>
            <p:cNvSpPr/>
            <p:nvPr/>
          </p:nvSpPr>
          <p:spPr>
            <a:xfrm>
              <a:off x="5257800" y="1104896"/>
              <a:ext cx="45719" cy="45719"/>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3" name="Rounded Rectangle 12"/>
            <p:cNvSpPr/>
            <p:nvPr/>
          </p:nvSpPr>
          <p:spPr>
            <a:xfrm>
              <a:off x="5317333" y="1104896"/>
              <a:ext cx="45719" cy="45719"/>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4" name="Rounded Rectangle 13"/>
            <p:cNvSpPr/>
            <p:nvPr/>
          </p:nvSpPr>
          <p:spPr>
            <a:xfrm>
              <a:off x="5376866" y="1104896"/>
              <a:ext cx="45719" cy="45719"/>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grpSp>
      <p:sp>
        <p:nvSpPr>
          <p:cNvPr id="16" name="TextBox 15"/>
          <p:cNvSpPr txBox="1"/>
          <p:nvPr/>
        </p:nvSpPr>
        <p:spPr>
          <a:xfrm>
            <a:off x="5029200" y="876301"/>
            <a:ext cx="3352800" cy="3046988"/>
          </a:xfrm>
          <a:prstGeom prst="rect">
            <a:avLst/>
          </a:prstGeom>
          <a:noFill/>
        </p:spPr>
        <p:txBody>
          <a:bodyPr wrap="square" rtlCol="0">
            <a:spAutoFit/>
          </a:bodyPr>
          <a:lstStyle/>
          <a:p>
            <a:pPr marL="228600" indent="-228600">
              <a:buFont typeface="Wingdings" pitchFamily="2" charset="2"/>
              <a:buChar char="§"/>
            </a:pPr>
            <a:r>
              <a:rPr lang="en-US" sz="1200" dirty="0" smtClean="0"/>
              <a:t>Google Maps integrated function that allows users to scan visually through geo-tagged questions</a:t>
            </a:r>
          </a:p>
          <a:p>
            <a:pPr marL="228600" indent="-228600">
              <a:buFont typeface="Wingdings" pitchFamily="2" charset="2"/>
              <a:buChar char="§"/>
            </a:pPr>
            <a:r>
              <a:rPr lang="en-US" sz="1200" dirty="0" err="1" smtClean="0"/>
              <a:t>Realtime</a:t>
            </a:r>
            <a:r>
              <a:rPr lang="en-US" sz="1200" dirty="0" smtClean="0"/>
              <a:t> feature – Pushpins will update on map with the most recent ones appearing</a:t>
            </a:r>
          </a:p>
          <a:p>
            <a:pPr marL="228600" indent="-228600">
              <a:buFont typeface="Wingdings" pitchFamily="2" charset="2"/>
              <a:buChar char="§"/>
            </a:pPr>
            <a:r>
              <a:rPr lang="en-US" sz="1200" dirty="0" smtClean="0"/>
              <a:t>Questions appear as pinpoints, with the entire question popping up when the user pushes on the pin</a:t>
            </a:r>
          </a:p>
          <a:p>
            <a:pPr marL="228600" indent="-228600">
              <a:buFont typeface="Wingdings" pitchFamily="2" charset="2"/>
              <a:buChar char="§"/>
            </a:pPr>
            <a:r>
              <a:rPr lang="en-US" sz="1200" dirty="0" smtClean="0"/>
              <a:t>Search function allows user to search for recent </a:t>
            </a:r>
            <a:r>
              <a:rPr lang="en-US" sz="1200" dirty="0" err="1" smtClean="0"/>
              <a:t>Kuipps</a:t>
            </a:r>
            <a:r>
              <a:rPr lang="en-US" sz="1200" dirty="0" smtClean="0"/>
              <a:t> </a:t>
            </a:r>
            <a:r>
              <a:rPr lang="en-US" sz="1200" dirty="0" smtClean="0"/>
              <a:t>in San Francisco</a:t>
            </a:r>
          </a:p>
          <a:p>
            <a:pPr marL="228600" indent="-228600">
              <a:buFont typeface="Wingdings" pitchFamily="2" charset="2"/>
              <a:buChar char="§"/>
            </a:pPr>
            <a:r>
              <a:rPr lang="en-US" sz="1200" dirty="0" smtClean="0"/>
              <a:t>Clicking on question pin will direct user to the specific user’s Q&amp;A responses thus far</a:t>
            </a:r>
          </a:p>
          <a:p>
            <a:pPr marL="228600" indent="-228600">
              <a:buFont typeface="Wingdings" pitchFamily="2" charset="2"/>
              <a:buChar char="§"/>
            </a:pPr>
            <a:r>
              <a:rPr lang="en-US" sz="1200" dirty="0" smtClean="0"/>
              <a:t>Time function: For questions that have not been answered, or “popped” yet, the time remaining appears in </a:t>
            </a:r>
            <a:r>
              <a:rPr lang="en-US" sz="1200" dirty="0" smtClean="0">
                <a:solidFill>
                  <a:srgbClr val="FF0000"/>
                </a:solidFill>
              </a:rPr>
              <a:t>red </a:t>
            </a:r>
            <a:r>
              <a:rPr lang="en-US" sz="1200" dirty="0" smtClean="0"/>
              <a:t>on the question box to further entice users to answer the question</a:t>
            </a:r>
          </a:p>
        </p:txBody>
      </p:sp>
      <p:sp>
        <p:nvSpPr>
          <p:cNvPr id="38" name="Curved Down Arrow 37"/>
          <p:cNvSpPr/>
          <p:nvPr/>
        </p:nvSpPr>
        <p:spPr>
          <a:xfrm rot="17965884">
            <a:off x="4615637" y="1246498"/>
            <a:ext cx="244745" cy="199388"/>
          </a:xfrm>
          <a:prstGeom prst="curved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pic>
        <p:nvPicPr>
          <p:cNvPr id="1026" name="Picture 2" descr="google maps Google Maps on Android 2.0"/>
          <p:cNvPicPr>
            <a:picLocks noChangeAspect="1" noChangeArrowheads="1"/>
          </p:cNvPicPr>
          <p:nvPr/>
        </p:nvPicPr>
        <p:blipFill>
          <a:blip r:embed="rId2" cstate="print"/>
          <a:srcRect/>
          <a:stretch>
            <a:fillRect/>
          </a:stretch>
        </p:blipFill>
        <p:spPr bwMode="auto">
          <a:xfrm>
            <a:off x="547353" y="1752600"/>
            <a:ext cx="4024647" cy="3657600"/>
          </a:xfrm>
          <a:prstGeom prst="rect">
            <a:avLst/>
          </a:prstGeom>
          <a:noFill/>
        </p:spPr>
      </p:pic>
      <p:pic>
        <p:nvPicPr>
          <p:cNvPr id="1028" name="Picture 4" descr="http://t3.gstatic.com/images?q=tbn:ANd9GcT6EZy_a5VYoz0umeCfi6nly1fIJ4s3H8XBgmwTqvYRR3X7ThEM"/>
          <p:cNvPicPr>
            <a:picLocks noChangeAspect="1" noChangeArrowheads="1"/>
          </p:cNvPicPr>
          <p:nvPr/>
        </p:nvPicPr>
        <p:blipFill>
          <a:blip r:embed="rId3" cstate="print">
            <a:clrChange>
              <a:clrFrom>
                <a:srgbClr val="FFFBFF"/>
              </a:clrFrom>
              <a:clrTo>
                <a:srgbClr val="FFFBFF">
                  <a:alpha val="0"/>
                </a:srgbClr>
              </a:clrTo>
            </a:clrChange>
          </a:blip>
          <a:srcRect/>
          <a:stretch>
            <a:fillRect/>
          </a:stretch>
        </p:blipFill>
        <p:spPr bwMode="auto">
          <a:xfrm>
            <a:off x="2133600" y="2971800"/>
            <a:ext cx="381000" cy="381000"/>
          </a:xfrm>
          <a:prstGeom prst="rect">
            <a:avLst/>
          </a:prstGeom>
          <a:noFill/>
        </p:spPr>
      </p:pic>
      <p:pic>
        <p:nvPicPr>
          <p:cNvPr id="52" name="Picture 4" descr="http://t3.gstatic.com/images?q=tbn:ANd9GcT6EZy_a5VYoz0umeCfi6nly1fIJ4s3H8XBgmwTqvYRR3X7ThEM"/>
          <p:cNvPicPr>
            <a:picLocks noChangeAspect="1" noChangeArrowheads="1"/>
          </p:cNvPicPr>
          <p:nvPr/>
        </p:nvPicPr>
        <p:blipFill>
          <a:blip r:embed="rId3" cstate="print">
            <a:clrChange>
              <a:clrFrom>
                <a:srgbClr val="FFFBFF"/>
              </a:clrFrom>
              <a:clrTo>
                <a:srgbClr val="FFFBFF">
                  <a:alpha val="0"/>
                </a:srgbClr>
              </a:clrTo>
            </a:clrChange>
          </a:blip>
          <a:srcRect/>
          <a:stretch>
            <a:fillRect/>
          </a:stretch>
        </p:blipFill>
        <p:spPr bwMode="auto">
          <a:xfrm>
            <a:off x="2438400" y="3886200"/>
            <a:ext cx="381000" cy="381000"/>
          </a:xfrm>
          <a:prstGeom prst="rect">
            <a:avLst/>
          </a:prstGeom>
          <a:noFill/>
        </p:spPr>
      </p:pic>
      <p:sp>
        <p:nvSpPr>
          <p:cNvPr id="53" name="Rounded Rectangular Callout 52"/>
          <p:cNvSpPr/>
          <p:nvPr/>
        </p:nvSpPr>
        <p:spPr>
          <a:xfrm>
            <a:off x="2057400" y="2133600"/>
            <a:ext cx="1066800" cy="685800"/>
          </a:xfrm>
          <a:prstGeom prst="wedgeRoundRectCallou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800" dirty="0" smtClean="0">
                <a:solidFill>
                  <a:srgbClr val="FF0000"/>
                </a:solidFill>
              </a:rPr>
              <a:t>John Asked -</a:t>
            </a:r>
            <a:r>
              <a:rPr lang="en-US" sz="800" dirty="0" smtClean="0"/>
              <a:t>Where are the latest sales at Macy’s</a:t>
            </a:r>
            <a:r>
              <a:rPr lang="en-US" sz="1000" dirty="0" smtClean="0"/>
              <a:t>?</a:t>
            </a:r>
            <a:endParaRPr lang="en-US" sz="1000" dirty="0"/>
          </a:p>
        </p:txBody>
      </p:sp>
      <p:sp>
        <p:nvSpPr>
          <p:cNvPr id="54" name="Rounded Rectangular Callout 53"/>
          <p:cNvSpPr/>
          <p:nvPr/>
        </p:nvSpPr>
        <p:spPr>
          <a:xfrm>
            <a:off x="3505200" y="3315237"/>
            <a:ext cx="1066800" cy="685800"/>
          </a:xfrm>
          <a:prstGeom prst="wedgeRoundRectCallou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800" dirty="0" smtClean="0">
                <a:solidFill>
                  <a:srgbClr val="FF0000"/>
                </a:solidFill>
              </a:rPr>
              <a:t>Pete asked - </a:t>
            </a:r>
            <a:r>
              <a:rPr lang="en-US" sz="800" dirty="0" smtClean="0"/>
              <a:t>Why is this CPK Pizza closed for the weekend</a:t>
            </a:r>
            <a:r>
              <a:rPr lang="en-US" sz="1000" dirty="0" smtClean="0"/>
              <a:t>?</a:t>
            </a:r>
            <a:endParaRPr lang="en-US" sz="1000" dirty="0"/>
          </a:p>
        </p:txBody>
      </p:sp>
      <p:sp>
        <p:nvSpPr>
          <p:cNvPr id="55" name="Rounded Rectangular Callout 54"/>
          <p:cNvSpPr/>
          <p:nvPr/>
        </p:nvSpPr>
        <p:spPr>
          <a:xfrm>
            <a:off x="2362200" y="3124200"/>
            <a:ext cx="1066800" cy="685800"/>
          </a:xfrm>
          <a:prstGeom prst="wedgeRoundRectCallou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800" dirty="0" smtClean="0">
                <a:solidFill>
                  <a:srgbClr val="FF0000"/>
                </a:solidFill>
              </a:rPr>
              <a:t>Chris asked - </a:t>
            </a:r>
            <a:r>
              <a:rPr lang="en-US" sz="800" dirty="0" smtClean="0"/>
              <a:t>Where can I find the best sushi in SOMA?</a:t>
            </a:r>
            <a:endParaRPr lang="en-US" sz="800" dirty="0"/>
          </a:p>
        </p:txBody>
      </p:sp>
      <p:pic>
        <p:nvPicPr>
          <p:cNvPr id="58" name="Picture 4" descr="http://t3.gstatic.com/images?q=tbn:ANd9GcT6EZy_a5VYoz0umeCfi6nly1fIJ4s3H8XBgmwTqvYRR3X7ThEM"/>
          <p:cNvPicPr>
            <a:picLocks noChangeAspect="1" noChangeArrowheads="1"/>
          </p:cNvPicPr>
          <p:nvPr/>
        </p:nvPicPr>
        <p:blipFill>
          <a:blip r:embed="rId3" cstate="print">
            <a:clrChange>
              <a:clrFrom>
                <a:srgbClr val="FFFBFF"/>
              </a:clrFrom>
              <a:clrTo>
                <a:srgbClr val="FFFBFF">
                  <a:alpha val="0"/>
                </a:srgbClr>
              </a:clrTo>
            </a:clrChange>
          </a:blip>
          <a:srcRect/>
          <a:stretch>
            <a:fillRect/>
          </a:stretch>
        </p:blipFill>
        <p:spPr bwMode="auto">
          <a:xfrm>
            <a:off x="533400" y="5486400"/>
            <a:ext cx="381000" cy="381000"/>
          </a:xfrm>
          <a:prstGeom prst="rect">
            <a:avLst/>
          </a:prstGeom>
          <a:noFill/>
        </p:spPr>
      </p:pic>
      <p:pic>
        <p:nvPicPr>
          <p:cNvPr id="1030" name="Picture 6" descr="http://www.pembrokeeducationfoundation.org/images/push%20pin.jpg"/>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1981200" y="5410200"/>
            <a:ext cx="609600" cy="576125"/>
          </a:xfrm>
          <a:prstGeom prst="rect">
            <a:avLst/>
          </a:prstGeom>
          <a:noFill/>
        </p:spPr>
      </p:pic>
      <p:sp>
        <p:nvSpPr>
          <p:cNvPr id="59" name="TextBox 58"/>
          <p:cNvSpPr txBox="1"/>
          <p:nvPr/>
        </p:nvSpPr>
        <p:spPr>
          <a:xfrm>
            <a:off x="762000" y="5585460"/>
            <a:ext cx="933974" cy="307777"/>
          </a:xfrm>
          <a:prstGeom prst="rect">
            <a:avLst/>
          </a:prstGeom>
          <a:noFill/>
        </p:spPr>
        <p:txBody>
          <a:bodyPr wrap="none" rtlCol="0">
            <a:spAutoFit/>
          </a:bodyPr>
          <a:lstStyle/>
          <a:p>
            <a:r>
              <a:rPr lang="en-US" sz="1400" b="1" dirty="0" err="1" smtClean="0"/>
              <a:t>Kuipppers</a:t>
            </a:r>
            <a:endParaRPr lang="en-US" sz="1400" b="1" dirty="0"/>
          </a:p>
        </p:txBody>
      </p:sp>
      <p:pic>
        <p:nvPicPr>
          <p:cNvPr id="1032" name="Picture 8" descr="http://www.visualparadox.com/images/linking-not-allowed/pushpin-wide.jpg"/>
          <p:cNvPicPr>
            <a:picLocks noChangeAspect="1" noChangeArrowheads="1"/>
          </p:cNvPicPr>
          <p:nvPr/>
        </p:nvPicPr>
        <p:blipFill>
          <a:blip r:embed="rId5" cstate="print">
            <a:clrChange>
              <a:clrFrom>
                <a:srgbClr val="FDFEF8"/>
              </a:clrFrom>
              <a:clrTo>
                <a:srgbClr val="FDFEF8">
                  <a:alpha val="0"/>
                </a:srgbClr>
              </a:clrTo>
            </a:clrChange>
          </a:blip>
          <a:srcRect l="42222" r="6944" b="37778"/>
          <a:stretch>
            <a:fillRect/>
          </a:stretch>
        </p:blipFill>
        <p:spPr bwMode="auto">
          <a:xfrm>
            <a:off x="3505200" y="4114801"/>
            <a:ext cx="381000" cy="291476"/>
          </a:xfrm>
          <a:prstGeom prst="rect">
            <a:avLst/>
          </a:prstGeom>
          <a:noFill/>
        </p:spPr>
      </p:pic>
      <p:pic>
        <p:nvPicPr>
          <p:cNvPr id="61" name="Picture 6" descr="http://www.pembrokeeducationfoundation.org/images/push%20pin.jpg"/>
          <p:cNvPicPr>
            <a:picLocks noChangeAspect="1" noChangeArrowheads="1"/>
          </p:cNvPicPr>
          <p:nvPr/>
        </p:nvPicPr>
        <p:blipFill>
          <a:blip r:embed="rId6" cstate="print">
            <a:clrChange>
              <a:clrFrom>
                <a:srgbClr val="FFFFFF"/>
              </a:clrFrom>
              <a:clrTo>
                <a:srgbClr val="FFFFFF">
                  <a:alpha val="0"/>
                </a:srgbClr>
              </a:clrTo>
            </a:clrChange>
          </a:blip>
          <a:srcRect/>
          <a:stretch>
            <a:fillRect/>
          </a:stretch>
        </p:blipFill>
        <p:spPr bwMode="auto">
          <a:xfrm>
            <a:off x="1524000" y="3200400"/>
            <a:ext cx="564393" cy="533400"/>
          </a:xfrm>
          <a:prstGeom prst="rect">
            <a:avLst/>
          </a:prstGeom>
          <a:noFill/>
        </p:spPr>
      </p:pic>
      <p:sp>
        <p:nvSpPr>
          <p:cNvPr id="62" name="TextBox 61"/>
          <p:cNvSpPr txBox="1"/>
          <p:nvPr/>
        </p:nvSpPr>
        <p:spPr>
          <a:xfrm>
            <a:off x="2362200" y="5585460"/>
            <a:ext cx="901529" cy="307777"/>
          </a:xfrm>
          <a:prstGeom prst="rect">
            <a:avLst/>
          </a:prstGeom>
          <a:noFill/>
        </p:spPr>
        <p:txBody>
          <a:bodyPr wrap="none" rtlCol="0">
            <a:spAutoFit/>
          </a:bodyPr>
          <a:lstStyle/>
          <a:p>
            <a:r>
              <a:rPr lang="en-US" sz="1400" b="1" dirty="0" smtClean="0"/>
              <a:t>Followers</a:t>
            </a:r>
            <a:endParaRPr lang="en-US" sz="1400" b="1" dirty="0"/>
          </a:p>
        </p:txBody>
      </p:sp>
      <p:sp>
        <p:nvSpPr>
          <p:cNvPr id="63" name="TextBox 62"/>
          <p:cNvSpPr txBox="1"/>
          <p:nvPr/>
        </p:nvSpPr>
        <p:spPr>
          <a:xfrm>
            <a:off x="4140472" y="5585460"/>
            <a:ext cx="431528" cy="307777"/>
          </a:xfrm>
          <a:prstGeom prst="rect">
            <a:avLst/>
          </a:prstGeom>
          <a:noFill/>
        </p:spPr>
        <p:txBody>
          <a:bodyPr wrap="none" rtlCol="0">
            <a:spAutoFit/>
          </a:bodyPr>
          <a:lstStyle/>
          <a:p>
            <a:r>
              <a:rPr lang="en-US" sz="1400" b="1" dirty="0" smtClean="0"/>
              <a:t>Me</a:t>
            </a:r>
            <a:endParaRPr lang="en-US" sz="1400" b="1" dirty="0"/>
          </a:p>
        </p:txBody>
      </p:sp>
      <p:pic>
        <p:nvPicPr>
          <p:cNvPr id="64" name="Picture 8" descr="http://www.visualparadox.com/images/linking-not-allowed/pushpin-wide.jpg"/>
          <p:cNvPicPr>
            <a:picLocks noChangeAspect="1" noChangeArrowheads="1"/>
          </p:cNvPicPr>
          <p:nvPr/>
        </p:nvPicPr>
        <p:blipFill>
          <a:blip r:embed="rId5" cstate="print">
            <a:clrChange>
              <a:clrFrom>
                <a:srgbClr val="FDFEF8"/>
              </a:clrFrom>
              <a:clrTo>
                <a:srgbClr val="FDFEF8">
                  <a:alpha val="0"/>
                </a:srgbClr>
              </a:clrTo>
            </a:clrChange>
          </a:blip>
          <a:srcRect l="42222" r="6944" b="37778"/>
          <a:stretch>
            <a:fillRect/>
          </a:stretch>
        </p:blipFill>
        <p:spPr bwMode="auto">
          <a:xfrm>
            <a:off x="3733800" y="5562600"/>
            <a:ext cx="381000" cy="291476"/>
          </a:xfrm>
          <a:prstGeom prst="rect">
            <a:avLst/>
          </a:prstGeom>
          <a:noFill/>
        </p:spPr>
      </p:pic>
      <p:sp>
        <p:nvSpPr>
          <p:cNvPr id="65" name="TextBox 64"/>
          <p:cNvSpPr txBox="1"/>
          <p:nvPr/>
        </p:nvSpPr>
        <p:spPr>
          <a:xfrm>
            <a:off x="2695575" y="2619375"/>
            <a:ext cx="490840" cy="230832"/>
          </a:xfrm>
          <a:prstGeom prst="rect">
            <a:avLst/>
          </a:prstGeom>
          <a:noFill/>
        </p:spPr>
        <p:txBody>
          <a:bodyPr wrap="none" rtlCol="0">
            <a:spAutoFit/>
          </a:bodyPr>
          <a:lstStyle/>
          <a:p>
            <a:r>
              <a:rPr lang="en-US" sz="900" i="1" dirty="0" smtClean="0">
                <a:solidFill>
                  <a:srgbClr val="FF0000"/>
                </a:solidFill>
              </a:rPr>
              <a:t>3 </a:t>
            </a:r>
            <a:r>
              <a:rPr lang="en-US" sz="900" i="1" dirty="0" err="1" smtClean="0">
                <a:solidFill>
                  <a:srgbClr val="FF0000"/>
                </a:solidFill>
              </a:rPr>
              <a:t>mins</a:t>
            </a:r>
            <a:endParaRPr lang="en-US" sz="900" i="1" dirty="0">
              <a:solidFill>
                <a:srgbClr val="FF0000"/>
              </a:solidFill>
            </a:endParaRPr>
          </a:p>
        </p:txBody>
      </p:sp>
      <p:sp>
        <p:nvSpPr>
          <p:cNvPr id="66" name="TextBox 65"/>
          <p:cNvSpPr txBox="1"/>
          <p:nvPr/>
        </p:nvSpPr>
        <p:spPr>
          <a:xfrm>
            <a:off x="2949009" y="3607743"/>
            <a:ext cx="518091" cy="230832"/>
          </a:xfrm>
          <a:prstGeom prst="rect">
            <a:avLst/>
          </a:prstGeom>
          <a:noFill/>
        </p:spPr>
        <p:txBody>
          <a:bodyPr wrap="none" rtlCol="0">
            <a:spAutoFit/>
          </a:bodyPr>
          <a:lstStyle/>
          <a:p>
            <a:r>
              <a:rPr lang="en-US" sz="900" i="1" dirty="0" smtClean="0">
                <a:solidFill>
                  <a:srgbClr val="FF0000"/>
                </a:solidFill>
              </a:rPr>
              <a:t>35 </a:t>
            </a:r>
            <a:r>
              <a:rPr lang="en-US" sz="900" i="1" dirty="0" err="1" smtClean="0">
                <a:solidFill>
                  <a:srgbClr val="FF0000"/>
                </a:solidFill>
              </a:rPr>
              <a:t>secs</a:t>
            </a:r>
            <a:endParaRPr lang="en-US" sz="900" i="1" dirty="0">
              <a:solidFill>
                <a:srgbClr val="FF0000"/>
              </a:solidFill>
            </a:endParaRPr>
          </a:p>
        </p:txBody>
      </p:sp>
      <p:sp>
        <p:nvSpPr>
          <p:cNvPr id="67" name="TextBox 66"/>
          <p:cNvSpPr txBox="1"/>
          <p:nvPr/>
        </p:nvSpPr>
        <p:spPr>
          <a:xfrm>
            <a:off x="4119260" y="3800475"/>
            <a:ext cx="490840" cy="230832"/>
          </a:xfrm>
          <a:prstGeom prst="rect">
            <a:avLst/>
          </a:prstGeom>
          <a:noFill/>
        </p:spPr>
        <p:txBody>
          <a:bodyPr wrap="none" rtlCol="0">
            <a:spAutoFit/>
          </a:bodyPr>
          <a:lstStyle/>
          <a:p>
            <a:r>
              <a:rPr lang="en-US" sz="900" i="1" dirty="0" smtClean="0">
                <a:solidFill>
                  <a:srgbClr val="FF0000"/>
                </a:solidFill>
              </a:rPr>
              <a:t>4 </a:t>
            </a:r>
            <a:r>
              <a:rPr lang="en-US" sz="900" i="1" dirty="0" err="1" smtClean="0">
                <a:solidFill>
                  <a:srgbClr val="FF0000"/>
                </a:solidFill>
              </a:rPr>
              <a:t>mins</a:t>
            </a:r>
            <a:endParaRPr lang="en-US" sz="900" i="1" dirty="0">
              <a:solidFill>
                <a:srgbClr val="FF0000"/>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MY </a:t>
            </a:r>
            <a:r>
              <a:rPr lang="en-US" dirty="0" err="1" smtClean="0"/>
              <a:t>Kuipps</a:t>
            </a:r>
            <a:endParaRPr lang="en-US" dirty="0"/>
          </a:p>
        </p:txBody>
      </p:sp>
      <p:sp>
        <p:nvSpPr>
          <p:cNvPr id="3" name="Text Placeholder 2"/>
          <p:cNvSpPr>
            <a:spLocks noGrp="1"/>
          </p:cNvSpPr>
          <p:nvPr>
            <p:ph type="body" sz="quarter" idx="13"/>
          </p:nvPr>
        </p:nvSpPr>
        <p:spPr/>
        <p:txBody>
          <a:bodyPr>
            <a:normAutofit fontScale="92500" lnSpcReduction="10000"/>
          </a:bodyPr>
          <a:lstStyle/>
          <a:p>
            <a:r>
              <a:rPr lang="en-US" dirty="0" smtClean="0"/>
              <a:t>MY </a:t>
            </a:r>
            <a:r>
              <a:rPr lang="en-US" dirty="0" err="1" smtClean="0"/>
              <a:t>Kuipps</a:t>
            </a:r>
            <a:endParaRPr lang="en-US" dirty="0"/>
          </a:p>
        </p:txBody>
      </p:sp>
      <p:sp>
        <p:nvSpPr>
          <p:cNvPr id="4" name="TextBox 3"/>
          <p:cNvSpPr txBox="1"/>
          <p:nvPr/>
        </p:nvSpPr>
        <p:spPr>
          <a:xfrm>
            <a:off x="5029200" y="876301"/>
            <a:ext cx="3352800" cy="6001643"/>
          </a:xfrm>
          <a:prstGeom prst="rect">
            <a:avLst/>
          </a:prstGeom>
          <a:noFill/>
        </p:spPr>
        <p:txBody>
          <a:bodyPr wrap="square" rtlCol="0">
            <a:spAutoFit/>
          </a:bodyPr>
          <a:lstStyle/>
          <a:p>
            <a:pPr marL="228600" indent="-228600">
              <a:buFont typeface="Wingdings" pitchFamily="2" charset="2"/>
              <a:buChar char="§"/>
            </a:pPr>
            <a:r>
              <a:rPr lang="en-US" sz="1200" b="1" dirty="0" smtClean="0"/>
              <a:t>My </a:t>
            </a:r>
            <a:r>
              <a:rPr lang="en-US" sz="1200" b="1" dirty="0" err="1" smtClean="0"/>
              <a:t>Kuipps</a:t>
            </a:r>
            <a:r>
              <a:rPr lang="en-US" sz="1200" dirty="0" smtClean="0"/>
              <a:t> </a:t>
            </a:r>
            <a:r>
              <a:rPr lang="en-US" sz="1200" dirty="0" smtClean="0"/>
              <a:t>– allows user to see his/her recent </a:t>
            </a:r>
            <a:r>
              <a:rPr lang="en-US" sz="1200" dirty="0" err="1" smtClean="0"/>
              <a:t>Kuipps</a:t>
            </a:r>
            <a:r>
              <a:rPr lang="en-US" sz="1200" dirty="0" smtClean="0"/>
              <a:t> </a:t>
            </a:r>
            <a:r>
              <a:rPr lang="en-US" sz="1200" dirty="0" smtClean="0"/>
              <a:t>shown for both asked and answered questions, recent </a:t>
            </a:r>
            <a:r>
              <a:rPr lang="en-US" sz="1200" dirty="0" err="1" smtClean="0"/>
              <a:t>Kuipps</a:t>
            </a:r>
            <a:r>
              <a:rPr lang="en-US" sz="1200" dirty="0" smtClean="0"/>
              <a:t>, and </a:t>
            </a:r>
            <a:r>
              <a:rPr lang="en-US" sz="1200" dirty="0" err="1" smtClean="0"/>
              <a:t>Kuipp</a:t>
            </a:r>
            <a:r>
              <a:rPr lang="en-US" sz="1200" dirty="0" smtClean="0"/>
              <a:t> </a:t>
            </a:r>
            <a:r>
              <a:rPr lang="en-US" sz="1200" dirty="0" smtClean="0"/>
              <a:t>It function</a:t>
            </a:r>
          </a:p>
          <a:p>
            <a:pPr marL="228600" indent="-228600">
              <a:buFont typeface="Wingdings" pitchFamily="2" charset="2"/>
              <a:buChar char="§"/>
            </a:pPr>
            <a:r>
              <a:rPr lang="en-US" sz="1200" b="1" dirty="0" smtClean="0"/>
              <a:t>Asked </a:t>
            </a:r>
            <a:r>
              <a:rPr lang="en-US" sz="1200" dirty="0" smtClean="0"/>
              <a:t>– shows the questions in chronological order that the user has asked</a:t>
            </a:r>
          </a:p>
          <a:p>
            <a:pPr marL="228600" indent="-228600">
              <a:buFont typeface="Wingdings" pitchFamily="2" charset="2"/>
              <a:buChar char="§"/>
            </a:pPr>
            <a:r>
              <a:rPr lang="en-US" sz="1200" b="1" dirty="0" smtClean="0"/>
              <a:t>Answered</a:t>
            </a:r>
            <a:r>
              <a:rPr lang="en-US" sz="1200" dirty="0" smtClean="0"/>
              <a:t> – shows the question in chronological order that the user has answered</a:t>
            </a:r>
          </a:p>
          <a:p>
            <a:pPr marL="228600" indent="-228600">
              <a:buFont typeface="Wingdings" pitchFamily="2" charset="2"/>
              <a:buChar char="§"/>
            </a:pPr>
            <a:r>
              <a:rPr lang="en-US" sz="1200" b="1" dirty="0" smtClean="0"/>
              <a:t>Following – </a:t>
            </a:r>
            <a:r>
              <a:rPr lang="en-US" sz="1200" dirty="0" smtClean="0"/>
              <a:t>Trending </a:t>
            </a:r>
            <a:r>
              <a:rPr lang="en-US" sz="1200" dirty="0" err="1" smtClean="0"/>
              <a:t>Kuipps</a:t>
            </a:r>
            <a:r>
              <a:rPr lang="en-US" sz="1200" dirty="0" smtClean="0"/>
              <a:t> </a:t>
            </a:r>
            <a:r>
              <a:rPr lang="en-US" sz="1200" dirty="0" smtClean="0"/>
              <a:t>that user has decided to follow</a:t>
            </a:r>
            <a:endParaRPr lang="en-US" sz="1200" b="1" dirty="0" smtClean="0"/>
          </a:p>
          <a:p>
            <a:pPr marL="228600" indent="-228600">
              <a:buFont typeface="Wingdings" pitchFamily="2" charset="2"/>
              <a:buChar char="§"/>
            </a:pPr>
            <a:r>
              <a:rPr lang="en-US" sz="1200" b="1" dirty="0" smtClean="0"/>
              <a:t>Recent</a:t>
            </a:r>
            <a:r>
              <a:rPr lang="en-US" sz="1200" dirty="0" smtClean="0"/>
              <a:t>– shows all the recent </a:t>
            </a:r>
            <a:r>
              <a:rPr lang="en-US" sz="1200" dirty="0" err="1" smtClean="0"/>
              <a:t>Kuipps</a:t>
            </a:r>
            <a:r>
              <a:rPr lang="en-US" sz="1200" dirty="0" smtClean="0"/>
              <a:t> </a:t>
            </a:r>
            <a:r>
              <a:rPr lang="en-US" sz="1200" dirty="0" smtClean="0"/>
              <a:t>in the area, ranked by length of time since asked and whether the question has been responded to yet</a:t>
            </a:r>
          </a:p>
          <a:p>
            <a:pPr marL="228600" indent="-228600">
              <a:buFont typeface="Wingdings" pitchFamily="2" charset="2"/>
              <a:buChar char="§"/>
            </a:pPr>
            <a:r>
              <a:rPr lang="en-US" sz="1200" b="1" dirty="0" err="1" smtClean="0"/>
              <a:t>KuippIt</a:t>
            </a:r>
            <a:r>
              <a:rPr lang="en-US" sz="1200" b="1" dirty="0" smtClean="0"/>
              <a:t>! </a:t>
            </a:r>
            <a:r>
              <a:rPr lang="en-US" sz="1200" dirty="0" smtClean="0"/>
              <a:t>– allows user to ask a question </a:t>
            </a:r>
          </a:p>
          <a:p>
            <a:pPr marL="228600" indent="-228600">
              <a:buFont typeface="Wingdings" pitchFamily="2" charset="2"/>
              <a:buChar char="§"/>
            </a:pPr>
            <a:r>
              <a:rPr lang="en-US" sz="1200" dirty="0" smtClean="0"/>
              <a:t>Arrows link to question and answer trend showing a twitter-like chain (see next page)</a:t>
            </a:r>
          </a:p>
          <a:p>
            <a:pPr marL="228600" indent="-228600">
              <a:buFont typeface="Wingdings" pitchFamily="2" charset="2"/>
              <a:buChar char="§"/>
            </a:pPr>
            <a:r>
              <a:rPr lang="en-US" sz="1200" dirty="0" smtClean="0"/>
              <a:t>Discuss how to best organize statistical data of responses/time/gold/likes/dislikes</a:t>
            </a:r>
          </a:p>
          <a:p>
            <a:pPr marL="228600" indent="-228600">
              <a:buFont typeface="Wingdings" pitchFamily="2" charset="2"/>
              <a:buChar char="§"/>
            </a:pPr>
            <a:r>
              <a:rPr lang="en-US" sz="1200" dirty="0" smtClean="0"/>
              <a:t>All answers should fit within the same height. Longer responses will be condensed and the user will have to click on “…more” in order to expand the question to view the complete message</a:t>
            </a:r>
          </a:p>
          <a:p>
            <a:pPr marL="228600" indent="-228600">
              <a:buFont typeface="Wingdings" pitchFamily="2" charset="2"/>
              <a:buChar char="§"/>
            </a:pPr>
            <a:r>
              <a:rPr lang="en-US" sz="1200" dirty="0" smtClean="0"/>
              <a:t>Similar setup will apply for the “Answered/Following/Recent category, which will link to a similarly formatted tab that shows the main question being asked. User can then click to expand to the entire question trend (see Question &amp; Answer Layout slide)</a:t>
            </a:r>
          </a:p>
          <a:p>
            <a:pPr marL="228600" indent="-228600"/>
            <a:endParaRPr lang="en-US" sz="1200" dirty="0" smtClean="0"/>
          </a:p>
          <a:p>
            <a:pPr marL="228600" indent="-228600">
              <a:buFont typeface="Wingdings" pitchFamily="2" charset="2"/>
              <a:buChar char="§"/>
            </a:pPr>
            <a:endParaRPr lang="en-US" sz="1200" dirty="0" smtClean="0"/>
          </a:p>
        </p:txBody>
      </p:sp>
      <p:grpSp>
        <p:nvGrpSpPr>
          <p:cNvPr id="5" name="Group 4"/>
          <p:cNvGrpSpPr/>
          <p:nvPr/>
        </p:nvGrpSpPr>
        <p:grpSpPr>
          <a:xfrm>
            <a:off x="368300" y="1249685"/>
            <a:ext cx="243257" cy="236215"/>
            <a:chOff x="5257800" y="990600"/>
            <a:chExt cx="164785" cy="160015"/>
          </a:xfrm>
        </p:grpSpPr>
        <p:sp>
          <p:nvSpPr>
            <p:cNvPr id="6" name="Rounded Rectangle 5"/>
            <p:cNvSpPr/>
            <p:nvPr/>
          </p:nvSpPr>
          <p:spPr>
            <a:xfrm>
              <a:off x="5257800" y="990600"/>
              <a:ext cx="45719" cy="45719"/>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7" name="Rounded Rectangle 6"/>
            <p:cNvSpPr/>
            <p:nvPr/>
          </p:nvSpPr>
          <p:spPr>
            <a:xfrm>
              <a:off x="5317333" y="990600"/>
              <a:ext cx="45719" cy="45719"/>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8" name="Rounded Rectangle 7"/>
            <p:cNvSpPr/>
            <p:nvPr/>
          </p:nvSpPr>
          <p:spPr>
            <a:xfrm>
              <a:off x="5376866" y="990600"/>
              <a:ext cx="45719" cy="45719"/>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9" name="Rounded Rectangle 8"/>
            <p:cNvSpPr/>
            <p:nvPr/>
          </p:nvSpPr>
          <p:spPr>
            <a:xfrm>
              <a:off x="5257800" y="1047272"/>
              <a:ext cx="45719" cy="45719"/>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0" name="Rounded Rectangle 9"/>
            <p:cNvSpPr/>
            <p:nvPr/>
          </p:nvSpPr>
          <p:spPr>
            <a:xfrm>
              <a:off x="5317333" y="1047272"/>
              <a:ext cx="45719" cy="45719"/>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1" name="Rounded Rectangle 10"/>
            <p:cNvSpPr/>
            <p:nvPr/>
          </p:nvSpPr>
          <p:spPr>
            <a:xfrm>
              <a:off x="5376866" y="1047272"/>
              <a:ext cx="45719" cy="45719"/>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2" name="Rounded Rectangle 11"/>
            <p:cNvSpPr/>
            <p:nvPr/>
          </p:nvSpPr>
          <p:spPr>
            <a:xfrm>
              <a:off x="5257800" y="1104896"/>
              <a:ext cx="45719" cy="45719"/>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3" name="Rounded Rectangle 12"/>
            <p:cNvSpPr/>
            <p:nvPr/>
          </p:nvSpPr>
          <p:spPr>
            <a:xfrm>
              <a:off x="5317333" y="1104896"/>
              <a:ext cx="45719" cy="45719"/>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4" name="Rounded Rectangle 13"/>
            <p:cNvSpPr/>
            <p:nvPr/>
          </p:nvSpPr>
          <p:spPr>
            <a:xfrm>
              <a:off x="5376866" y="1104896"/>
              <a:ext cx="45719" cy="45719"/>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grpSp>
      <p:sp>
        <p:nvSpPr>
          <p:cNvPr id="15" name="Curved Down Arrow 14"/>
          <p:cNvSpPr/>
          <p:nvPr/>
        </p:nvSpPr>
        <p:spPr>
          <a:xfrm rot="17965884">
            <a:off x="4615637" y="1246498"/>
            <a:ext cx="244745" cy="199388"/>
          </a:xfrm>
          <a:prstGeom prst="curved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cxnSp>
        <p:nvCxnSpPr>
          <p:cNvPr id="16" name="Straight Connector 15"/>
          <p:cNvCxnSpPr/>
          <p:nvPr/>
        </p:nvCxnSpPr>
        <p:spPr>
          <a:xfrm>
            <a:off x="304800" y="6019800"/>
            <a:ext cx="4617720" cy="0"/>
          </a:xfrm>
          <a:prstGeom prst="line">
            <a:avLst/>
          </a:prstGeom>
          <a:ln w="12700"/>
        </p:spPr>
        <p:style>
          <a:lnRef idx="1">
            <a:schemeClr val="dk1"/>
          </a:lnRef>
          <a:fillRef idx="0">
            <a:schemeClr val="dk1"/>
          </a:fillRef>
          <a:effectRef idx="0">
            <a:schemeClr val="dk1"/>
          </a:effectRef>
          <a:fontRef idx="minor">
            <a:schemeClr val="tx1"/>
          </a:fontRef>
        </p:style>
      </p:cxnSp>
      <p:sp>
        <p:nvSpPr>
          <p:cNvPr id="17" name="TextBox 16"/>
          <p:cNvSpPr txBox="1"/>
          <p:nvPr/>
        </p:nvSpPr>
        <p:spPr>
          <a:xfrm>
            <a:off x="2233795" y="6080760"/>
            <a:ext cx="867545" cy="276999"/>
          </a:xfrm>
          <a:prstGeom prst="rect">
            <a:avLst/>
          </a:prstGeom>
          <a:noFill/>
        </p:spPr>
        <p:txBody>
          <a:bodyPr wrap="none" rtlCol="0">
            <a:spAutoFit/>
          </a:bodyPr>
          <a:lstStyle/>
          <a:p>
            <a:r>
              <a:rPr lang="en-US" sz="1200" b="1" dirty="0" smtClean="0">
                <a:solidFill>
                  <a:srgbClr val="FF0000"/>
                </a:solidFill>
              </a:rPr>
              <a:t>[Ad Space]</a:t>
            </a:r>
            <a:endParaRPr lang="en-US" sz="1200" b="1" dirty="0">
              <a:solidFill>
                <a:srgbClr val="FF0000"/>
              </a:solidFill>
            </a:endParaRPr>
          </a:p>
        </p:txBody>
      </p:sp>
      <p:cxnSp>
        <p:nvCxnSpPr>
          <p:cNvPr id="18" name="Straight Connector 17"/>
          <p:cNvCxnSpPr/>
          <p:nvPr/>
        </p:nvCxnSpPr>
        <p:spPr>
          <a:xfrm>
            <a:off x="304800" y="1905000"/>
            <a:ext cx="4617720" cy="0"/>
          </a:xfrm>
          <a:prstGeom prst="line">
            <a:avLst/>
          </a:prstGeom>
          <a:ln w="12700"/>
        </p:spPr>
        <p:style>
          <a:lnRef idx="1">
            <a:schemeClr val="dk1"/>
          </a:lnRef>
          <a:fillRef idx="0">
            <a:schemeClr val="dk1"/>
          </a:fillRef>
          <a:effectRef idx="0">
            <a:schemeClr val="dk1"/>
          </a:effectRef>
          <a:fontRef idx="minor">
            <a:schemeClr val="tx1"/>
          </a:fontRef>
        </p:style>
      </p:cxnSp>
      <p:sp>
        <p:nvSpPr>
          <p:cNvPr id="19" name="Snip Same Side Corner Rectangle 18"/>
          <p:cNvSpPr/>
          <p:nvPr/>
        </p:nvSpPr>
        <p:spPr>
          <a:xfrm>
            <a:off x="319089" y="1676400"/>
            <a:ext cx="823911" cy="228600"/>
          </a:xfrm>
          <a:prstGeom prst="snip2Same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100" dirty="0" smtClean="0"/>
              <a:t>Asked</a:t>
            </a:r>
            <a:endParaRPr lang="en-US" sz="1100" dirty="0"/>
          </a:p>
        </p:txBody>
      </p:sp>
      <p:sp>
        <p:nvSpPr>
          <p:cNvPr id="20" name="Snip Same Side Corner Rectangle 19"/>
          <p:cNvSpPr/>
          <p:nvPr/>
        </p:nvSpPr>
        <p:spPr>
          <a:xfrm>
            <a:off x="1158241" y="1676400"/>
            <a:ext cx="838200" cy="228600"/>
          </a:xfrm>
          <a:prstGeom prst="snip2Same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100" dirty="0" smtClean="0"/>
              <a:t>Answered</a:t>
            </a:r>
            <a:endParaRPr lang="en-US" sz="1100" dirty="0"/>
          </a:p>
        </p:txBody>
      </p:sp>
      <p:pic>
        <p:nvPicPr>
          <p:cNvPr id="21" name="Picture 2" descr="C:\Program Files\Microsoft Office\MEDIA\CAGCAT10\j0285698.wmf"/>
          <p:cNvPicPr>
            <a:picLocks noChangeAspect="1" noChangeArrowheads="1"/>
          </p:cNvPicPr>
          <p:nvPr/>
        </p:nvPicPr>
        <p:blipFill>
          <a:blip r:embed="rId2" cstate="print"/>
          <a:srcRect/>
          <a:stretch>
            <a:fillRect/>
          </a:stretch>
        </p:blipFill>
        <p:spPr bwMode="auto">
          <a:xfrm>
            <a:off x="381000" y="2438400"/>
            <a:ext cx="472312" cy="5048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2" name="TextBox 21"/>
          <p:cNvSpPr txBox="1"/>
          <p:nvPr/>
        </p:nvSpPr>
        <p:spPr>
          <a:xfrm>
            <a:off x="304800" y="2916079"/>
            <a:ext cx="685800" cy="246221"/>
          </a:xfrm>
          <a:prstGeom prst="rect">
            <a:avLst/>
          </a:prstGeom>
          <a:noFill/>
        </p:spPr>
        <p:txBody>
          <a:bodyPr wrap="square" rtlCol="0">
            <a:spAutoFit/>
          </a:bodyPr>
          <a:lstStyle/>
          <a:p>
            <a:r>
              <a:rPr lang="en-US" sz="1000" dirty="0" smtClean="0"/>
              <a:t>Jane Doe</a:t>
            </a:r>
            <a:endParaRPr lang="en-US" sz="1000" dirty="0"/>
          </a:p>
        </p:txBody>
      </p:sp>
      <p:pic>
        <p:nvPicPr>
          <p:cNvPr id="23" name="Picture 2" descr="C:\Program Files\Microsoft Office\MEDIA\CAGCAT10\j0285698.wmf"/>
          <p:cNvPicPr>
            <a:picLocks noChangeAspect="1" noChangeArrowheads="1"/>
          </p:cNvPicPr>
          <p:nvPr/>
        </p:nvPicPr>
        <p:blipFill>
          <a:blip r:embed="rId2" cstate="print"/>
          <a:srcRect/>
          <a:stretch>
            <a:fillRect/>
          </a:stretch>
        </p:blipFill>
        <p:spPr bwMode="auto">
          <a:xfrm>
            <a:off x="393700" y="3197225"/>
            <a:ext cx="472312" cy="5048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25" name="Picture 2" descr="C:\Program Files\Microsoft Office\MEDIA\CAGCAT10\j0285698.wmf"/>
          <p:cNvPicPr>
            <a:picLocks noChangeAspect="1" noChangeArrowheads="1"/>
          </p:cNvPicPr>
          <p:nvPr/>
        </p:nvPicPr>
        <p:blipFill>
          <a:blip r:embed="rId2" cstate="print"/>
          <a:srcRect/>
          <a:stretch>
            <a:fillRect/>
          </a:stretch>
        </p:blipFill>
        <p:spPr bwMode="auto">
          <a:xfrm>
            <a:off x="393700" y="3933825"/>
            <a:ext cx="472312" cy="5048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30" name="TextBox 29"/>
          <p:cNvSpPr txBox="1"/>
          <p:nvPr/>
        </p:nvSpPr>
        <p:spPr>
          <a:xfrm>
            <a:off x="1340489" y="2448123"/>
            <a:ext cx="2698111" cy="307777"/>
          </a:xfrm>
          <a:prstGeom prst="rect">
            <a:avLst/>
          </a:prstGeom>
          <a:noFill/>
        </p:spPr>
        <p:txBody>
          <a:bodyPr wrap="none" rtlCol="0">
            <a:spAutoFit/>
          </a:bodyPr>
          <a:lstStyle/>
          <a:p>
            <a:r>
              <a:rPr lang="en-US" sz="1400" dirty="0" smtClean="0"/>
              <a:t>What are the latest sales at Macy?</a:t>
            </a:r>
            <a:endParaRPr lang="en-US" sz="1400" dirty="0"/>
          </a:p>
        </p:txBody>
      </p:sp>
      <p:sp>
        <p:nvSpPr>
          <p:cNvPr id="31" name="TextBox 30"/>
          <p:cNvSpPr txBox="1"/>
          <p:nvPr/>
        </p:nvSpPr>
        <p:spPr>
          <a:xfrm>
            <a:off x="1340489" y="3192561"/>
            <a:ext cx="2698111" cy="307777"/>
          </a:xfrm>
          <a:prstGeom prst="rect">
            <a:avLst/>
          </a:prstGeom>
          <a:noFill/>
        </p:spPr>
        <p:txBody>
          <a:bodyPr wrap="none" rtlCol="0">
            <a:spAutoFit/>
          </a:bodyPr>
          <a:lstStyle/>
          <a:p>
            <a:r>
              <a:rPr lang="en-US" sz="1400" dirty="0" smtClean="0"/>
              <a:t>What are the latest sales at Macy?</a:t>
            </a:r>
            <a:endParaRPr lang="en-US" sz="1400" dirty="0"/>
          </a:p>
        </p:txBody>
      </p:sp>
      <p:sp>
        <p:nvSpPr>
          <p:cNvPr id="32" name="TextBox 31"/>
          <p:cNvSpPr txBox="1"/>
          <p:nvPr/>
        </p:nvSpPr>
        <p:spPr>
          <a:xfrm>
            <a:off x="1340489" y="3927475"/>
            <a:ext cx="2698111" cy="307777"/>
          </a:xfrm>
          <a:prstGeom prst="rect">
            <a:avLst/>
          </a:prstGeom>
          <a:noFill/>
        </p:spPr>
        <p:txBody>
          <a:bodyPr wrap="none" rtlCol="0">
            <a:spAutoFit/>
          </a:bodyPr>
          <a:lstStyle/>
          <a:p>
            <a:r>
              <a:rPr lang="en-US" sz="1400" dirty="0" smtClean="0"/>
              <a:t>What are the latest sales at Macy?</a:t>
            </a:r>
            <a:endParaRPr lang="en-US" sz="1400" dirty="0"/>
          </a:p>
        </p:txBody>
      </p:sp>
      <p:sp>
        <p:nvSpPr>
          <p:cNvPr id="36" name="Right Arrow 35"/>
          <p:cNvSpPr/>
          <p:nvPr/>
        </p:nvSpPr>
        <p:spPr>
          <a:xfrm>
            <a:off x="4724400" y="2667000"/>
            <a:ext cx="101600" cy="101600"/>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37" name="Right Arrow 36"/>
          <p:cNvSpPr/>
          <p:nvPr/>
        </p:nvSpPr>
        <p:spPr>
          <a:xfrm>
            <a:off x="4724400" y="3409950"/>
            <a:ext cx="101600" cy="101600"/>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38" name="Right Arrow 37"/>
          <p:cNvSpPr/>
          <p:nvPr/>
        </p:nvSpPr>
        <p:spPr>
          <a:xfrm>
            <a:off x="4724400" y="4143375"/>
            <a:ext cx="101600" cy="101600"/>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41" name="Rectangle 40"/>
          <p:cNvSpPr/>
          <p:nvPr/>
        </p:nvSpPr>
        <p:spPr>
          <a:xfrm>
            <a:off x="3848100" y="3978275"/>
            <a:ext cx="551754" cy="246221"/>
          </a:xfrm>
          <a:prstGeom prst="rect">
            <a:avLst/>
          </a:prstGeom>
        </p:spPr>
        <p:txBody>
          <a:bodyPr wrap="none">
            <a:spAutoFit/>
          </a:bodyPr>
          <a:lstStyle/>
          <a:p>
            <a:r>
              <a:rPr lang="en-US" sz="1000" dirty="0" smtClean="0">
                <a:solidFill>
                  <a:srgbClr val="FF0000"/>
                </a:solidFill>
              </a:rPr>
              <a:t>…more</a:t>
            </a:r>
            <a:endParaRPr lang="en-US" sz="1000" dirty="0">
              <a:solidFill>
                <a:srgbClr val="FF0000"/>
              </a:solidFill>
            </a:endParaRPr>
          </a:p>
        </p:txBody>
      </p:sp>
      <p:sp>
        <p:nvSpPr>
          <p:cNvPr id="42" name="Rectangle 41"/>
          <p:cNvSpPr/>
          <p:nvPr/>
        </p:nvSpPr>
        <p:spPr>
          <a:xfrm>
            <a:off x="3835400" y="3265329"/>
            <a:ext cx="551754" cy="246221"/>
          </a:xfrm>
          <a:prstGeom prst="rect">
            <a:avLst/>
          </a:prstGeom>
        </p:spPr>
        <p:txBody>
          <a:bodyPr wrap="none">
            <a:spAutoFit/>
          </a:bodyPr>
          <a:lstStyle/>
          <a:p>
            <a:r>
              <a:rPr lang="en-US" sz="1000" dirty="0" smtClean="0">
                <a:solidFill>
                  <a:srgbClr val="FF0000"/>
                </a:solidFill>
              </a:rPr>
              <a:t>…more</a:t>
            </a:r>
            <a:endParaRPr lang="en-US" sz="1000" dirty="0">
              <a:solidFill>
                <a:srgbClr val="FF0000"/>
              </a:solidFill>
            </a:endParaRPr>
          </a:p>
        </p:txBody>
      </p:sp>
      <p:sp>
        <p:nvSpPr>
          <p:cNvPr id="43" name="Snip Same Side Corner Rectangle 42"/>
          <p:cNvSpPr/>
          <p:nvPr/>
        </p:nvSpPr>
        <p:spPr>
          <a:xfrm>
            <a:off x="2971800" y="1676400"/>
            <a:ext cx="761999" cy="228600"/>
          </a:xfrm>
          <a:prstGeom prst="snip2Same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100" dirty="0" smtClean="0"/>
              <a:t>Recent</a:t>
            </a:r>
            <a:endParaRPr lang="en-US" sz="1100" dirty="0"/>
          </a:p>
        </p:txBody>
      </p:sp>
      <p:sp>
        <p:nvSpPr>
          <p:cNvPr id="44" name="Snip Same Side Corner Rectangle 43"/>
          <p:cNvSpPr/>
          <p:nvPr/>
        </p:nvSpPr>
        <p:spPr>
          <a:xfrm>
            <a:off x="3743326" y="1676400"/>
            <a:ext cx="1173479" cy="220980"/>
          </a:xfrm>
          <a:prstGeom prst="snip2Same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100" dirty="0" err="1" smtClean="0"/>
              <a:t>KuippIt</a:t>
            </a:r>
            <a:r>
              <a:rPr lang="en-US" sz="1100" dirty="0" smtClean="0"/>
              <a:t>!</a:t>
            </a:r>
            <a:endParaRPr lang="en-US" sz="1100" dirty="0"/>
          </a:p>
        </p:txBody>
      </p:sp>
      <p:sp>
        <p:nvSpPr>
          <p:cNvPr id="45" name="Snip Same Side Corner Rectangle 44"/>
          <p:cNvSpPr/>
          <p:nvPr/>
        </p:nvSpPr>
        <p:spPr>
          <a:xfrm>
            <a:off x="2000250" y="1676400"/>
            <a:ext cx="971550" cy="228600"/>
          </a:xfrm>
          <a:prstGeom prst="snip2Same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100" dirty="0" smtClean="0"/>
              <a:t>Following</a:t>
            </a:r>
            <a:endParaRPr lang="en-US" sz="1100" dirty="0"/>
          </a:p>
        </p:txBody>
      </p:sp>
      <p:grpSp>
        <p:nvGrpSpPr>
          <p:cNvPr id="63" name="Group 62"/>
          <p:cNvGrpSpPr/>
          <p:nvPr/>
        </p:nvGrpSpPr>
        <p:grpSpPr>
          <a:xfrm>
            <a:off x="1349810" y="2667000"/>
            <a:ext cx="3098365" cy="381000"/>
            <a:chOff x="1349810" y="2228850"/>
            <a:chExt cx="3098365" cy="381000"/>
          </a:xfrm>
        </p:grpSpPr>
        <p:pic>
          <p:nvPicPr>
            <p:cNvPr id="47" name="Picture 4" descr="http://www.clipartheaven.com/clipart/holidays/st-patricks-day/pot-of-gold-01-clipart.gif"/>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3076121" y="2265278"/>
              <a:ext cx="304800" cy="315997"/>
            </a:xfrm>
            <a:prstGeom prst="rect">
              <a:avLst/>
            </a:prstGeom>
            <a:noFill/>
          </p:spPr>
        </p:pic>
        <p:pic>
          <p:nvPicPr>
            <p:cNvPr id="48" name="Picture 6" descr="http://www.cksinfo.com/clipart/household/clocks/alarm-clock.png"/>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2532053" y="2284993"/>
              <a:ext cx="228600" cy="296282"/>
            </a:xfrm>
            <a:prstGeom prst="rect">
              <a:avLst/>
            </a:prstGeom>
            <a:noFill/>
          </p:spPr>
        </p:pic>
        <p:pic>
          <p:nvPicPr>
            <p:cNvPr id="49" name="Picture 8" descr="http://icons.mysitemyway.com/wp-content/gallery/matte-purple-and-white-square-icons-people-things/121673-matte-purple-and-white-square-icon-people-things-speech.png"/>
            <p:cNvPicPr>
              <a:picLocks noChangeAspect="1" noChangeArrowheads="1"/>
            </p:cNvPicPr>
            <p:nvPr/>
          </p:nvPicPr>
          <p:blipFill>
            <a:blip r:embed="rId5" cstate="print"/>
            <a:srcRect l="10937" t="12695" r="9961" b="14063"/>
            <a:stretch>
              <a:fillRect/>
            </a:stretch>
          </p:blipFill>
          <p:spPr bwMode="auto">
            <a:xfrm>
              <a:off x="1978460" y="2247547"/>
              <a:ext cx="381000" cy="352778"/>
            </a:xfrm>
            <a:prstGeom prst="rect">
              <a:avLst/>
            </a:prstGeom>
            <a:noFill/>
          </p:spPr>
        </p:pic>
        <p:pic>
          <p:nvPicPr>
            <p:cNvPr id="50" name="Picture 12" descr="Thumbs Up Clip Art"/>
            <p:cNvPicPr>
              <a:picLocks noChangeAspect="1" noChangeArrowheads="1"/>
            </p:cNvPicPr>
            <p:nvPr/>
          </p:nvPicPr>
          <p:blipFill>
            <a:blip r:embed="rId6" cstate="print"/>
            <a:srcRect/>
            <a:stretch>
              <a:fillRect/>
            </a:stretch>
          </p:blipFill>
          <p:spPr bwMode="auto">
            <a:xfrm>
              <a:off x="3696389" y="2276475"/>
              <a:ext cx="185928" cy="304800"/>
            </a:xfrm>
            <a:prstGeom prst="rect">
              <a:avLst/>
            </a:prstGeom>
            <a:noFill/>
          </p:spPr>
        </p:pic>
        <p:pic>
          <p:nvPicPr>
            <p:cNvPr id="51" name="Picture 14" descr="http://www.cksinfo.com/clipart/signssymbols/pointing/thumb-down.png"/>
            <p:cNvPicPr>
              <a:picLocks noChangeAspect="1" noChangeArrowheads="1"/>
            </p:cNvPicPr>
            <p:nvPr/>
          </p:nvPicPr>
          <p:blipFill>
            <a:blip r:embed="rId7" cstate="print">
              <a:clrChange>
                <a:clrFrom>
                  <a:srgbClr val="FFFFFF"/>
                </a:clrFrom>
                <a:clrTo>
                  <a:srgbClr val="FFFFFF">
                    <a:alpha val="0"/>
                  </a:srgbClr>
                </a:clrTo>
              </a:clrChange>
            </a:blip>
            <a:srcRect/>
            <a:stretch>
              <a:fillRect/>
            </a:stretch>
          </p:blipFill>
          <p:spPr bwMode="auto">
            <a:xfrm>
              <a:off x="4035860" y="2228850"/>
              <a:ext cx="220266" cy="381000"/>
            </a:xfrm>
            <a:prstGeom prst="rect">
              <a:avLst/>
            </a:prstGeom>
            <a:noFill/>
          </p:spPr>
        </p:pic>
        <p:sp>
          <p:nvSpPr>
            <p:cNvPr id="52" name="TextBox 51"/>
            <p:cNvSpPr txBox="1"/>
            <p:nvPr/>
          </p:nvSpPr>
          <p:spPr>
            <a:xfrm>
              <a:off x="2285534" y="2323747"/>
              <a:ext cx="250390" cy="246221"/>
            </a:xfrm>
            <a:prstGeom prst="rect">
              <a:avLst/>
            </a:prstGeom>
            <a:noFill/>
          </p:spPr>
          <p:txBody>
            <a:bodyPr wrap="none" rtlCol="0">
              <a:spAutoFit/>
            </a:bodyPr>
            <a:lstStyle/>
            <a:p>
              <a:r>
                <a:rPr lang="en-US" sz="1000" dirty="0" smtClean="0">
                  <a:solidFill>
                    <a:srgbClr val="FF0000"/>
                  </a:solidFill>
                </a:rPr>
                <a:t>5</a:t>
              </a:r>
              <a:endParaRPr lang="en-US" sz="1000" dirty="0">
                <a:solidFill>
                  <a:srgbClr val="FF0000"/>
                </a:solidFill>
              </a:endParaRPr>
            </a:p>
          </p:txBody>
        </p:sp>
        <p:sp>
          <p:nvSpPr>
            <p:cNvPr id="53" name="TextBox 52"/>
            <p:cNvSpPr txBox="1"/>
            <p:nvPr/>
          </p:nvSpPr>
          <p:spPr>
            <a:xfrm>
              <a:off x="2697849" y="2304697"/>
              <a:ext cx="418704" cy="246221"/>
            </a:xfrm>
            <a:prstGeom prst="rect">
              <a:avLst/>
            </a:prstGeom>
            <a:noFill/>
          </p:spPr>
          <p:txBody>
            <a:bodyPr wrap="none" rtlCol="0">
              <a:spAutoFit/>
            </a:bodyPr>
            <a:lstStyle/>
            <a:p>
              <a:r>
                <a:rPr lang="en-US" sz="1000" dirty="0" smtClean="0">
                  <a:solidFill>
                    <a:srgbClr val="FF0000"/>
                  </a:solidFill>
                </a:rPr>
                <a:t>10m</a:t>
              </a:r>
              <a:endParaRPr lang="en-US" sz="1000" dirty="0">
                <a:solidFill>
                  <a:srgbClr val="FF0000"/>
                </a:solidFill>
              </a:endParaRPr>
            </a:p>
          </p:txBody>
        </p:sp>
        <p:sp>
          <p:nvSpPr>
            <p:cNvPr id="54" name="TextBox 53"/>
            <p:cNvSpPr txBox="1"/>
            <p:nvPr/>
          </p:nvSpPr>
          <p:spPr>
            <a:xfrm>
              <a:off x="3321881" y="2304697"/>
              <a:ext cx="381836" cy="246221"/>
            </a:xfrm>
            <a:prstGeom prst="rect">
              <a:avLst/>
            </a:prstGeom>
            <a:noFill/>
          </p:spPr>
          <p:txBody>
            <a:bodyPr wrap="none" rtlCol="0">
              <a:spAutoFit/>
            </a:bodyPr>
            <a:lstStyle/>
            <a:p>
              <a:r>
                <a:rPr lang="en-US" sz="1000" dirty="0" smtClean="0">
                  <a:solidFill>
                    <a:srgbClr val="FF0000"/>
                  </a:solidFill>
                </a:rPr>
                <a:t>100</a:t>
              </a:r>
              <a:endParaRPr lang="en-US" sz="1000" dirty="0">
                <a:solidFill>
                  <a:srgbClr val="FF0000"/>
                </a:solidFill>
              </a:endParaRPr>
            </a:p>
          </p:txBody>
        </p:sp>
        <p:sp>
          <p:nvSpPr>
            <p:cNvPr id="55" name="TextBox 54"/>
            <p:cNvSpPr txBox="1"/>
            <p:nvPr/>
          </p:nvSpPr>
          <p:spPr>
            <a:xfrm>
              <a:off x="3816785" y="2304697"/>
              <a:ext cx="250390" cy="246221"/>
            </a:xfrm>
            <a:prstGeom prst="rect">
              <a:avLst/>
            </a:prstGeom>
            <a:noFill/>
          </p:spPr>
          <p:txBody>
            <a:bodyPr wrap="none" rtlCol="0">
              <a:spAutoFit/>
            </a:bodyPr>
            <a:lstStyle/>
            <a:p>
              <a:r>
                <a:rPr lang="en-US" sz="1000" dirty="0" smtClean="0">
                  <a:solidFill>
                    <a:srgbClr val="FF0000"/>
                  </a:solidFill>
                </a:rPr>
                <a:t>2</a:t>
              </a:r>
              <a:endParaRPr lang="en-US" sz="1000" dirty="0">
                <a:solidFill>
                  <a:srgbClr val="FF0000"/>
                </a:solidFill>
              </a:endParaRPr>
            </a:p>
          </p:txBody>
        </p:sp>
        <p:sp>
          <p:nvSpPr>
            <p:cNvPr id="56" name="TextBox 55"/>
            <p:cNvSpPr txBox="1"/>
            <p:nvPr/>
          </p:nvSpPr>
          <p:spPr>
            <a:xfrm>
              <a:off x="4197785" y="2333272"/>
              <a:ext cx="250390" cy="246221"/>
            </a:xfrm>
            <a:prstGeom prst="rect">
              <a:avLst/>
            </a:prstGeom>
            <a:noFill/>
          </p:spPr>
          <p:txBody>
            <a:bodyPr wrap="none" rtlCol="0">
              <a:spAutoFit/>
            </a:bodyPr>
            <a:lstStyle/>
            <a:p>
              <a:r>
                <a:rPr lang="en-US" sz="1000" dirty="0" smtClean="0">
                  <a:solidFill>
                    <a:srgbClr val="FF0000"/>
                  </a:solidFill>
                </a:rPr>
                <a:t>3</a:t>
              </a:r>
              <a:endParaRPr lang="en-US" sz="1000" dirty="0">
                <a:solidFill>
                  <a:srgbClr val="FF0000"/>
                </a:solidFill>
              </a:endParaRPr>
            </a:p>
          </p:txBody>
        </p:sp>
        <p:sp>
          <p:nvSpPr>
            <p:cNvPr id="57" name="TextBox 56"/>
            <p:cNvSpPr txBox="1"/>
            <p:nvPr/>
          </p:nvSpPr>
          <p:spPr>
            <a:xfrm>
              <a:off x="1349810" y="2304697"/>
              <a:ext cx="759307" cy="246221"/>
            </a:xfrm>
            <a:prstGeom prst="rect">
              <a:avLst/>
            </a:prstGeom>
            <a:noFill/>
          </p:spPr>
          <p:txBody>
            <a:bodyPr wrap="square" rtlCol="0">
              <a:spAutoFit/>
            </a:bodyPr>
            <a:lstStyle/>
            <a:p>
              <a:r>
                <a:rPr lang="en-US" sz="1000" dirty="0" smtClean="0"/>
                <a:t>[Location]</a:t>
              </a:r>
              <a:endParaRPr lang="en-US" sz="1000" dirty="0">
                <a:solidFill>
                  <a:srgbClr val="FF0000"/>
                </a:solidFill>
              </a:endParaRPr>
            </a:p>
          </p:txBody>
        </p:sp>
      </p:grpSp>
      <p:sp>
        <p:nvSpPr>
          <p:cNvPr id="58" name="TextBox 57"/>
          <p:cNvSpPr txBox="1"/>
          <p:nvPr/>
        </p:nvSpPr>
        <p:spPr>
          <a:xfrm>
            <a:off x="304800" y="3686175"/>
            <a:ext cx="685800" cy="246221"/>
          </a:xfrm>
          <a:prstGeom prst="rect">
            <a:avLst/>
          </a:prstGeom>
          <a:noFill/>
        </p:spPr>
        <p:txBody>
          <a:bodyPr wrap="square" rtlCol="0">
            <a:spAutoFit/>
          </a:bodyPr>
          <a:lstStyle/>
          <a:p>
            <a:r>
              <a:rPr lang="en-US" sz="1000" dirty="0" smtClean="0"/>
              <a:t>Jane Doe</a:t>
            </a:r>
            <a:endParaRPr lang="en-US" sz="1000" dirty="0"/>
          </a:p>
        </p:txBody>
      </p:sp>
      <p:sp>
        <p:nvSpPr>
          <p:cNvPr id="59" name="TextBox 58"/>
          <p:cNvSpPr txBox="1"/>
          <p:nvPr/>
        </p:nvSpPr>
        <p:spPr>
          <a:xfrm>
            <a:off x="304800" y="4419600"/>
            <a:ext cx="685800" cy="246221"/>
          </a:xfrm>
          <a:prstGeom prst="rect">
            <a:avLst/>
          </a:prstGeom>
          <a:noFill/>
        </p:spPr>
        <p:txBody>
          <a:bodyPr wrap="square" rtlCol="0">
            <a:spAutoFit/>
          </a:bodyPr>
          <a:lstStyle/>
          <a:p>
            <a:r>
              <a:rPr lang="en-US" sz="1000" dirty="0" smtClean="0"/>
              <a:t>Jane Doe</a:t>
            </a:r>
            <a:endParaRPr lang="en-US" sz="1000" dirty="0"/>
          </a:p>
        </p:txBody>
      </p:sp>
      <p:sp>
        <p:nvSpPr>
          <p:cNvPr id="60" name="Rounded Rectangle 59"/>
          <p:cNvSpPr/>
          <p:nvPr/>
        </p:nvSpPr>
        <p:spPr>
          <a:xfrm>
            <a:off x="933450" y="2552700"/>
            <a:ext cx="461955" cy="3048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850" dirty="0" smtClean="0"/>
              <a:t>Ninja</a:t>
            </a:r>
            <a:endParaRPr lang="en-US" sz="850" dirty="0"/>
          </a:p>
        </p:txBody>
      </p:sp>
      <p:sp>
        <p:nvSpPr>
          <p:cNvPr id="61" name="Rounded Rectangle 60"/>
          <p:cNvSpPr/>
          <p:nvPr/>
        </p:nvSpPr>
        <p:spPr>
          <a:xfrm>
            <a:off x="914400" y="3276600"/>
            <a:ext cx="461955" cy="3048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850" dirty="0" smtClean="0"/>
              <a:t>Ninja</a:t>
            </a:r>
            <a:endParaRPr lang="en-US" sz="850" dirty="0"/>
          </a:p>
        </p:txBody>
      </p:sp>
      <p:sp>
        <p:nvSpPr>
          <p:cNvPr id="62" name="Rounded Rectangle 61"/>
          <p:cNvSpPr/>
          <p:nvPr/>
        </p:nvSpPr>
        <p:spPr>
          <a:xfrm>
            <a:off x="914400" y="4038600"/>
            <a:ext cx="461955" cy="3048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850" dirty="0" smtClean="0"/>
              <a:t>Ninja</a:t>
            </a:r>
            <a:endParaRPr lang="en-US" sz="850" dirty="0"/>
          </a:p>
        </p:txBody>
      </p:sp>
      <p:grpSp>
        <p:nvGrpSpPr>
          <p:cNvPr id="64" name="Group 63"/>
          <p:cNvGrpSpPr/>
          <p:nvPr/>
        </p:nvGrpSpPr>
        <p:grpSpPr>
          <a:xfrm>
            <a:off x="1371600" y="3429000"/>
            <a:ext cx="3098365" cy="381000"/>
            <a:chOff x="1349810" y="2228850"/>
            <a:chExt cx="3098365" cy="381000"/>
          </a:xfrm>
        </p:grpSpPr>
        <p:pic>
          <p:nvPicPr>
            <p:cNvPr id="65" name="Picture 4" descr="http://www.clipartheaven.com/clipart/holidays/st-patricks-day/pot-of-gold-01-clipart.gif"/>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3076121" y="2265278"/>
              <a:ext cx="304800" cy="315997"/>
            </a:xfrm>
            <a:prstGeom prst="rect">
              <a:avLst/>
            </a:prstGeom>
            <a:noFill/>
          </p:spPr>
        </p:pic>
        <p:pic>
          <p:nvPicPr>
            <p:cNvPr id="66" name="Picture 6" descr="http://www.cksinfo.com/clipart/household/clocks/alarm-clock.png"/>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2532053" y="2284993"/>
              <a:ext cx="228600" cy="296282"/>
            </a:xfrm>
            <a:prstGeom prst="rect">
              <a:avLst/>
            </a:prstGeom>
            <a:noFill/>
          </p:spPr>
        </p:pic>
        <p:pic>
          <p:nvPicPr>
            <p:cNvPr id="67" name="Picture 8" descr="http://icons.mysitemyway.com/wp-content/gallery/matte-purple-and-white-square-icons-people-things/121673-matte-purple-and-white-square-icon-people-things-speech.png"/>
            <p:cNvPicPr>
              <a:picLocks noChangeAspect="1" noChangeArrowheads="1"/>
            </p:cNvPicPr>
            <p:nvPr/>
          </p:nvPicPr>
          <p:blipFill>
            <a:blip r:embed="rId5" cstate="print"/>
            <a:srcRect l="10937" t="12695" r="9961" b="14063"/>
            <a:stretch>
              <a:fillRect/>
            </a:stretch>
          </p:blipFill>
          <p:spPr bwMode="auto">
            <a:xfrm>
              <a:off x="1978460" y="2247547"/>
              <a:ext cx="381000" cy="352778"/>
            </a:xfrm>
            <a:prstGeom prst="rect">
              <a:avLst/>
            </a:prstGeom>
            <a:noFill/>
          </p:spPr>
        </p:pic>
        <p:pic>
          <p:nvPicPr>
            <p:cNvPr id="68" name="Picture 12" descr="Thumbs Up Clip Art"/>
            <p:cNvPicPr>
              <a:picLocks noChangeAspect="1" noChangeArrowheads="1"/>
            </p:cNvPicPr>
            <p:nvPr/>
          </p:nvPicPr>
          <p:blipFill>
            <a:blip r:embed="rId6" cstate="print"/>
            <a:srcRect/>
            <a:stretch>
              <a:fillRect/>
            </a:stretch>
          </p:blipFill>
          <p:spPr bwMode="auto">
            <a:xfrm>
              <a:off x="3696389" y="2276475"/>
              <a:ext cx="185928" cy="304800"/>
            </a:xfrm>
            <a:prstGeom prst="rect">
              <a:avLst/>
            </a:prstGeom>
            <a:noFill/>
          </p:spPr>
        </p:pic>
        <p:pic>
          <p:nvPicPr>
            <p:cNvPr id="69" name="Picture 14" descr="http://www.cksinfo.com/clipart/signssymbols/pointing/thumb-down.png"/>
            <p:cNvPicPr>
              <a:picLocks noChangeAspect="1" noChangeArrowheads="1"/>
            </p:cNvPicPr>
            <p:nvPr/>
          </p:nvPicPr>
          <p:blipFill>
            <a:blip r:embed="rId7" cstate="print">
              <a:clrChange>
                <a:clrFrom>
                  <a:srgbClr val="FFFFFF"/>
                </a:clrFrom>
                <a:clrTo>
                  <a:srgbClr val="FFFFFF">
                    <a:alpha val="0"/>
                  </a:srgbClr>
                </a:clrTo>
              </a:clrChange>
            </a:blip>
            <a:srcRect/>
            <a:stretch>
              <a:fillRect/>
            </a:stretch>
          </p:blipFill>
          <p:spPr bwMode="auto">
            <a:xfrm>
              <a:off x="4035860" y="2228850"/>
              <a:ext cx="220266" cy="381000"/>
            </a:xfrm>
            <a:prstGeom prst="rect">
              <a:avLst/>
            </a:prstGeom>
            <a:noFill/>
          </p:spPr>
        </p:pic>
        <p:sp>
          <p:nvSpPr>
            <p:cNvPr id="70" name="TextBox 69"/>
            <p:cNvSpPr txBox="1"/>
            <p:nvPr/>
          </p:nvSpPr>
          <p:spPr>
            <a:xfrm>
              <a:off x="2285534" y="2323747"/>
              <a:ext cx="250390" cy="246221"/>
            </a:xfrm>
            <a:prstGeom prst="rect">
              <a:avLst/>
            </a:prstGeom>
            <a:noFill/>
          </p:spPr>
          <p:txBody>
            <a:bodyPr wrap="none" rtlCol="0">
              <a:spAutoFit/>
            </a:bodyPr>
            <a:lstStyle/>
            <a:p>
              <a:r>
                <a:rPr lang="en-US" sz="1000" dirty="0" smtClean="0">
                  <a:solidFill>
                    <a:srgbClr val="FF0000"/>
                  </a:solidFill>
                </a:rPr>
                <a:t>5</a:t>
              </a:r>
              <a:endParaRPr lang="en-US" sz="1000" dirty="0">
                <a:solidFill>
                  <a:srgbClr val="FF0000"/>
                </a:solidFill>
              </a:endParaRPr>
            </a:p>
          </p:txBody>
        </p:sp>
        <p:sp>
          <p:nvSpPr>
            <p:cNvPr id="71" name="TextBox 70"/>
            <p:cNvSpPr txBox="1"/>
            <p:nvPr/>
          </p:nvSpPr>
          <p:spPr>
            <a:xfrm>
              <a:off x="2697849" y="2304697"/>
              <a:ext cx="418704" cy="246221"/>
            </a:xfrm>
            <a:prstGeom prst="rect">
              <a:avLst/>
            </a:prstGeom>
            <a:noFill/>
          </p:spPr>
          <p:txBody>
            <a:bodyPr wrap="none" rtlCol="0">
              <a:spAutoFit/>
            </a:bodyPr>
            <a:lstStyle/>
            <a:p>
              <a:r>
                <a:rPr lang="en-US" sz="1000" dirty="0" smtClean="0">
                  <a:solidFill>
                    <a:srgbClr val="FF0000"/>
                  </a:solidFill>
                </a:rPr>
                <a:t>10m</a:t>
              </a:r>
              <a:endParaRPr lang="en-US" sz="1000" dirty="0">
                <a:solidFill>
                  <a:srgbClr val="FF0000"/>
                </a:solidFill>
              </a:endParaRPr>
            </a:p>
          </p:txBody>
        </p:sp>
        <p:sp>
          <p:nvSpPr>
            <p:cNvPr id="72" name="TextBox 71"/>
            <p:cNvSpPr txBox="1"/>
            <p:nvPr/>
          </p:nvSpPr>
          <p:spPr>
            <a:xfrm>
              <a:off x="3321881" y="2304697"/>
              <a:ext cx="381836" cy="246221"/>
            </a:xfrm>
            <a:prstGeom prst="rect">
              <a:avLst/>
            </a:prstGeom>
            <a:noFill/>
          </p:spPr>
          <p:txBody>
            <a:bodyPr wrap="none" rtlCol="0">
              <a:spAutoFit/>
            </a:bodyPr>
            <a:lstStyle/>
            <a:p>
              <a:r>
                <a:rPr lang="en-US" sz="1000" dirty="0" smtClean="0">
                  <a:solidFill>
                    <a:srgbClr val="FF0000"/>
                  </a:solidFill>
                </a:rPr>
                <a:t>100</a:t>
              </a:r>
              <a:endParaRPr lang="en-US" sz="1000" dirty="0">
                <a:solidFill>
                  <a:srgbClr val="FF0000"/>
                </a:solidFill>
              </a:endParaRPr>
            </a:p>
          </p:txBody>
        </p:sp>
        <p:sp>
          <p:nvSpPr>
            <p:cNvPr id="73" name="TextBox 72"/>
            <p:cNvSpPr txBox="1"/>
            <p:nvPr/>
          </p:nvSpPr>
          <p:spPr>
            <a:xfrm>
              <a:off x="3816785" y="2304697"/>
              <a:ext cx="250390" cy="246221"/>
            </a:xfrm>
            <a:prstGeom prst="rect">
              <a:avLst/>
            </a:prstGeom>
            <a:noFill/>
          </p:spPr>
          <p:txBody>
            <a:bodyPr wrap="none" rtlCol="0">
              <a:spAutoFit/>
            </a:bodyPr>
            <a:lstStyle/>
            <a:p>
              <a:r>
                <a:rPr lang="en-US" sz="1000" dirty="0" smtClean="0">
                  <a:solidFill>
                    <a:srgbClr val="FF0000"/>
                  </a:solidFill>
                </a:rPr>
                <a:t>2</a:t>
              </a:r>
              <a:endParaRPr lang="en-US" sz="1000" dirty="0">
                <a:solidFill>
                  <a:srgbClr val="FF0000"/>
                </a:solidFill>
              </a:endParaRPr>
            </a:p>
          </p:txBody>
        </p:sp>
        <p:sp>
          <p:nvSpPr>
            <p:cNvPr id="74" name="TextBox 73"/>
            <p:cNvSpPr txBox="1"/>
            <p:nvPr/>
          </p:nvSpPr>
          <p:spPr>
            <a:xfrm>
              <a:off x="4197785" y="2333272"/>
              <a:ext cx="250390" cy="246221"/>
            </a:xfrm>
            <a:prstGeom prst="rect">
              <a:avLst/>
            </a:prstGeom>
            <a:noFill/>
          </p:spPr>
          <p:txBody>
            <a:bodyPr wrap="none" rtlCol="0">
              <a:spAutoFit/>
            </a:bodyPr>
            <a:lstStyle/>
            <a:p>
              <a:r>
                <a:rPr lang="en-US" sz="1000" dirty="0" smtClean="0">
                  <a:solidFill>
                    <a:srgbClr val="FF0000"/>
                  </a:solidFill>
                </a:rPr>
                <a:t>3</a:t>
              </a:r>
              <a:endParaRPr lang="en-US" sz="1000" dirty="0">
                <a:solidFill>
                  <a:srgbClr val="FF0000"/>
                </a:solidFill>
              </a:endParaRPr>
            </a:p>
          </p:txBody>
        </p:sp>
        <p:sp>
          <p:nvSpPr>
            <p:cNvPr id="75" name="TextBox 74"/>
            <p:cNvSpPr txBox="1"/>
            <p:nvPr/>
          </p:nvSpPr>
          <p:spPr>
            <a:xfrm>
              <a:off x="1349810" y="2304697"/>
              <a:ext cx="759307" cy="246221"/>
            </a:xfrm>
            <a:prstGeom prst="rect">
              <a:avLst/>
            </a:prstGeom>
            <a:noFill/>
          </p:spPr>
          <p:txBody>
            <a:bodyPr wrap="square" rtlCol="0">
              <a:spAutoFit/>
            </a:bodyPr>
            <a:lstStyle/>
            <a:p>
              <a:r>
                <a:rPr lang="en-US" sz="1000" dirty="0" smtClean="0"/>
                <a:t>[Location]</a:t>
              </a:r>
              <a:endParaRPr lang="en-US" sz="1000" dirty="0">
                <a:solidFill>
                  <a:srgbClr val="FF0000"/>
                </a:solidFill>
              </a:endParaRPr>
            </a:p>
          </p:txBody>
        </p:sp>
      </p:grpSp>
      <p:grpSp>
        <p:nvGrpSpPr>
          <p:cNvPr id="76" name="Group 75"/>
          <p:cNvGrpSpPr/>
          <p:nvPr/>
        </p:nvGrpSpPr>
        <p:grpSpPr>
          <a:xfrm>
            <a:off x="1371600" y="4143375"/>
            <a:ext cx="3098365" cy="381000"/>
            <a:chOff x="1349810" y="2228850"/>
            <a:chExt cx="3098365" cy="381000"/>
          </a:xfrm>
        </p:grpSpPr>
        <p:pic>
          <p:nvPicPr>
            <p:cNvPr id="77" name="Picture 4" descr="http://www.clipartheaven.com/clipart/holidays/st-patricks-day/pot-of-gold-01-clipart.gif"/>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3076121" y="2265278"/>
              <a:ext cx="304800" cy="315997"/>
            </a:xfrm>
            <a:prstGeom prst="rect">
              <a:avLst/>
            </a:prstGeom>
            <a:noFill/>
          </p:spPr>
        </p:pic>
        <p:pic>
          <p:nvPicPr>
            <p:cNvPr id="78" name="Picture 6" descr="http://www.cksinfo.com/clipart/household/clocks/alarm-clock.png"/>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2532053" y="2284993"/>
              <a:ext cx="228600" cy="296282"/>
            </a:xfrm>
            <a:prstGeom prst="rect">
              <a:avLst/>
            </a:prstGeom>
            <a:noFill/>
          </p:spPr>
        </p:pic>
        <p:pic>
          <p:nvPicPr>
            <p:cNvPr id="79" name="Picture 8" descr="http://icons.mysitemyway.com/wp-content/gallery/matte-purple-and-white-square-icons-people-things/121673-matte-purple-and-white-square-icon-people-things-speech.png"/>
            <p:cNvPicPr>
              <a:picLocks noChangeAspect="1" noChangeArrowheads="1"/>
            </p:cNvPicPr>
            <p:nvPr/>
          </p:nvPicPr>
          <p:blipFill>
            <a:blip r:embed="rId5" cstate="print"/>
            <a:srcRect l="10937" t="12695" r="9961" b="14063"/>
            <a:stretch>
              <a:fillRect/>
            </a:stretch>
          </p:blipFill>
          <p:spPr bwMode="auto">
            <a:xfrm>
              <a:off x="1978460" y="2247547"/>
              <a:ext cx="381000" cy="352778"/>
            </a:xfrm>
            <a:prstGeom prst="rect">
              <a:avLst/>
            </a:prstGeom>
            <a:noFill/>
          </p:spPr>
        </p:pic>
        <p:pic>
          <p:nvPicPr>
            <p:cNvPr id="80" name="Picture 12" descr="Thumbs Up Clip Art"/>
            <p:cNvPicPr>
              <a:picLocks noChangeAspect="1" noChangeArrowheads="1"/>
            </p:cNvPicPr>
            <p:nvPr/>
          </p:nvPicPr>
          <p:blipFill>
            <a:blip r:embed="rId6" cstate="print"/>
            <a:srcRect/>
            <a:stretch>
              <a:fillRect/>
            </a:stretch>
          </p:blipFill>
          <p:spPr bwMode="auto">
            <a:xfrm>
              <a:off x="3696389" y="2276475"/>
              <a:ext cx="185928" cy="304800"/>
            </a:xfrm>
            <a:prstGeom prst="rect">
              <a:avLst/>
            </a:prstGeom>
            <a:noFill/>
          </p:spPr>
        </p:pic>
        <p:pic>
          <p:nvPicPr>
            <p:cNvPr id="81" name="Picture 14" descr="http://www.cksinfo.com/clipart/signssymbols/pointing/thumb-down.png"/>
            <p:cNvPicPr>
              <a:picLocks noChangeAspect="1" noChangeArrowheads="1"/>
            </p:cNvPicPr>
            <p:nvPr/>
          </p:nvPicPr>
          <p:blipFill>
            <a:blip r:embed="rId7" cstate="print">
              <a:clrChange>
                <a:clrFrom>
                  <a:srgbClr val="FFFFFF"/>
                </a:clrFrom>
                <a:clrTo>
                  <a:srgbClr val="FFFFFF">
                    <a:alpha val="0"/>
                  </a:srgbClr>
                </a:clrTo>
              </a:clrChange>
            </a:blip>
            <a:srcRect/>
            <a:stretch>
              <a:fillRect/>
            </a:stretch>
          </p:blipFill>
          <p:spPr bwMode="auto">
            <a:xfrm>
              <a:off x="4035860" y="2228850"/>
              <a:ext cx="220266" cy="381000"/>
            </a:xfrm>
            <a:prstGeom prst="rect">
              <a:avLst/>
            </a:prstGeom>
            <a:noFill/>
          </p:spPr>
        </p:pic>
        <p:sp>
          <p:nvSpPr>
            <p:cNvPr id="82" name="TextBox 81"/>
            <p:cNvSpPr txBox="1"/>
            <p:nvPr/>
          </p:nvSpPr>
          <p:spPr>
            <a:xfrm>
              <a:off x="2285534" y="2323747"/>
              <a:ext cx="250390" cy="246221"/>
            </a:xfrm>
            <a:prstGeom prst="rect">
              <a:avLst/>
            </a:prstGeom>
            <a:noFill/>
          </p:spPr>
          <p:txBody>
            <a:bodyPr wrap="none" rtlCol="0">
              <a:spAutoFit/>
            </a:bodyPr>
            <a:lstStyle/>
            <a:p>
              <a:r>
                <a:rPr lang="en-US" sz="1000" dirty="0" smtClean="0">
                  <a:solidFill>
                    <a:srgbClr val="FF0000"/>
                  </a:solidFill>
                </a:rPr>
                <a:t>5</a:t>
              </a:r>
              <a:endParaRPr lang="en-US" sz="1000" dirty="0">
                <a:solidFill>
                  <a:srgbClr val="FF0000"/>
                </a:solidFill>
              </a:endParaRPr>
            </a:p>
          </p:txBody>
        </p:sp>
        <p:sp>
          <p:nvSpPr>
            <p:cNvPr id="83" name="TextBox 82"/>
            <p:cNvSpPr txBox="1"/>
            <p:nvPr/>
          </p:nvSpPr>
          <p:spPr>
            <a:xfrm>
              <a:off x="2697849" y="2304697"/>
              <a:ext cx="418704" cy="246221"/>
            </a:xfrm>
            <a:prstGeom prst="rect">
              <a:avLst/>
            </a:prstGeom>
            <a:noFill/>
          </p:spPr>
          <p:txBody>
            <a:bodyPr wrap="none" rtlCol="0">
              <a:spAutoFit/>
            </a:bodyPr>
            <a:lstStyle/>
            <a:p>
              <a:r>
                <a:rPr lang="en-US" sz="1000" dirty="0" smtClean="0">
                  <a:solidFill>
                    <a:srgbClr val="FF0000"/>
                  </a:solidFill>
                </a:rPr>
                <a:t>10m</a:t>
              </a:r>
              <a:endParaRPr lang="en-US" sz="1000" dirty="0">
                <a:solidFill>
                  <a:srgbClr val="FF0000"/>
                </a:solidFill>
              </a:endParaRPr>
            </a:p>
          </p:txBody>
        </p:sp>
        <p:sp>
          <p:nvSpPr>
            <p:cNvPr id="84" name="TextBox 83"/>
            <p:cNvSpPr txBox="1"/>
            <p:nvPr/>
          </p:nvSpPr>
          <p:spPr>
            <a:xfrm>
              <a:off x="3321881" y="2304697"/>
              <a:ext cx="381836" cy="246221"/>
            </a:xfrm>
            <a:prstGeom prst="rect">
              <a:avLst/>
            </a:prstGeom>
            <a:noFill/>
          </p:spPr>
          <p:txBody>
            <a:bodyPr wrap="none" rtlCol="0">
              <a:spAutoFit/>
            </a:bodyPr>
            <a:lstStyle/>
            <a:p>
              <a:r>
                <a:rPr lang="en-US" sz="1000" dirty="0" smtClean="0">
                  <a:solidFill>
                    <a:srgbClr val="FF0000"/>
                  </a:solidFill>
                </a:rPr>
                <a:t>100</a:t>
              </a:r>
              <a:endParaRPr lang="en-US" sz="1000" dirty="0">
                <a:solidFill>
                  <a:srgbClr val="FF0000"/>
                </a:solidFill>
              </a:endParaRPr>
            </a:p>
          </p:txBody>
        </p:sp>
        <p:sp>
          <p:nvSpPr>
            <p:cNvPr id="85" name="TextBox 84"/>
            <p:cNvSpPr txBox="1"/>
            <p:nvPr/>
          </p:nvSpPr>
          <p:spPr>
            <a:xfrm>
              <a:off x="3816785" y="2304697"/>
              <a:ext cx="250390" cy="246221"/>
            </a:xfrm>
            <a:prstGeom prst="rect">
              <a:avLst/>
            </a:prstGeom>
            <a:noFill/>
          </p:spPr>
          <p:txBody>
            <a:bodyPr wrap="none" rtlCol="0">
              <a:spAutoFit/>
            </a:bodyPr>
            <a:lstStyle/>
            <a:p>
              <a:r>
                <a:rPr lang="en-US" sz="1000" dirty="0" smtClean="0">
                  <a:solidFill>
                    <a:srgbClr val="FF0000"/>
                  </a:solidFill>
                </a:rPr>
                <a:t>2</a:t>
              </a:r>
              <a:endParaRPr lang="en-US" sz="1000" dirty="0">
                <a:solidFill>
                  <a:srgbClr val="FF0000"/>
                </a:solidFill>
              </a:endParaRPr>
            </a:p>
          </p:txBody>
        </p:sp>
        <p:sp>
          <p:nvSpPr>
            <p:cNvPr id="86" name="TextBox 85"/>
            <p:cNvSpPr txBox="1"/>
            <p:nvPr/>
          </p:nvSpPr>
          <p:spPr>
            <a:xfrm>
              <a:off x="4197785" y="2333272"/>
              <a:ext cx="250390" cy="246221"/>
            </a:xfrm>
            <a:prstGeom prst="rect">
              <a:avLst/>
            </a:prstGeom>
            <a:noFill/>
          </p:spPr>
          <p:txBody>
            <a:bodyPr wrap="none" rtlCol="0">
              <a:spAutoFit/>
            </a:bodyPr>
            <a:lstStyle/>
            <a:p>
              <a:r>
                <a:rPr lang="en-US" sz="1000" dirty="0" smtClean="0">
                  <a:solidFill>
                    <a:srgbClr val="FF0000"/>
                  </a:solidFill>
                </a:rPr>
                <a:t>3</a:t>
              </a:r>
              <a:endParaRPr lang="en-US" sz="1000" dirty="0">
                <a:solidFill>
                  <a:srgbClr val="FF0000"/>
                </a:solidFill>
              </a:endParaRPr>
            </a:p>
          </p:txBody>
        </p:sp>
        <p:sp>
          <p:nvSpPr>
            <p:cNvPr id="87" name="TextBox 86"/>
            <p:cNvSpPr txBox="1"/>
            <p:nvPr/>
          </p:nvSpPr>
          <p:spPr>
            <a:xfrm>
              <a:off x="1349810" y="2304697"/>
              <a:ext cx="759307" cy="246221"/>
            </a:xfrm>
            <a:prstGeom prst="rect">
              <a:avLst/>
            </a:prstGeom>
            <a:noFill/>
          </p:spPr>
          <p:txBody>
            <a:bodyPr wrap="square" rtlCol="0">
              <a:spAutoFit/>
            </a:bodyPr>
            <a:lstStyle/>
            <a:p>
              <a:r>
                <a:rPr lang="en-US" sz="1000" dirty="0" smtClean="0"/>
                <a:t>[Location]</a:t>
              </a:r>
              <a:endParaRPr lang="en-US" sz="1000" dirty="0">
                <a:solidFill>
                  <a:srgbClr val="FF0000"/>
                </a:solidFill>
              </a:endParaRPr>
            </a:p>
          </p:txBody>
        </p:sp>
      </p:grpSp>
      <p:sp>
        <p:nvSpPr>
          <p:cNvPr id="88" name="Rounded Rectangle 87"/>
          <p:cNvSpPr/>
          <p:nvPr/>
        </p:nvSpPr>
        <p:spPr>
          <a:xfrm>
            <a:off x="355600" y="2019300"/>
            <a:ext cx="2387600" cy="317500"/>
          </a:xfrm>
          <a:prstGeom prst="roundRect">
            <a:avLst/>
          </a:prstGeom>
        </p:spPr>
        <p:style>
          <a:lnRef idx="1">
            <a:schemeClr val="dk1"/>
          </a:lnRef>
          <a:fillRef idx="2">
            <a:schemeClr val="dk1"/>
          </a:fillRef>
          <a:effectRef idx="1">
            <a:schemeClr val="dk1"/>
          </a:effectRef>
          <a:fontRef idx="minor">
            <a:schemeClr val="dk1"/>
          </a:fontRef>
        </p:style>
        <p:txBody>
          <a:bodyPr rtlCol="0" anchor="t"/>
          <a:lstStyle/>
          <a:p>
            <a:r>
              <a:rPr lang="en-US" sz="1000" i="1" dirty="0" smtClean="0">
                <a:solidFill>
                  <a:schemeClr val="tx1"/>
                </a:solidFill>
              </a:rPr>
              <a:t>[Sort by category, amt of gold, and loc]</a:t>
            </a:r>
            <a:endParaRPr lang="en-US" sz="1000" i="1" dirty="0">
              <a:solidFill>
                <a:schemeClr val="tx1"/>
              </a:solidFill>
            </a:endParaRPr>
          </a:p>
        </p:txBody>
      </p:sp>
      <p:sp>
        <p:nvSpPr>
          <p:cNvPr id="89" name="Rounded Rectangle 88"/>
          <p:cNvSpPr/>
          <p:nvPr/>
        </p:nvSpPr>
        <p:spPr>
          <a:xfrm>
            <a:off x="2794000" y="2019300"/>
            <a:ext cx="1981200" cy="317500"/>
          </a:xfrm>
          <a:prstGeom prst="roundRect">
            <a:avLst/>
          </a:prstGeom>
        </p:spPr>
        <p:style>
          <a:lnRef idx="1">
            <a:schemeClr val="dk1"/>
          </a:lnRef>
          <a:fillRef idx="2">
            <a:schemeClr val="dk1"/>
          </a:fillRef>
          <a:effectRef idx="1">
            <a:schemeClr val="dk1"/>
          </a:effectRef>
          <a:fontRef idx="minor">
            <a:schemeClr val="dk1"/>
          </a:fontRef>
        </p:style>
        <p:txBody>
          <a:bodyPr rtlCol="0" anchor="t"/>
          <a:lstStyle/>
          <a:p>
            <a:r>
              <a:rPr lang="en-US" sz="1000" i="1" dirty="0" smtClean="0">
                <a:solidFill>
                  <a:schemeClr val="tx1"/>
                </a:solidFill>
              </a:rPr>
              <a:t>[Search]</a:t>
            </a:r>
            <a:endParaRPr lang="en-US" sz="1000" i="1" dirty="0">
              <a:solidFill>
                <a:schemeClr val="tx1"/>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Question and Answer Layout</a:t>
            </a:r>
            <a:endParaRPr lang="en-US" dirty="0"/>
          </a:p>
        </p:txBody>
      </p:sp>
      <p:sp>
        <p:nvSpPr>
          <p:cNvPr id="3" name="Text Placeholder 2"/>
          <p:cNvSpPr>
            <a:spLocks noGrp="1"/>
          </p:cNvSpPr>
          <p:nvPr>
            <p:ph type="body" sz="quarter" idx="13"/>
          </p:nvPr>
        </p:nvSpPr>
        <p:spPr/>
        <p:txBody>
          <a:bodyPr>
            <a:normAutofit fontScale="92500" lnSpcReduction="10000"/>
          </a:bodyPr>
          <a:lstStyle/>
          <a:p>
            <a:r>
              <a:rPr lang="en-US" dirty="0" smtClean="0"/>
              <a:t>Question and Answer Layout</a:t>
            </a:r>
            <a:endParaRPr lang="en-US" dirty="0"/>
          </a:p>
        </p:txBody>
      </p:sp>
      <p:cxnSp>
        <p:nvCxnSpPr>
          <p:cNvPr id="4" name="Straight Connector 3"/>
          <p:cNvCxnSpPr/>
          <p:nvPr/>
        </p:nvCxnSpPr>
        <p:spPr>
          <a:xfrm>
            <a:off x="304800" y="6019800"/>
            <a:ext cx="4617720" cy="0"/>
          </a:xfrm>
          <a:prstGeom prst="line">
            <a:avLst/>
          </a:prstGeom>
          <a:ln w="12700"/>
        </p:spPr>
        <p:style>
          <a:lnRef idx="1">
            <a:schemeClr val="dk1"/>
          </a:lnRef>
          <a:fillRef idx="0">
            <a:schemeClr val="dk1"/>
          </a:fillRef>
          <a:effectRef idx="0">
            <a:schemeClr val="dk1"/>
          </a:effectRef>
          <a:fontRef idx="minor">
            <a:schemeClr val="tx1"/>
          </a:fontRef>
        </p:style>
      </p:cxnSp>
      <p:sp>
        <p:nvSpPr>
          <p:cNvPr id="5" name="TextBox 4"/>
          <p:cNvSpPr txBox="1"/>
          <p:nvPr/>
        </p:nvSpPr>
        <p:spPr>
          <a:xfrm>
            <a:off x="2233795" y="6080760"/>
            <a:ext cx="867545" cy="276999"/>
          </a:xfrm>
          <a:prstGeom prst="rect">
            <a:avLst/>
          </a:prstGeom>
          <a:noFill/>
        </p:spPr>
        <p:txBody>
          <a:bodyPr wrap="none" rtlCol="0">
            <a:spAutoFit/>
          </a:bodyPr>
          <a:lstStyle/>
          <a:p>
            <a:r>
              <a:rPr lang="en-US" sz="1200" b="1" dirty="0" smtClean="0">
                <a:solidFill>
                  <a:srgbClr val="FF0000"/>
                </a:solidFill>
              </a:rPr>
              <a:t>[Ad Space]</a:t>
            </a:r>
            <a:endParaRPr lang="en-US" sz="1200" b="1" dirty="0">
              <a:solidFill>
                <a:srgbClr val="FF0000"/>
              </a:solidFill>
            </a:endParaRPr>
          </a:p>
        </p:txBody>
      </p:sp>
      <p:grpSp>
        <p:nvGrpSpPr>
          <p:cNvPr id="6" name="Group 5"/>
          <p:cNvGrpSpPr/>
          <p:nvPr/>
        </p:nvGrpSpPr>
        <p:grpSpPr>
          <a:xfrm>
            <a:off x="368300" y="1249685"/>
            <a:ext cx="243257" cy="236215"/>
            <a:chOff x="5257800" y="990600"/>
            <a:chExt cx="164785" cy="160015"/>
          </a:xfrm>
        </p:grpSpPr>
        <p:sp>
          <p:nvSpPr>
            <p:cNvPr id="7" name="Rounded Rectangle 6"/>
            <p:cNvSpPr/>
            <p:nvPr/>
          </p:nvSpPr>
          <p:spPr>
            <a:xfrm>
              <a:off x="5257800" y="990600"/>
              <a:ext cx="45719" cy="45719"/>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8" name="Rounded Rectangle 7"/>
            <p:cNvSpPr/>
            <p:nvPr/>
          </p:nvSpPr>
          <p:spPr>
            <a:xfrm>
              <a:off x="5317333" y="990600"/>
              <a:ext cx="45719" cy="45719"/>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9" name="Rounded Rectangle 8"/>
            <p:cNvSpPr/>
            <p:nvPr/>
          </p:nvSpPr>
          <p:spPr>
            <a:xfrm>
              <a:off x="5376866" y="990600"/>
              <a:ext cx="45719" cy="45719"/>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0" name="Rounded Rectangle 9"/>
            <p:cNvSpPr/>
            <p:nvPr/>
          </p:nvSpPr>
          <p:spPr>
            <a:xfrm>
              <a:off x="5257800" y="1047272"/>
              <a:ext cx="45719" cy="45719"/>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1" name="Rounded Rectangle 10"/>
            <p:cNvSpPr/>
            <p:nvPr/>
          </p:nvSpPr>
          <p:spPr>
            <a:xfrm>
              <a:off x="5317333" y="1047272"/>
              <a:ext cx="45719" cy="45719"/>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2" name="Rounded Rectangle 11"/>
            <p:cNvSpPr/>
            <p:nvPr/>
          </p:nvSpPr>
          <p:spPr>
            <a:xfrm>
              <a:off x="5376866" y="1047272"/>
              <a:ext cx="45719" cy="45719"/>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3" name="Rounded Rectangle 12"/>
            <p:cNvSpPr/>
            <p:nvPr/>
          </p:nvSpPr>
          <p:spPr>
            <a:xfrm>
              <a:off x="5257800" y="1104896"/>
              <a:ext cx="45719" cy="45719"/>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4" name="Rounded Rectangle 13"/>
            <p:cNvSpPr/>
            <p:nvPr/>
          </p:nvSpPr>
          <p:spPr>
            <a:xfrm>
              <a:off x="5317333" y="1104896"/>
              <a:ext cx="45719" cy="45719"/>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5" name="Rounded Rectangle 14"/>
            <p:cNvSpPr/>
            <p:nvPr/>
          </p:nvSpPr>
          <p:spPr>
            <a:xfrm>
              <a:off x="5376866" y="1104896"/>
              <a:ext cx="45719" cy="45719"/>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grpSp>
      <p:sp>
        <p:nvSpPr>
          <p:cNvPr id="16" name="Curved Down Arrow 15"/>
          <p:cNvSpPr/>
          <p:nvPr/>
        </p:nvSpPr>
        <p:spPr>
          <a:xfrm rot="17965884">
            <a:off x="4615637" y="1246498"/>
            <a:ext cx="244745" cy="199388"/>
          </a:xfrm>
          <a:prstGeom prst="curved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7" name="TextBox 16"/>
          <p:cNvSpPr txBox="1"/>
          <p:nvPr/>
        </p:nvSpPr>
        <p:spPr>
          <a:xfrm>
            <a:off x="5029200" y="876301"/>
            <a:ext cx="3352800" cy="3600986"/>
          </a:xfrm>
          <a:prstGeom prst="rect">
            <a:avLst/>
          </a:prstGeom>
          <a:noFill/>
        </p:spPr>
        <p:txBody>
          <a:bodyPr wrap="square" rtlCol="0">
            <a:spAutoFit/>
          </a:bodyPr>
          <a:lstStyle/>
          <a:p>
            <a:pPr marL="228600" indent="-228600">
              <a:buFont typeface="Wingdings" pitchFamily="2" charset="2"/>
              <a:buChar char="§"/>
            </a:pPr>
            <a:r>
              <a:rPr lang="en-US" sz="1200" dirty="0" smtClean="0"/>
              <a:t>Questions and answer layout for all </a:t>
            </a:r>
            <a:r>
              <a:rPr lang="en-US" sz="1200" dirty="0" err="1" smtClean="0"/>
              <a:t>Kuipps</a:t>
            </a:r>
            <a:endParaRPr lang="en-US" sz="1200" dirty="0" smtClean="0"/>
          </a:p>
          <a:p>
            <a:pPr marL="228600" indent="-228600">
              <a:buFont typeface="Wingdings" pitchFamily="2" charset="2"/>
              <a:buChar char="§"/>
            </a:pPr>
            <a:r>
              <a:rPr lang="en-US" sz="1200" dirty="0" smtClean="0"/>
              <a:t>Note:  Incorporate image for each user’s “Rank” (Guru, Cadet, Ninja, etc.)</a:t>
            </a:r>
          </a:p>
          <a:p>
            <a:pPr marL="228600" indent="-228600">
              <a:buFont typeface="Wingdings" pitchFamily="2" charset="2"/>
              <a:buChar char="§"/>
            </a:pPr>
            <a:r>
              <a:rPr lang="en-US" sz="1200" dirty="0" smtClean="0"/>
              <a:t>Question sorted by category </a:t>
            </a:r>
            <a:r>
              <a:rPr lang="en-US" sz="1200" dirty="0" smtClean="0">
                <a:solidFill>
                  <a:srgbClr val="FF0000"/>
                </a:solidFill>
              </a:rPr>
              <a:t>[discuss different types of categories]</a:t>
            </a:r>
          </a:p>
          <a:p>
            <a:pPr marL="228600" indent="-228600">
              <a:buFont typeface="Wingdings" pitchFamily="2" charset="2"/>
              <a:buChar char="§"/>
            </a:pPr>
            <a:r>
              <a:rPr lang="en-US" sz="1200" dirty="0" smtClean="0"/>
              <a:t>Clicking on users profile picture will link to profile</a:t>
            </a:r>
          </a:p>
          <a:p>
            <a:pPr marL="228600" indent="-228600">
              <a:buFont typeface="Wingdings" pitchFamily="2" charset="2"/>
              <a:buChar char="§"/>
            </a:pPr>
            <a:r>
              <a:rPr lang="en-US" sz="1200" dirty="0" smtClean="0"/>
              <a:t>All answers should fit within the same height. Longer responses will be condensed and the user will have to click on “…more” in order to expand the question to view the complete message</a:t>
            </a:r>
          </a:p>
          <a:p>
            <a:pPr marL="228600" indent="-228600">
              <a:buFont typeface="Wingdings" pitchFamily="2" charset="2"/>
              <a:buChar char="§"/>
            </a:pPr>
            <a:r>
              <a:rPr lang="en-US" sz="1200" dirty="0" smtClean="0"/>
              <a:t>Need to organize design to allow user to follow question if he/she is not already following question</a:t>
            </a:r>
          </a:p>
          <a:p>
            <a:pPr marL="228600" indent="-228600">
              <a:buFont typeface="Wingdings" pitchFamily="2" charset="2"/>
              <a:buChar char="§"/>
            </a:pPr>
            <a:r>
              <a:rPr lang="en-US" sz="1200" dirty="0" smtClean="0"/>
              <a:t>Need to include a Flag feature so people can flag inappropriate questions</a:t>
            </a:r>
          </a:p>
          <a:p>
            <a:pPr marL="228600" indent="-228600">
              <a:buFont typeface="Wingdings" pitchFamily="2" charset="2"/>
              <a:buChar char="§"/>
            </a:pPr>
            <a:r>
              <a:rPr lang="en-US" sz="1200" dirty="0" smtClean="0"/>
              <a:t>Comment allows user to respond to another users response</a:t>
            </a:r>
          </a:p>
        </p:txBody>
      </p:sp>
      <p:pic>
        <p:nvPicPr>
          <p:cNvPr id="27650" name="Picture 2" descr="Mark Zuckerberg"/>
          <p:cNvPicPr>
            <a:picLocks noChangeAspect="1" noChangeArrowheads="1"/>
          </p:cNvPicPr>
          <p:nvPr/>
        </p:nvPicPr>
        <p:blipFill>
          <a:blip r:embed="rId2" cstate="print"/>
          <a:srcRect/>
          <a:stretch>
            <a:fillRect/>
          </a:stretch>
        </p:blipFill>
        <p:spPr bwMode="auto">
          <a:xfrm>
            <a:off x="419101" y="1685925"/>
            <a:ext cx="495300" cy="53244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9" name="Oval Callout 18"/>
          <p:cNvSpPr/>
          <p:nvPr/>
        </p:nvSpPr>
        <p:spPr>
          <a:xfrm>
            <a:off x="1143000" y="1676400"/>
            <a:ext cx="3733800" cy="381000"/>
          </a:xfrm>
          <a:prstGeom prst="wedgeEllipseCallou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100" dirty="0" smtClean="0">
                <a:solidFill>
                  <a:srgbClr val="FF0000"/>
                </a:solidFill>
              </a:rPr>
              <a:t>[Category]</a:t>
            </a:r>
            <a:r>
              <a:rPr lang="en-US" sz="1100" dirty="0" smtClean="0"/>
              <a:t> Why does my girlfriend want to be a doctor? </a:t>
            </a:r>
            <a:endParaRPr lang="en-US" sz="1100" dirty="0"/>
          </a:p>
        </p:txBody>
      </p:sp>
      <p:cxnSp>
        <p:nvCxnSpPr>
          <p:cNvPr id="27" name="Straight Connector 26"/>
          <p:cNvCxnSpPr/>
          <p:nvPr/>
        </p:nvCxnSpPr>
        <p:spPr>
          <a:xfrm>
            <a:off x="304800" y="2545080"/>
            <a:ext cx="4617720" cy="0"/>
          </a:xfrm>
          <a:prstGeom prst="line">
            <a:avLst/>
          </a:prstGeom>
          <a:ln w="12700">
            <a:prstDash val="dash"/>
          </a:ln>
        </p:spPr>
        <p:style>
          <a:lnRef idx="1">
            <a:schemeClr val="dk1"/>
          </a:lnRef>
          <a:fillRef idx="0">
            <a:schemeClr val="dk1"/>
          </a:fillRef>
          <a:effectRef idx="0">
            <a:schemeClr val="dk1"/>
          </a:effectRef>
          <a:fontRef idx="minor">
            <a:schemeClr val="tx1"/>
          </a:fontRef>
        </p:style>
      </p:cxnSp>
      <p:sp>
        <p:nvSpPr>
          <p:cNvPr id="28" name="Rounded Rectangle 27"/>
          <p:cNvSpPr/>
          <p:nvPr/>
        </p:nvSpPr>
        <p:spPr>
          <a:xfrm>
            <a:off x="1062045" y="2133600"/>
            <a:ext cx="461955" cy="3048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850" dirty="0" smtClean="0"/>
              <a:t>Ninja</a:t>
            </a:r>
            <a:endParaRPr lang="en-US" sz="850" dirty="0"/>
          </a:p>
        </p:txBody>
      </p:sp>
      <p:pic>
        <p:nvPicPr>
          <p:cNvPr id="29" name="Picture 2" descr="C:\Program Files\Microsoft Office\MEDIA\CAGCAT10\j0285698.wmf"/>
          <p:cNvPicPr>
            <a:picLocks noChangeAspect="1" noChangeArrowheads="1"/>
          </p:cNvPicPr>
          <p:nvPr/>
        </p:nvPicPr>
        <p:blipFill>
          <a:blip r:embed="rId3" cstate="print"/>
          <a:srcRect/>
          <a:stretch>
            <a:fillRect/>
          </a:stretch>
        </p:blipFill>
        <p:spPr bwMode="auto">
          <a:xfrm>
            <a:off x="411480" y="2667000"/>
            <a:ext cx="472312" cy="5048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31" name="TextBox 30"/>
          <p:cNvSpPr txBox="1"/>
          <p:nvPr/>
        </p:nvSpPr>
        <p:spPr>
          <a:xfrm>
            <a:off x="997589" y="2676723"/>
            <a:ext cx="3879211" cy="246221"/>
          </a:xfrm>
          <a:prstGeom prst="rect">
            <a:avLst/>
          </a:prstGeom>
          <a:noFill/>
        </p:spPr>
        <p:txBody>
          <a:bodyPr wrap="square" rtlCol="0">
            <a:spAutoFit/>
          </a:bodyPr>
          <a:lstStyle/>
          <a:p>
            <a:r>
              <a:rPr lang="en-US" sz="1000" dirty="0" smtClean="0"/>
              <a:t>Because she likes helping people, duh! </a:t>
            </a:r>
            <a:r>
              <a:rPr lang="en-US" sz="1000" dirty="0" smtClean="0">
                <a:solidFill>
                  <a:srgbClr val="FF0000"/>
                </a:solidFill>
              </a:rPr>
              <a:t>…more</a:t>
            </a:r>
            <a:endParaRPr lang="en-US" sz="1000" dirty="0">
              <a:solidFill>
                <a:srgbClr val="FF0000"/>
              </a:solidFill>
            </a:endParaRPr>
          </a:p>
        </p:txBody>
      </p:sp>
      <p:sp>
        <p:nvSpPr>
          <p:cNvPr id="32" name="TextBox 31"/>
          <p:cNvSpPr txBox="1"/>
          <p:nvPr/>
        </p:nvSpPr>
        <p:spPr>
          <a:xfrm>
            <a:off x="1600200" y="2984808"/>
            <a:ext cx="846707" cy="230832"/>
          </a:xfrm>
          <a:prstGeom prst="rect">
            <a:avLst/>
          </a:prstGeom>
          <a:noFill/>
        </p:spPr>
        <p:txBody>
          <a:bodyPr wrap="none" rtlCol="0">
            <a:spAutoFit/>
          </a:bodyPr>
          <a:lstStyle/>
          <a:p>
            <a:r>
              <a:rPr lang="en-US" sz="900" i="1" dirty="0" smtClean="0">
                <a:solidFill>
                  <a:srgbClr val="FF0000"/>
                </a:solidFill>
              </a:rPr>
              <a:t>3 minutes ago</a:t>
            </a:r>
            <a:endParaRPr lang="en-US" sz="900" i="1" dirty="0">
              <a:solidFill>
                <a:srgbClr val="FF0000"/>
              </a:solidFill>
            </a:endParaRPr>
          </a:p>
        </p:txBody>
      </p:sp>
      <p:sp>
        <p:nvSpPr>
          <p:cNvPr id="33" name="TextBox 32"/>
          <p:cNvSpPr txBox="1"/>
          <p:nvPr/>
        </p:nvSpPr>
        <p:spPr>
          <a:xfrm>
            <a:off x="144780" y="2199799"/>
            <a:ext cx="1066800" cy="338554"/>
          </a:xfrm>
          <a:prstGeom prst="rect">
            <a:avLst/>
          </a:prstGeom>
          <a:noFill/>
        </p:spPr>
        <p:txBody>
          <a:bodyPr wrap="square" rtlCol="0">
            <a:spAutoFit/>
          </a:bodyPr>
          <a:lstStyle/>
          <a:p>
            <a:pPr algn="ctr"/>
            <a:r>
              <a:rPr lang="en-US" sz="800" b="1" dirty="0" smtClean="0"/>
              <a:t>Mark </a:t>
            </a:r>
            <a:br>
              <a:rPr lang="en-US" sz="800" b="1" dirty="0" smtClean="0"/>
            </a:br>
            <a:r>
              <a:rPr lang="en-US" sz="800" b="1" dirty="0" err="1" smtClean="0"/>
              <a:t>Zuckerberg</a:t>
            </a:r>
            <a:endParaRPr lang="en-US" sz="800" b="1" dirty="0"/>
          </a:p>
        </p:txBody>
      </p:sp>
      <p:sp>
        <p:nvSpPr>
          <p:cNvPr id="34" name="TextBox 33"/>
          <p:cNvSpPr txBox="1"/>
          <p:nvPr/>
        </p:nvSpPr>
        <p:spPr>
          <a:xfrm>
            <a:off x="152400" y="3166646"/>
            <a:ext cx="1066800" cy="215444"/>
          </a:xfrm>
          <a:prstGeom prst="rect">
            <a:avLst/>
          </a:prstGeom>
          <a:noFill/>
        </p:spPr>
        <p:txBody>
          <a:bodyPr wrap="square" rtlCol="0">
            <a:spAutoFit/>
          </a:bodyPr>
          <a:lstStyle/>
          <a:p>
            <a:pPr algn="ctr"/>
            <a:r>
              <a:rPr lang="en-US" sz="800" b="1" dirty="0" smtClean="0"/>
              <a:t>Jane Doe</a:t>
            </a:r>
            <a:endParaRPr lang="en-US" sz="800" b="1" dirty="0"/>
          </a:p>
        </p:txBody>
      </p:sp>
      <p:pic>
        <p:nvPicPr>
          <p:cNvPr id="36" name="Picture 12" descr="Thumbs Up Clip Art"/>
          <p:cNvPicPr>
            <a:picLocks noChangeAspect="1" noChangeArrowheads="1"/>
          </p:cNvPicPr>
          <p:nvPr/>
        </p:nvPicPr>
        <p:blipFill>
          <a:blip r:embed="rId4" cstate="print"/>
          <a:srcRect/>
          <a:stretch>
            <a:fillRect/>
          </a:stretch>
        </p:blipFill>
        <p:spPr bwMode="auto">
          <a:xfrm>
            <a:off x="2382726" y="2933700"/>
            <a:ext cx="152461" cy="249936"/>
          </a:xfrm>
          <a:prstGeom prst="rect">
            <a:avLst/>
          </a:prstGeom>
          <a:noFill/>
        </p:spPr>
      </p:pic>
      <p:pic>
        <p:nvPicPr>
          <p:cNvPr id="37" name="Picture 14" descr="http://www.cksinfo.com/clipart/signssymbols/pointing/thumb-down.png"/>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2737760" y="2895600"/>
            <a:ext cx="180618" cy="312420"/>
          </a:xfrm>
          <a:prstGeom prst="rect">
            <a:avLst/>
          </a:prstGeom>
          <a:noFill/>
        </p:spPr>
      </p:pic>
      <p:sp>
        <p:nvSpPr>
          <p:cNvPr id="38" name="TextBox 37"/>
          <p:cNvSpPr txBox="1"/>
          <p:nvPr/>
        </p:nvSpPr>
        <p:spPr>
          <a:xfrm>
            <a:off x="2514600" y="2971800"/>
            <a:ext cx="242374" cy="230832"/>
          </a:xfrm>
          <a:prstGeom prst="rect">
            <a:avLst/>
          </a:prstGeom>
          <a:noFill/>
        </p:spPr>
        <p:txBody>
          <a:bodyPr wrap="none" rtlCol="0">
            <a:spAutoFit/>
          </a:bodyPr>
          <a:lstStyle/>
          <a:p>
            <a:r>
              <a:rPr lang="en-US" sz="900" dirty="0" smtClean="0">
                <a:solidFill>
                  <a:srgbClr val="FF0000"/>
                </a:solidFill>
              </a:rPr>
              <a:t>5</a:t>
            </a:r>
            <a:endParaRPr lang="en-US" sz="900" dirty="0">
              <a:solidFill>
                <a:srgbClr val="FF0000"/>
              </a:solidFill>
            </a:endParaRPr>
          </a:p>
        </p:txBody>
      </p:sp>
      <p:sp>
        <p:nvSpPr>
          <p:cNvPr id="39" name="TextBox 38"/>
          <p:cNvSpPr txBox="1"/>
          <p:nvPr/>
        </p:nvSpPr>
        <p:spPr>
          <a:xfrm>
            <a:off x="2881826" y="2969568"/>
            <a:ext cx="242374" cy="230832"/>
          </a:xfrm>
          <a:prstGeom prst="rect">
            <a:avLst/>
          </a:prstGeom>
          <a:noFill/>
        </p:spPr>
        <p:txBody>
          <a:bodyPr wrap="none" rtlCol="0">
            <a:spAutoFit/>
          </a:bodyPr>
          <a:lstStyle/>
          <a:p>
            <a:r>
              <a:rPr lang="en-US" sz="900" dirty="0" smtClean="0">
                <a:solidFill>
                  <a:srgbClr val="FF0000"/>
                </a:solidFill>
              </a:rPr>
              <a:t>0</a:t>
            </a:r>
            <a:endParaRPr lang="en-US" sz="900" dirty="0">
              <a:solidFill>
                <a:srgbClr val="FF0000"/>
              </a:solidFill>
            </a:endParaRPr>
          </a:p>
        </p:txBody>
      </p:sp>
      <p:sp>
        <p:nvSpPr>
          <p:cNvPr id="40" name="Rounded Rectangle 39"/>
          <p:cNvSpPr/>
          <p:nvPr/>
        </p:nvSpPr>
        <p:spPr>
          <a:xfrm>
            <a:off x="1069665" y="2895600"/>
            <a:ext cx="461955" cy="3048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850" dirty="0" smtClean="0"/>
              <a:t>Guru</a:t>
            </a:r>
            <a:endParaRPr lang="en-US" sz="850" dirty="0"/>
          </a:p>
        </p:txBody>
      </p:sp>
      <p:sp>
        <p:nvSpPr>
          <p:cNvPr id="42" name="TextBox 41"/>
          <p:cNvSpPr txBox="1"/>
          <p:nvPr/>
        </p:nvSpPr>
        <p:spPr>
          <a:xfrm>
            <a:off x="3352800" y="1828800"/>
            <a:ext cx="1008609" cy="230832"/>
          </a:xfrm>
          <a:prstGeom prst="rect">
            <a:avLst/>
          </a:prstGeom>
          <a:noFill/>
        </p:spPr>
        <p:txBody>
          <a:bodyPr wrap="none" rtlCol="0">
            <a:spAutoFit/>
          </a:bodyPr>
          <a:lstStyle/>
          <a:p>
            <a:r>
              <a:rPr lang="en-US" sz="900" i="1" dirty="0" smtClean="0">
                <a:solidFill>
                  <a:srgbClr val="FF0000"/>
                </a:solidFill>
              </a:rPr>
              <a:t>[Follow Question]</a:t>
            </a:r>
            <a:endParaRPr lang="en-US" sz="900" i="1" dirty="0">
              <a:solidFill>
                <a:srgbClr val="FF0000"/>
              </a:solidFill>
            </a:endParaRPr>
          </a:p>
        </p:txBody>
      </p:sp>
      <p:sp>
        <p:nvSpPr>
          <p:cNvPr id="43" name="TextBox 42"/>
          <p:cNvSpPr txBox="1"/>
          <p:nvPr/>
        </p:nvSpPr>
        <p:spPr>
          <a:xfrm>
            <a:off x="3131380" y="2971800"/>
            <a:ext cx="444352" cy="230832"/>
          </a:xfrm>
          <a:prstGeom prst="rect">
            <a:avLst/>
          </a:prstGeom>
          <a:noFill/>
        </p:spPr>
        <p:txBody>
          <a:bodyPr wrap="none" rtlCol="0">
            <a:spAutoFit/>
          </a:bodyPr>
          <a:lstStyle/>
          <a:p>
            <a:r>
              <a:rPr lang="en-US" sz="900" dirty="0" smtClean="0">
                <a:solidFill>
                  <a:srgbClr val="FF0000"/>
                </a:solidFill>
              </a:rPr>
              <a:t>[Flag]</a:t>
            </a:r>
            <a:endParaRPr lang="en-US" sz="900" dirty="0">
              <a:solidFill>
                <a:srgbClr val="FF0000"/>
              </a:solidFill>
            </a:endParaRPr>
          </a:p>
        </p:txBody>
      </p:sp>
      <p:sp>
        <p:nvSpPr>
          <p:cNvPr id="44" name="TextBox 43"/>
          <p:cNvSpPr txBox="1"/>
          <p:nvPr/>
        </p:nvSpPr>
        <p:spPr>
          <a:xfrm>
            <a:off x="3581400" y="2971800"/>
            <a:ext cx="720069" cy="230832"/>
          </a:xfrm>
          <a:prstGeom prst="rect">
            <a:avLst/>
          </a:prstGeom>
          <a:noFill/>
        </p:spPr>
        <p:txBody>
          <a:bodyPr wrap="none" rtlCol="0">
            <a:spAutoFit/>
          </a:bodyPr>
          <a:lstStyle/>
          <a:p>
            <a:r>
              <a:rPr lang="en-US" sz="900" dirty="0" smtClean="0">
                <a:solidFill>
                  <a:srgbClr val="FF0000"/>
                </a:solidFill>
              </a:rPr>
              <a:t>[Comment]</a:t>
            </a:r>
            <a:endParaRPr lang="en-US" sz="900" dirty="0">
              <a:solidFill>
                <a:srgbClr val="FF0000"/>
              </a:solidFill>
            </a:endParaRPr>
          </a:p>
        </p:txBody>
      </p:sp>
      <p:sp>
        <p:nvSpPr>
          <p:cNvPr id="45" name="Right Arrow 44"/>
          <p:cNvSpPr/>
          <p:nvPr/>
        </p:nvSpPr>
        <p:spPr>
          <a:xfrm>
            <a:off x="4216400" y="3028950"/>
            <a:ext cx="101600" cy="101600"/>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grpSp>
        <p:nvGrpSpPr>
          <p:cNvPr id="47" name="Group 46"/>
          <p:cNvGrpSpPr/>
          <p:nvPr/>
        </p:nvGrpSpPr>
        <p:grpSpPr>
          <a:xfrm>
            <a:off x="1473635" y="2133600"/>
            <a:ext cx="3098365" cy="381000"/>
            <a:chOff x="1349810" y="2228850"/>
            <a:chExt cx="3098365" cy="381000"/>
          </a:xfrm>
        </p:grpSpPr>
        <p:pic>
          <p:nvPicPr>
            <p:cNvPr id="48" name="Picture 4" descr="http://www.clipartheaven.com/clipart/holidays/st-patricks-day/pot-of-gold-01-clipart.gif"/>
            <p:cNvPicPr>
              <a:picLocks noChangeAspect="1" noChangeArrowheads="1"/>
            </p:cNvPicPr>
            <p:nvPr/>
          </p:nvPicPr>
          <p:blipFill>
            <a:blip r:embed="rId6" cstate="print">
              <a:clrChange>
                <a:clrFrom>
                  <a:srgbClr val="FFFFFF"/>
                </a:clrFrom>
                <a:clrTo>
                  <a:srgbClr val="FFFFFF">
                    <a:alpha val="0"/>
                  </a:srgbClr>
                </a:clrTo>
              </a:clrChange>
            </a:blip>
            <a:srcRect/>
            <a:stretch>
              <a:fillRect/>
            </a:stretch>
          </p:blipFill>
          <p:spPr bwMode="auto">
            <a:xfrm>
              <a:off x="3076121" y="2265278"/>
              <a:ext cx="304800" cy="315997"/>
            </a:xfrm>
            <a:prstGeom prst="rect">
              <a:avLst/>
            </a:prstGeom>
            <a:noFill/>
          </p:spPr>
        </p:pic>
        <p:pic>
          <p:nvPicPr>
            <p:cNvPr id="49" name="Picture 6" descr="http://www.cksinfo.com/clipart/household/clocks/alarm-clock.png"/>
            <p:cNvPicPr>
              <a:picLocks noChangeAspect="1" noChangeArrowheads="1"/>
            </p:cNvPicPr>
            <p:nvPr/>
          </p:nvPicPr>
          <p:blipFill>
            <a:blip r:embed="rId7" cstate="print">
              <a:clrChange>
                <a:clrFrom>
                  <a:srgbClr val="FFFFFF"/>
                </a:clrFrom>
                <a:clrTo>
                  <a:srgbClr val="FFFFFF">
                    <a:alpha val="0"/>
                  </a:srgbClr>
                </a:clrTo>
              </a:clrChange>
            </a:blip>
            <a:srcRect/>
            <a:stretch>
              <a:fillRect/>
            </a:stretch>
          </p:blipFill>
          <p:spPr bwMode="auto">
            <a:xfrm>
              <a:off x="2532053" y="2284993"/>
              <a:ext cx="228600" cy="296282"/>
            </a:xfrm>
            <a:prstGeom prst="rect">
              <a:avLst/>
            </a:prstGeom>
            <a:noFill/>
          </p:spPr>
        </p:pic>
        <p:pic>
          <p:nvPicPr>
            <p:cNvPr id="50" name="Picture 8" descr="http://icons.mysitemyway.com/wp-content/gallery/matte-purple-and-white-square-icons-people-things/121673-matte-purple-and-white-square-icon-people-things-speech.png"/>
            <p:cNvPicPr>
              <a:picLocks noChangeAspect="1" noChangeArrowheads="1"/>
            </p:cNvPicPr>
            <p:nvPr/>
          </p:nvPicPr>
          <p:blipFill>
            <a:blip r:embed="rId8" cstate="print"/>
            <a:srcRect l="10937" t="12695" r="9961" b="14063"/>
            <a:stretch>
              <a:fillRect/>
            </a:stretch>
          </p:blipFill>
          <p:spPr bwMode="auto">
            <a:xfrm>
              <a:off x="1978460" y="2247547"/>
              <a:ext cx="381000" cy="352778"/>
            </a:xfrm>
            <a:prstGeom prst="rect">
              <a:avLst/>
            </a:prstGeom>
            <a:noFill/>
          </p:spPr>
        </p:pic>
        <p:pic>
          <p:nvPicPr>
            <p:cNvPr id="51" name="Picture 12" descr="Thumbs Up Clip Art"/>
            <p:cNvPicPr>
              <a:picLocks noChangeAspect="1" noChangeArrowheads="1"/>
            </p:cNvPicPr>
            <p:nvPr/>
          </p:nvPicPr>
          <p:blipFill>
            <a:blip r:embed="rId4" cstate="print"/>
            <a:srcRect/>
            <a:stretch>
              <a:fillRect/>
            </a:stretch>
          </p:blipFill>
          <p:spPr bwMode="auto">
            <a:xfrm>
              <a:off x="3696389" y="2276475"/>
              <a:ext cx="185928" cy="304800"/>
            </a:xfrm>
            <a:prstGeom prst="rect">
              <a:avLst/>
            </a:prstGeom>
            <a:noFill/>
          </p:spPr>
        </p:pic>
        <p:pic>
          <p:nvPicPr>
            <p:cNvPr id="52" name="Picture 14" descr="http://www.cksinfo.com/clipart/signssymbols/pointing/thumb-down.png"/>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4035860" y="2228850"/>
              <a:ext cx="220266" cy="381000"/>
            </a:xfrm>
            <a:prstGeom prst="rect">
              <a:avLst/>
            </a:prstGeom>
            <a:noFill/>
          </p:spPr>
        </p:pic>
        <p:sp>
          <p:nvSpPr>
            <p:cNvPr id="53" name="TextBox 52"/>
            <p:cNvSpPr txBox="1"/>
            <p:nvPr/>
          </p:nvSpPr>
          <p:spPr>
            <a:xfrm>
              <a:off x="2285534" y="2323747"/>
              <a:ext cx="250390" cy="246221"/>
            </a:xfrm>
            <a:prstGeom prst="rect">
              <a:avLst/>
            </a:prstGeom>
            <a:noFill/>
          </p:spPr>
          <p:txBody>
            <a:bodyPr wrap="none" rtlCol="0">
              <a:spAutoFit/>
            </a:bodyPr>
            <a:lstStyle/>
            <a:p>
              <a:r>
                <a:rPr lang="en-US" sz="1000" dirty="0" smtClean="0">
                  <a:solidFill>
                    <a:srgbClr val="FF0000"/>
                  </a:solidFill>
                </a:rPr>
                <a:t>5</a:t>
              </a:r>
              <a:endParaRPr lang="en-US" sz="1000" dirty="0">
                <a:solidFill>
                  <a:srgbClr val="FF0000"/>
                </a:solidFill>
              </a:endParaRPr>
            </a:p>
          </p:txBody>
        </p:sp>
        <p:sp>
          <p:nvSpPr>
            <p:cNvPr id="54" name="TextBox 53"/>
            <p:cNvSpPr txBox="1"/>
            <p:nvPr/>
          </p:nvSpPr>
          <p:spPr>
            <a:xfrm>
              <a:off x="2697849" y="2304697"/>
              <a:ext cx="418704" cy="246221"/>
            </a:xfrm>
            <a:prstGeom prst="rect">
              <a:avLst/>
            </a:prstGeom>
            <a:noFill/>
          </p:spPr>
          <p:txBody>
            <a:bodyPr wrap="none" rtlCol="0">
              <a:spAutoFit/>
            </a:bodyPr>
            <a:lstStyle/>
            <a:p>
              <a:r>
                <a:rPr lang="en-US" sz="1000" dirty="0" smtClean="0">
                  <a:solidFill>
                    <a:srgbClr val="FF0000"/>
                  </a:solidFill>
                </a:rPr>
                <a:t>10m</a:t>
              </a:r>
              <a:endParaRPr lang="en-US" sz="1000" dirty="0">
                <a:solidFill>
                  <a:srgbClr val="FF0000"/>
                </a:solidFill>
              </a:endParaRPr>
            </a:p>
          </p:txBody>
        </p:sp>
        <p:sp>
          <p:nvSpPr>
            <p:cNvPr id="55" name="TextBox 54"/>
            <p:cNvSpPr txBox="1"/>
            <p:nvPr/>
          </p:nvSpPr>
          <p:spPr>
            <a:xfrm>
              <a:off x="3321881" y="2304697"/>
              <a:ext cx="381836" cy="246221"/>
            </a:xfrm>
            <a:prstGeom prst="rect">
              <a:avLst/>
            </a:prstGeom>
            <a:noFill/>
          </p:spPr>
          <p:txBody>
            <a:bodyPr wrap="none" rtlCol="0">
              <a:spAutoFit/>
            </a:bodyPr>
            <a:lstStyle/>
            <a:p>
              <a:r>
                <a:rPr lang="en-US" sz="1000" dirty="0" smtClean="0">
                  <a:solidFill>
                    <a:srgbClr val="FF0000"/>
                  </a:solidFill>
                </a:rPr>
                <a:t>100</a:t>
              </a:r>
              <a:endParaRPr lang="en-US" sz="1000" dirty="0">
                <a:solidFill>
                  <a:srgbClr val="FF0000"/>
                </a:solidFill>
              </a:endParaRPr>
            </a:p>
          </p:txBody>
        </p:sp>
        <p:sp>
          <p:nvSpPr>
            <p:cNvPr id="56" name="TextBox 55"/>
            <p:cNvSpPr txBox="1"/>
            <p:nvPr/>
          </p:nvSpPr>
          <p:spPr>
            <a:xfrm>
              <a:off x="3816785" y="2304697"/>
              <a:ext cx="250390" cy="246221"/>
            </a:xfrm>
            <a:prstGeom prst="rect">
              <a:avLst/>
            </a:prstGeom>
            <a:noFill/>
          </p:spPr>
          <p:txBody>
            <a:bodyPr wrap="none" rtlCol="0">
              <a:spAutoFit/>
            </a:bodyPr>
            <a:lstStyle/>
            <a:p>
              <a:r>
                <a:rPr lang="en-US" sz="1000" dirty="0" smtClean="0">
                  <a:solidFill>
                    <a:srgbClr val="FF0000"/>
                  </a:solidFill>
                </a:rPr>
                <a:t>2</a:t>
              </a:r>
              <a:endParaRPr lang="en-US" sz="1000" dirty="0">
                <a:solidFill>
                  <a:srgbClr val="FF0000"/>
                </a:solidFill>
              </a:endParaRPr>
            </a:p>
          </p:txBody>
        </p:sp>
        <p:sp>
          <p:nvSpPr>
            <p:cNvPr id="57" name="TextBox 56"/>
            <p:cNvSpPr txBox="1"/>
            <p:nvPr/>
          </p:nvSpPr>
          <p:spPr>
            <a:xfrm>
              <a:off x="4197785" y="2333272"/>
              <a:ext cx="250390" cy="246221"/>
            </a:xfrm>
            <a:prstGeom prst="rect">
              <a:avLst/>
            </a:prstGeom>
            <a:noFill/>
          </p:spPr>
          <p:txBody>
            <a:bodyPr wrap="none" rtlCol="0">
              <a:spAutoFit/>
            </a:bodyPr>
            <a:lstStyle/>
            <a:p>
              <a:r>
                <a:rPr lang="en-US" sz="1000" dirty="0" smtClean="0">
                  <a:solidFill>
                    <a:srgbClr val="FF0000"/>
                  </a:solidFill>
                </a:rPr>
                <a:t>3</a:t>
              </a:r>
              <a:endParaRPr lang="en-US" sz="1000" dirty="0">
                <a:solidFill>
                  <a:srgbClr val="FF0000"/>
                </a:solidFill>
              </a:endParaRPr>
            </a:p>
          </p:txBody>
        </p:sp>
        <p:sp>
          <p:nvSpPr>
            <p:cNvPr id="58" name="TextBox 57"/>
            <p:cNvSpPr txBox="1"/>
            <p:nvPr/>
          </p:nvSpPr>
          <p:spPr>
            <a:xfrm>
              <a:off x="1349810" y="2304697"/>
              <a:ext cx="759307" cy="246221"/>
            </a:xfrm>
            <a:prstGeom prst="rect">
              <a:avLst/>
            </a:prstGeom>
            <a:noFill/>
          </p:spPr>
          <p:txBody>
            <a:bodyPr wrap="square" rtlCol="0">
              <a:spAutoFit/>
            </a:bodyPr>
            <a:lstStyle/>
            <a:p>
              <a:r>
                <a:rPr lang="en-US" sz="1000" dirty="0" smtClean="0"/>
                <a:t>[Location]</a:t>
              </a:r>
              <a:endParaRPr lang="en-US" sz="1000" dirty="0">
                <a:solidFill>
                  <a:srgbClr val="FF0000"/>
                </a:solidFill>
              </a:endParaRPr>
            </a:p>
          </p:txBody>
        </p:sp>
      </p:grpSp>
      <p:sp>
        <p:nvSpPr>
          <p:cNvPr id="59" name="TextBox 58"/>
          <p:cNvSpPr txBox="1"/>
          <p:nvPr/>
        </p:nvSpPr>
        <p:spPr>
          <a:xfrm>
            <a:off x="4508500" y="2203450"/>
            <a:ext cx="474810" cy="246221"/>
          </a:xfrm>
          <a:prstGeom prst="rect">
            <a:avLst/>
          </a:prstGeom>
          <a:noFill/>
        </p:spPr>
        <p:txBody>
          <a:bodyPr wrap="none" rtlCol="0">
            <a:spAutoFit/>
          </a:bodyPr>
          <a:lstStyle/>
          <a:p>
            <a:r>
              <a:rPr lang="en-US" sz="1000" dirty="0" smtClean="0">
                <a:solidFill>
                  <a:srgbClr val="FF0000"/>
                </a:solidFill>
              </a:rPr>
              <a:t>[Flag]</a:t>
            </a:r>
            <a:endParaRPr lang="en-US" sz="1000" dirty="0">
              <a:solidFill>
                <a:srgbClr val="FF0000"/>
              </a:solidFill>
            </a:endParaRPr>
          </a:p>
        </p:txBody>
      </p:sp>
      <p:pic>
        <p:nvPicPr>
          <p:cNvPr id="60" name="Picture 2" descr="C:\Program Files\Microsoft Office\MEDIA\CAGCAT10\j0285698.wmf"/>
          <p:cNvPicPr>
            <a:picLocks noChangeAspect="1" noChangeArrowheads="1"/>
          </p:cNvPicPr>
          <p:nvPr/>
        </p:nvPicPr>
        <p:blipFill>
          <a:blip r:embed="rId3" cstate="print"/>
          <a:srcRect/>
          <a:stretch>
            <a:fillRect/>
          </a:stretch>
        </p:blipFill>
        <p:spPr bwMode="auto">
          <a:xfrm>
            <a:off x="411480" y="3429000"/>
            <a:ext cx="472312" cy="5048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1" name="TextBox 60"/>
          <p:cNvSpPr txBox="1"/>
          <p:nvPr/>
        </p:nvSpPr>
        <p:spPr>
          <a:xfrm>
            <a:off x="997589" y="3438723"/>
            <a:ext cx="3879211" cy="246221"/>
          </a:xfrm>
          <a:prstGeom prst="rect">
            <a:avLst/>
          </a:prstGeom>
          <a:noFill/>
        </p:spPr>
        <p:txBody>
          <a:bodyPr wrap="square" rtlCol="0">
            <a:spAutoFit/>
          </a:bodyPr>
          <a:lstStyle/>
          <a:p>
            <a:r>
              <a:rPr lang="en-US" sz="1000" dirty="0" smtClean="0"/>
              <a:t>Because she likes helping people, duh! </a:t>
            </a:r>
            <a:r>
              <a:rPr lang="en-US" sz="1000" dirty="0" smtClean="0">
                <a:solidFill>
                  <a:srgbClr val="FF0000"/>
                </a:solidFill>
              </a:rPr>
              <a:t>…more</a:t>
            </a:r>
            <a:endParaRPr lang="en-US" sz="1000" dirty="0">
              <a:solidFill>
                <a:srgbClr val="FF0000"/>
              </a:solidFill>
            </a:endParaRPr>
          </a:p>
        </p:txBody>
      </p:sp>
      <p:sp>
        <p:nvSpPr>
          <p:cNvPr id="62" name="TextBox 61"/>
          <p:cNvSpPr txBox="1"/>
          <p:nvPr/>
        </p:nvSpPr>
        <p:spPr>
          <a:xfrm>
            <a:off x="1600200" y="3746808"/>
            <a:ext cx="846707" cy="230832"/>
          </a:xfrm>
          <a:prstGeom prst="rect">
            <a:avLst/>
          </a:prstGeom>
          <a:noFill/>
        </p:spPr>
        <p:txBody>
          <a:bodyPr wrap="none" rtlCol="0">
            <a:spAutoFit/>
          </a:bodyPr>
          <a:lstStyle/>
          <a:p>
            <a:r>
              <a:rPr lang="en-US" sz="900" i="1" dirty="0" smtClean="0">
                <a:solidFill>
                  <a:srgbClr val="FF0000"/>
                </a:solidFill>
              </a:rPr>
              <a:t>3 minutes ago</a:t>
            </a:r>
            <a:endParaRPr lang="en-US" sz="900" i="1" dirty="0">
              <a:solidFill>
                <a:srgbClr val="FF0000"/>
              </a:solidFill>
            </a:endParaRPr>
          </a:p>
        </p:txBody>
      </p:sp>
      <p:sp>
        <p:nvSpPr>
          <p:cNvPr id="63" name="TextBox 62"/>
          <p:cNvSpPr txBox="1"/>
          <p:nvPr/>
        </p:nvSpPr>
        <p:spPr>
          <a:xfrm>
            <a:off x="152400" y="3928646"/>
            <a:ext cx="1066800" cy="215444"/>
          </a:xfrm>
          <a:prstGeom prst="rect">
            <a:avLst/>
          </a:prstGeom>
          <a:noFill/>
        </p:spPr>
        <p:txBody>
          <a:bodyPr wrap="square" rtlCol="0">
            <a:spAutoFit/>
          </a:bodyPr>
          <a:lstStyle/>
          <a:p>
            <a:pPr algn="ctr"/>
            <a:r>
              <a:rPr lang="en-US" sz="800" b="1" dirty="0" smtClean="0"/>
              <a:t>Jane Doe</a:t>
            </a:r>
            <a:endParaRPr lang="en-US" sz="800" b="1" dirty="0"/>
          </a:p>
        </p:txBody>
      </p:sp>
      <p:pic>
        <p:nvPicPr>
          <p:cNvPr id="64" name="Picture 12" descr="Thumbs Up Clip Art"/>
          <p:cNvPicPr>
            <a:picLocks noChangeAspect="1" noChangeArrowheads="1"/>
          </p:cNvPicPr>
          <p:nvPr/>
        </p:nvPicPr>
        <p:blipFill>
          <a:blip r:embed="rId4" cstate="print"/>
          <a:srcRect/>
          <a:stretch>
            <a:fillRect/>
          </a:stretch>
        </p:blipFill>
        <p:spPr bwMode="auto">
          <a:xfrm>
            <a:off x="2382726" y="3695700"/>
            <a:ext cx="152461" cy="249936"/>
          </a:xfrm>
          <a:prstGeom prst="rect">
            <a:avLst/>
          </a:prstGeom>
          <a:noFill/>
        </p:spPr>
      </p:pic>
      <p:pic>
        <p:nvPicPr>
          <p:cNvPr id="65" name="Picture 14" descr="http://www.cksinfo.com/clipart/signssymbols/pointing/thumb-down.png"/>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2737760" y="3657600"/>
            <a:ext cx="180618" cy="312420"/>
          </a:xfrm>
          <a:prstGeom prst="rect">
            <a:avLst/>
          </a:prstGeom>
          <a:noFill/>
        </p:spPr>
      </p:pic>
      <p:sp>
        <p:nvSpPr>
          <p:cNvPr id="66" name="TextBox 65"/>
          <p:cNvSpPr txBox="1"/>
          <p:nvPr/>
        </p:nvSpPr>
        <p:spPr>
          <a:xfrm>
            <a:off x="2514600" y="3733800"/>
            <a:ext cx="242374" cy="230832"/>
          </a:xfrm>
          <a:prstGeom prst="rect">
            <a:avLst/>
          </a:prstGeom>
          <a:noFill/>
        </p:spPr>
        <p:txBody>
          <a:bodyPr wrap="none" rtlCol="0">
            <a:spAutoFit/>
          </a:bodyPr>
          <a:lstStyle/>
          <a:p>
            <a:r>
              <a:rPr lang="en-US" sz="900" dirty="0" smtClean="0">
                <a:solidFill>
                  <a:srgbClr val="FF0000"/>
                </a:solidFill>
              </a:rPr>
              <a:t>5</a:t>
            </a:r>
            <a:endParaRPr lang="en-US" sz="900" dirty="0">
              <a:solidFill>
                <a:srgbClr val="FF0000"/>
              </a:solidFill>
            </a:endParaRPr>
          </a:p>
        </p:txBody>
      </p:sp>
      <p:sp>
        <p:nvSpPr>
          <p:cNvPr id="67" name="TextBox 66"/>
          <p:cNvSpPr txBox="1"/>
          <p:nvPr/>
        </p:nvSpPr>
        <p:spPr>
          <a:xfrm>
            <a:off x="2881826" y="3731568"/>
            <a:ext cx="242374" cy="230832"/>
          </a:xfrm>
          <a:prstGeom prst="rect">
            <a:avLst/>
          </a:prstGeom>
          <a:noFill/>
        </p:spPr>
        <p:txBody>
          <a:bodyPr wrap="none" rtlCol="0">
            <a:spAutoFit/>
          </a:bodyPr>
          <a:lstStyle/>
          <a:p>
            <a:r>
              <a:rPr lang="en-US" sz="900" dirty="0" smtClean="0">
                <a:solidFill>
                  <a:srgbClr val="FF0000"/>
                </a:solidFill>
              </a:rPr>
              <a:t>0</a:t>
            </a:r>
            <a:endParaRPr lang="en-US" sz="900" dirty="0">
              <a:solidFill>
                <a:srgbClr val="FF0000"/>
              </a:solidFill>
            </a:endParaRPr>
          </a:p>
        </p:txBody>
      </p:sp>
      <p:sp>
        <p:nvSpPr>
          <p:cNvPr id="68" name="Rounded Rectangle 67"/>
          <p:cNvSpPr/>
          <p:nvPr/>
        </p:nvSpPr>
        <p:spPr>
          <a:xfrm>
            <a:off x="1069665" y="3657600"/>
            <a:ext cx="461955" cy="3048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850" dirty="0" smtClean="0"/>
              <a:t>Guru</a:t>
            </a:r>
            <a:endParaRPr lang="en-US" sz="850" dirty="0"/>
          </a:p>
        </p:txBody>
      </p:sp>
      <p:sp>
        <p:nvSpPr>
          <p:cNvPr id="69" name="TextBox 68"/>
          <p:cNvSpPr txBox="1"/>
          <p:nvPr/>
        </p:nvSpPr>
        <p:spPr>
          <a:xfrm>
            <a:off x="3131380" y="3733800"/>
            <a:ext cx="444352" cy="230832"/>
          </a:xfrm>
          <a:prstGeom prst="rect">
            <a:avLst/>
          </a:prstGeom>
          <a:noFill/>
        </p:spPr>
        <p:txBody>
          <a:bodyPr wrap="none" rtlCol="0">
            <a:spAutoFit/>
          </a:bodyPr>
          <a:lstStyle/>
          <a:p>
            <a:r>
              <a:rPr lang="en-US" sz="900" dirty="0" smtClean="0">
                <a:solidFill>
                  <a:srgbClr val="FF0000"/>
                </a:solidFill>
              </a:rPr>
              <a:t>[Flag]</a:t>
            </a:r>
            <a:endParaRPr lang="en-US" sz="900" dirty="0">
              <a:solidFill>
                <a:srgbClr val="FF0000"/>
              </a:solidFill>
            </a:endParaRPr>
          </a:p>
        </p:txBody>
      </p:sp>
      <p:sp>
        <p:nvSpPr>
          <p:cNvPr id="70" name="TextBox 69"/>
          <p:cNvSpPr txBox="1"/>
          <p:nvPr/>
        </p:nvSpPr>
        <p:spPr>
          <a:xfrm>
            <a:off x="3581400" y="3733800"/>
            <a:ext cx="720069" cy="230832"/>
          </a:xfrm>
          <a:prstGeom prst="rect">
            <a:avLst/>
          </a:prstGeom>
          <a:noFill/>
        </p:spPr>
        <p:txBody>
          <a:bodyPr wrap="none" rtlCol="0">
            <a:spAutoFit/>
          </a:bodyPr>
          <a:lstStyle/>
          <a:p>
            <a:r>
              <a:rPr lang="en-US" sz="900" dirty="0" smtClean="0">
                <a:solidFill>
                  <a:srgbClr val="FF0000"/>
                </a:solidFill>
              </a:rPr>
              <a:t>[Comment]</a:t>
            </a:r>
            <a:endParaRPr lang="en-US" sz="900" dirty="0">
              <a:solidFill>
                <a:srgbClr val="FF0000"/>
              </a:solidFill>
            </a:endParaRPr>
          </a:p>
        </p:txBody>
      </p:sp>
      <p:sp>
        <p:nvSpPr>
          <p:cNvPr id="71" name="Right Arrow 70"/>
          <p:cNvSpPr/>
          <p:nvPr/>
        </p:nvSpPr>
        <p:spPr>
          <a:xfrm>
            <a:off x="4216400" y="3790950"/>
            <a:ext cx="101600" cy="101600"/>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pic>
        <p:nvPicPr>
          <p:cNvPr id="72" name="Picture 2" descr="C:\Program Files\Microsoft Office\MEDIA\CAGCAT10\j0285698.wmf"/>
          <p:cNvPicPr>
            <a:picLocks noChangeAspect="1" noChangeArrowheads="1"/>
          </p:cNvPicPr>
          <p:nvPr/>
        </p:nvPicPr>
        <p:blipFill>
          <a:blip r:embed="rId3" cstate="print"/>
          <a:srcRect/>
          <a:stretch>
            <a:fillRect/>
          </a:stretch>
        </p:blipFill>
        <p:spPr bwMode="auto">
          <a:xfrm>
            <a:off x="411480" y="4180760"/>
            <a:ext cx="472312" cy="5048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3" name="TextBox 72"/>
          <p:cNvSpPr txBox="1"/>
          <p:nvPr/>
        </p:nvSpPr>
        <p:spPr>
          <a:xfrm>
            <a:off x="997589" y="4190483"/>
            <a:ext cx="3879211" cy="246221"/>
          </a:xfrm>
          <a:prstGeom prst="rect">
            <a:avLst/>
          </a:prstGeom>
          <a:noFill/>
        </p:spPr>
        <p:txBody>
          <a:bodyPr wrap="square" rtlCol="0">
            <a:spAutoFit/>
          </a:bodyPr>
          <a:lstStyle/>
          <a:p>
            <a:r>
              <a:rPr lang="en-US" sz="1000" dirty="0" smtClean="0"/>
              <a:t>Because she likes helping people, duh! </a:t>
            </a:r>
            <a:r>
              <a:rPr lang="en-US" sz="1000" dirty="0" smtClean="0">
                <a:solidFill>
                  <a:srgbClr val="FF0000"/>
                </a:solidFill>
              </a:rPr>
              <a:t>…more</a:t>
            </a:r>
            <a:endParaRPr lang="en-US" sz="1000" dirty="0">
              <a:solidFill>
                <a:srgbClr val="FF0000"/>
              </a:solidFill>
            </a:endParaRPr>
          </a:p>
        </p:txBody>
      </p:sp>
      <p:sp>
        <p:nvSpPr>
          <p:cNvPr id="74" name="TextBox 73"/>
          <p:cNvSpPr txBox="1"/>
          <p:nvPr/>
        </p:nvSpPr>
        <p:spPr>
          <a:xfrm>
            <a:off x="1600200" y="4498568"/>
            <a:ext cx="846707" cy="230832"/>
          </a:xfrm>
          <a:prstGeom prst="rect">
            <a:avLst/>
          </a:prstGeom>
          <a:noFill/>
        </p:spPr>
        <p:txBody>
          <a:bodyPr wrap="none" rtlCol="0">
            <a:spAutoFit/>
          </a:bodyPr>
          <a:lstStyle/>
          <a:p>
            <a:r>
              <a:rPr lang="en-US" sz="900" i="1" dirty="0" smtClean="0">
                <a:solidFill>
                  <a:srgbClr val="FF0000"/>
                </a:solidFill>
              </a:rPr>
              <a:t>3 minutes ago</a:t>
            </a:r>
            <a:endParaRPr lang="en-US" sz="900" i="1" dirty="0">
              <a:solidFill>
                <a:srgbClr val="FF0000"/>
              </a:solidFill>
            </a:endParaRPr>
          </a:p>
        </p:txBody>
      </p:sp>
      <p:sp>
        <p:nvSpPr>
          <p:cNvPr id="75" name="TextBox 74"/>
          <p:cNvSpPr txBox="1"/>
          <p:nvPr/>
        </p:nvSpPr>
        <p:spPr>
          <a:xfrm>
            <a:off x="152400" y="4680406"/>
            <a:ext cx="1066800" cy="215444"/>
          </a:xfrm>
          <a:prstGeom prst="rect">
            <a:avLst/>
          </a:prstGeom>
          <a:noFill/>
        </p:spPr>
        <p:txBody>
          <a:bodyPr wrap="square" rtlCol="0">
            <a:spAutoFit/>
          </a:bodyPr>
          <a:lstStyle/>
          <a:p>
            <a:pPr algn="ctr"/>
            <a:r>
              <a:rPr lang="en-US" sz="800" b="1" dirty="0" smtClean="0"/>
              <a:t>Jane Doe</a:t>
            </a:r>
            <a:endParaRPr lang="en-US" sz="800" b="1" dirty="0"/>
          </a:p>
        </p:txBody>
      </p:sp>
      <p:pic>
        <p:nvPicPr>
          <p:cNvPr id="76" name="Picture 12" descr="Thumbs Up Clip Art"/>
          <p:cNvPicPr>
            <a:picLocks noChangeAspect="1" noChangeArrowheads="1"/>
          </p:cNvPicPr>
          <p:nvPr/>
        </p:nvPicPr>
        <p:blipFill>
          <a:blip r:embed="rId4" cstate="print"/>
          <a:srcRect/>
          <a:stretch>
            <a:fillRect/>
          </a:stretch>
        </p:blipFill>
        <p:spPr bwMode="auto">
          <a:xfrm>
            <a:off x="2382726" y="4447460"/>
            <a:ext cx="152461" cy="249936"/>
          </a:xfrm>
          <a:prstGeom prst="rect">
            <a:avLst/>
          </a:prstGeom>
          <a:noFill/>
        </p:spPr>
      </p:pic>
      <p:pic>
        <p:nvPicPr>
          <p:cNvPr id="77" name="Picture 14" descr="http://www.cksinfo.com/clipart/signssymbols/pointing/thumb-down.png"/>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2737760" y="4409360"/>
            <a:ext cx="180618" cy="312420"/>
          </a:xfrm>
          <a:prstGeom prst="rect">
            <a:avLst/>
          </a:prstGeom>
          <a:noFill/>
        </p:spPr>
      </p:pic>
      <p:sp>
        <p:nvSpPr>
          <p:cNvPr id="78" name="TextBox 77"/>
          <p:cNvSpPr txBox="1"/>
          <p:nvPr/>
        </p:nvSpPr>
        <p:spPr>
          <a:xfrm>
            <a:off x="2514600" y="4485560"/>
            <a:ext cx="242374" cy="230832"/>
          </a:xfrm>
          <a:prstGeom prst="rect">
            <a:avLst/>
          </a:prstGeom>
          <a:noFill/>
        </p:spPr>
        <p:txBody>
          <a:bodyPr wrap="none" rtlCol="0">
            <a:spAutoFit/>
          </a:bodyPr>
          <a:lstStyle/>
          <a:p>
            <a:r>
              <a:rPr lang="en-US" sz="900" dirty="0" smtClean="0">
                <a:solidFill>
                  <a:srgbClr val="FF0000"/>
                </a:solidFill>
              </a:rPr>
              <a:t>5</a:t>
            </a:r>
            <a:endParaRPr lang="en-US" sz="900" dirty="0">
              <a:solidFill>
                <a:srgbClr val="FF0000"/>
              </a:solidFill>
            </a:endParaRPr>
          </a:p>
        </p:txBody>
      </p:sp>
      <p:sp>
        <p:nvSpPr>
          <p:cNvPr id="79" name="TextBox 78"/>
          <p:cNvSpPr txBox="1"/>
          <p:nvPr/>
        </p:nvSpPr>
        <p:spPr>
          <a:xfrm>
            <a:off x="2881826" y="4483328"/>
            <a:ext cx="242374" cy="230832"/>
          </a:xfrm>
          <a:prstGeom prst="rect">
            <a:avLst/>
          </a:prstGeom>
          <a:noFill/>
        </p:spPr>
        <p:txBody>
          <a:bodyPr wrap="none" rtlCol="0">
            <a:spAutoFit/>
          </a:bodyPr>
          <a:lstStyle/>
          <a:p>
            <a:r>
              <a:rPr lang="en-US" sz="900" dirty="0" smtClean="0">
                <a:solidFill>
                  <a:srgbClr val="FF0000"/>
                </a:solidFill>
              </a:rPr>
              <a:t>0</a:t>
            </a:r>
            <a:endParaRPr lang="en-US" sz="900" dirty="0">
              <a:solidFill>
                <a:srgbClr val="FF0000"/>
              </a:solidFill>
            </a:endParaRPr>
          </a:p>
        </p:txBody>
      </p:sp>
      <p:sp>
        <p:nvSpPr>
          <p:cNvPr id="80" name="Rounded Rectangle 79"/>
          <p:cNvSpPr/>
          <p:nvPr/>
        </p:nvSpPr>
        <p:spPr>
          <a:xfrm>
            <a:off x="1069665" y="4409360"/>
            <a:ext cx="461955" cy="3048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850" dirty="0" smtClean="0"/>
              <a:t>Guru</a:t>
            </a:r>
            <a:endParaRPr lang="en-US" sz="850" dirty="0"/>
          </a:p>
        </p:txBody>
      </p:sp>
      <p:sp>
        <p:nvSpPr>
          <p:cNvPr id="81" name="TextBox 80"/>
          <p:cNvSpPr txBox="1"/>
          <p:nvPr/>
        </p:nvSpPr>
        <p:spPr>
          <a:xfrm>
            <a:off x="3131380" y="4485560"/>
            <a:ext cx="444352" cy="230832"/>
          </a:xfrm>
          <a:prstGeom prst="rect">
            <a:avLst/>
          </a:prstGeom>
          <a:noFill/>
        </p:spPr>
        <p:txBody>
          <a:bodyPr wrap="none" rtlCol="0">
            <a:spAutoFit/>
          </a:bodyPr>
          <a:lstStyle/>
          <a:p>
            <a:r>
              <a:rPr lang="en-US" sz="900" dirty="0" smtClean="0">
                <a:solidFill>
                  <a:srgbClr val="FF0000"/>
                </a:solidFill>
              </a:rPr>
              <a:t>[Flag]</a:t>
            </a:r>
            <a:endParaRPr lang="en-US" sz="900" dirty="0">
              <a:solidFill>
                <a:srgbClr val="FF0000"/>
              </a:solidFill>
            </a:endParaRPr>
          </a:p>
        </p:txBody>
      </p:sp>
      <p:sp>
        <p:nvSpPr>
          <p:cNvPr id="82" name="TextBox 81"/>
          <p:cNvSpPr txBox="1"/>
          <p:nvPr/>
        </p:nvSpPr>
        <p:spPr>
          <a:xfrm>
            <a:off x="3581400" y="4485560"/>
            <a:ext cx="720069" cy="230832"/>
          </a:xfrm>
          <a:prstGeom prst="rect">
            <a:avLst/>
          </a:prstGeom>
          <a:noFill/>
        </p:spPr>
        <p:txBody>
          <a:bodyPr wrap="none" rtlCol="0">
            <a:spAutoFit/>
          </a:bodyPr>
          <a:lstStyle/>
          <a:p>
            <a:r>
              <a:rPr lang="en-US" sz="900" dirty="0" smtClean="0">
                <a:solidFill>
                  <a:srgbClr val="FF0000"/>
                </a:solidFill>
              </a:rPr>
              <a:t>[Comment]</a:t>
            </a:r>
            <a:endParaRPr lang="en-US" sz="900" dirty="0">
              <a:solidFill>
                <a:srgbClr val="FF0000"/>
              </a:solidFill>
            </a:endParaRPr>
          </a:p>
        </p:txBody>
      </p:sp>
      <p:sp>
        <p:nvSpPr>
          <p:cNvPr id="83" name="Right Arrow 82"/>
          <p:cNvSpPr/>
          <p:nvPr/>
        </p:nvSpPr>
        <p:spPr>
          <a:xfrm>
            <a:off x="4216400" y="4542710"/>
            <a:ext cx="101600" cy="101600"/>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pic>
        <p:nvPicPr>
          <p:cNvPr id="84" name="Picture 2" descr="C:\Program Files\Microsoft Office\MEDIA\CAGCAT10\j0285698.wmf"/>
          <p:cNvPicPr>
            <a:picLocks noChangeAspect="1" noChangeArrowheads="1"/>
          </p:cNvPicPr>
          <p:nvPr/>
        </p:nvPicPr>
        <p:blipFill>
          <a:blip r:embed="rId3" cstate="print"/>
          <a:srcRect/>
          <a:stretch>
            <a:fillRect/>
          </a:stretch>
        </p:blipFill>
        <p:spPr bwMode="auto">
          <a:xfrm>
            <a:off x="411480" y="4959806"/>
            <a:ext cx="472312" cy="5048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85" name="TextBox 84"/>
          <p:cNvSpPr txBox="1"/>
          <p:nvPr/>
        </p:nvSpPr>
        <p:spPr>
          <a:xfrm>
            <a:off x="997589" y="4969529"/>
            <a:ext cx="3879211" cy="246221"/>
          </a:xfrm>
          <a:prstGeom prst="rect">
            <a:avLst/>
          </a:prstGeom>
          <a:noFill/>
        </p:spPr>
        <p:txBody>
          <a:bodyPr wrap="square" rtlCol="0">
            <a:spAutoFit/>
          </a:bodyPr>
          <a:lstStyle/>
          <a:p>
            <a:r>
              <a:rPr lang="en-US" sz="1000" dirty="0" smtClean="0"/>
              <a:t>Because she likes helping people, duh! </a:t>
            </a:r>
            <a:r>
              <a:rPr lang="en-US" sz="1000" dirty="0" smtClean="0">
                <a:solidFill>
                  <a:srgbClr val="FF0000"/>
                </a:solidFill>
              </a:rPr>
              <a:t>…more</a:t>
            </a:r>
            <a:endParaRPr lang="en-US" sz="1000" dirty="0">
              <a:solidFill>
                <a:srgbClr val="FF0000"/>
              </a:solidFill>
            </a:endParaRPr>
          </a:p>
        </p:txBody>
      </p:sp>
      <p:sp>
        <p:nvSpPr>
          <p:cNvPr id="86" name="TextBox 85"/>
          <p:cNvSpPr txBox="1"/>
          <p:nvPr/>
        </p:nvSpPr>
        <p:spPr>
          <a:xfrm>
            <a:off x="1600200" y="5277614"/>
            <a:ext cx="846707" cy="230832"/>
          </a:xfrm>
          <a:prstGeom prst="rect">
            <a:avLst/>
          </a:prstGeom>
          <a:noFill/>
        </p:spPr>
        <p:txBody>
          <a:bodyPr wrap="none" rtlCol="0">
            <a:spAutoFit/>
          </a:bodyPr>
          <a:lstStyle/>
          <a:p>
            <a:r>
              <a:rPr lang="en-US" sz="900" i="1" dirty="0" smtClean="0">
                <a:solidFill>
                  <a:srgbClr val="FF0000"/>
                </a:solidFill>
              </a:rPr>
              <a:t>3 minutes ago</a:t>
            </a:r>
            <a:endParaRPr lang="en-US" sz="900" i="1" dirty="0">
              <a:solidFill>
                <a:srgbClr val="FF0000"/>
              </a:solidFill>
            </a:endParaRPr>
          </a:p>
        </p:txBody>
      </p:sp>
      <p:sp>
        <p:nvSpPr>
          <p:cNvPr id="87" name="TextBox 86"/>
          <p:cNvSpPr txBox="1"/>
          <p:nvPr/>
        </p:nvSpPr>
        <p:spPr>
          <a:xfrm>
            <a:off x="152400" y="5459452"/>
            <a:ext cx="1066800" cy="215444"/>
          </a:xfrm>
          <a:prstGeom prst="rect">
            <a:avLst/>
          </a:prstGeom>
          <a:noFill/>
        </p:spPr>
        <p:txBody>
          <a:bodyPr wrap="square" rtlCol="0">
            <a:spAutoFit/>
          </a:bodyPr>
          <a:lstStyle/>
          <a:p>
            <a:pPr algn="ctr"/>
            <a:r>
              <a:rPr lang="en-US" sz="800" b="1" dirty="0" smtClean="0"/>
              <a:t>Jane Doe</a:t>
            </a:r>
            <a:endParaRPr lang="en-US" sz="800" b="1" dirty="0"/>
          </a:p>
        </p:txBody>
      </p:sp>
      <p:pic>
        <p:nvPicPr>
          <p:cNvPr id="88" name="Picture 12" descr="Thumbs Up Clip Art"/>
          <p:cNvPicPr>
            <a:picLocks noChangeAspect="1" noChangeArrowheads="1"/>
          </p:cNvPicPr>
          <p:nvPr/>
        </p:nvPicPr>
        <p:blipFill>
          <a:blip r:embed="rId4" cstate="print"/>
          <a:srcRect/>
          <a:stretch>
            <a:fillRect/>
          </a:stretch>
        </p:blipFill>
        <p:spPr bwMode="auto">
          <a:xfrm>
            <a:off x="2382726" y="5226506"/>
            <a:ext cx="152461" cy="249936"/>
          </a:xfrm>
          <a:prstGeom prst="rect">
            <a:avLst/>
          </a:prstGeom>
          <a:noFill/>
        </p:spPr>
      </p:pic>
      <p:pic>
        <p:nvPicPr>
          <p:cNvPr id="89" name="Picture 14" descr="http://www.cksinfo.com/clipart/signssymbols/pointing/thumb-down.png"/>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2737760" y="5188406"/>
            <a:ext cx="180618" cy="312420"/>
          </a:xfrm>
          <a:prstGeom prst="rect">
            <a:avLst/>
          </a:prstGeom>
          <a:noFill/>
        </p:spPr>
      </p:pic>
      <p:sp>
        <p:nvSpPr>
          <p:cNvPr id="90" name="TextBox 89"/>
          <p:cNvSpPr txBox="1"/>
          <p:nvPr/>
        </p:nvSpPr>
        <p:spPr>
          <a:xfrm>
            <a:off x="2514600" y="5264606"/>
            <a:ext cx="242374" cy="230832"/>
          </a:xfrm>
          <a:prstGeom prst="rect">
            <a:avLst/>
          </a:prstGeom>
          <a:noFill/>
        </p:spPr>
        <p:txBody>
          <a:bodyPr wrap="none" rtlCol="0">
            <a:spAutoFit/>
          </a:bodyPr>
          <a:lstStyle/>
          <a:p>
            <a:r>
              <a:rPr lang="en-US" sz="900" dirty="0" smtClean="0">
                <a:solidFill>
                  <a:srgbClr val="FF0000"/>
                </a:solidFill>
              </a:rPr>
              <a:t>5</a:t>
            </a:r>
            <a:endParaRPr lang="en-US" sz="900" dirty="0">
              <a:solidFill>
                <a:srgbClr val="FF0000"/>
              </a:solidFill>
            </a:endParaRPr>
          </a:p>
        </p:txBody>
      </p:sp>
      <p:sp>
        <p:nvSpPr>
          <p:cNvPr id="91" name="TextBox 90"/>
          <p:cNvSpPr txBox="1"/>
          <p:nvPr/>
        </p:nvSpPr>
        <p:spPr>
          <a:xfrm>
            <a:off x="2881826" y="5262374"/>
            <a:ext cx="242374" cy="230832"/>
          </a:xfrm>
          <a:prstGeom prst="rect">
            <a:avLst/>
          </a:prstGeom>
          <a:noFill/>
        </p:spPr>
        <p:txBody>
          <a:bodyPr wrap="none" rtlCol="0">
            <a:spAutoFit/>
          </a:bodyPr>
          <a:lstStyle/>
          <a:p>
            <a:r>
              <a:rPr lang="en-US" sz="900" dirty="0" smtClean="0">
                <a:solidFill>
                  <a:srgbClr val="FF0000"/>
                </a:solidFill>
              </a:rPr>
              <a:t>0</a:t>
            </a:r>
            <a:endParaRPr lang="en-US" sz="900" dirty="0">
              <a:solidFill>
                <a:srgbClr val="FF0000"/>
              </a:solidFill>
            </a:endParaRPr>
          </a:p>
        </p:txBody>
      </p:sp>
      <p:sp>
        <p:nvSpPr>
          <p:cNvPr id="92" name="Rounded Rectangle 91"/>
          <p:cNvSpPr/>
          <p:nvPr/>
        </p:nvSpPr>
        <p:spPr>
          <a:xfrm>
            <a:off x="1069665" y="5188406"/>
            <a:ext cx="461955" cy="3048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850" dirty="0" smtClean="0"/>
              <a:t>Guru</a:t>
            </a:r>
            <a:endParaRPr lang="en-US" sz="850" dirty="0"/>
          </a:p>
        </p:txBody>
      </p:sp>
      <p:sp>
        <p:nvSpPr>
          <p:cNvPr id="93" name="TextBox 92"/>
          <p:cNvSpPr txBox="1"/>
          <p:nvPr/>
        </p:nvSpPr>
        <p:spPr>
          <a:xfrm>
            <a:off x="3131380" y="5264606"/>
            <a:ext cx="444352" cy="230832"/>
          </a:xfrm>
          <a:prstGeom prst="rect">
            <a:avLst/>
          </a:prstGeom>
          <a:noFill/>
        </p:spPr>
        <p:txBody>
          <a:bodyPr wrap="none" rtlCol="0">
            <a:spAutoFit/>
          </a:bodyPr>
          <a:lstStyle/>
          <a:p>
            <a:r>
              <a:rPr lang="en-US" sz="900" dirty="0" smtClean="0">
                <a:solidFill>
                  <a:srgbClr val="FF0000"/>
                </a:solidFill>
              </a:rPr>
              <a:t>[Flag]</a:t>
            </a:r>
            <a:endParaRPr lang="en-US" sz="900" dirty="0">
              <a:solidFill>
                <a:srgbClr val="FF0000"/>
              </a:solidFill>
            </a:endParaRPr>
          </a:p>
        </p:txBody>
      </p:sp>
      <p:sp>
        <p:nvSpPr>
          <p:cNvPr id="94" name="TextBox 93"/>
          <p:cNvSpPr txBox="1"/>
          <p:nvPr/>
        </p:nvSpPr>
        <p:spPr>
          <a:xfrm>
            <a:off x="3581400" y="5264606"/>
            <a:ext cx="720069" cy="230832"/>
          </a:xfrm>
          <a:prstGeom prst="rect">
            <a:avLst/>
          </a:prstGeom>
          <a:noFill/>
        </p:spPr>
        <p:txBody>
          <a:bodyPr wrap="none" rtlCol="0">
            <a:spAutoFit/>
          </a:bodyPr>
          <a:lstStyle/>
          <a:p>
            <a:r>
              <a:rPr lang="en-US" sz="900" dirty="0" smtClean="0">
                <a:solidFill>
                  <a:srgbClr val="FF0000"/>
                </a:solidFill>
              </a:rPr>
              <a:t>[Comment]</a:t>
            </a:r>
            <a:endParaRPr lang="en-US" sz="900" dirty="0">
              <a:solidFill>
                <a:srgbClr val="FF0000"/>
              </a:solidFill>
            </a:endParaRPr>
          </a:p>
        </p:txBody>
      </p:sp>
      <p:sp>
        <p:nvSpPr>
          <p:cNvPr id="95" name="Right Arrow 94"/>
          <p:cNvSpPr/>
          <p:nvPr/>
        </p:nvSpPr>
        <p:spPr>
          <a:xfrm>
            <a:off x="4216400" y="5321756"/>
            <a:ext cx="101600" cy="101600"/>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97" name="Down Arrow 96"/>
          <p:cNvSpPr/>
          <p:nvPr/>
        </p:nvSpPr>
        <p:spPr>
          <a:xfrm>
            <a:off x="2514600" y="5836920"/>
            <a:ext cx="228600" cy="152400"/>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cxnSp>
        <p:nvCxnSpPr>
          <p:cNvPr id="98" name="Elbow Connector 97"/>
          <p:cNvCxnSpPr>
            <a:endCxn id="97" idx="3"/>
          </p:cNvCxnSpPr>
          <p:nvPr/>
        </p:nvCxnSpPr>
        <p:spPr>
          <a:xfrm rot="10800000">
            <a:off x="2743200" y="5913120"/>
            <a:ext cx="2590800" cy="182880"/>
          </a:xfrm>
          <a:prstGeom prst="bentConnector3">
            <a:avLst>
              <a:gd name="adj1" fmla="val 12848"/>
            </a:avLst>
          </a:prstGeom>
          <a:ln>
            <a:tailEnd type="arrow"/>
          </a:ln>
        </p:spPr>
        <p:style>
          <a:lnRef idx="1">
            <a:schemeClr val="dk1"/>
          </a:lnRef>
          <a:fillRef idx="0">
            <a:schemeClr val="dk1"/>
          </a:fillRef>
          <a:effectRef idx="0">
            <a:schemeClr val="dk1"/>
          </a:effectRef>
          <a:fontRef idx="minor">
            <a:schemeClr val="tx1"/>
          </a:fontRef>
        </p:style>
      </p:cxnSp>
      <p:sp>
        <p:nvSpPr>
          <p:cNvPr id="99" name="Rectangle 98"/>
          <p:cNvSpPr/>
          <p:nvPr/>
        </p:nvSpPr>
        <p:spPr>
          <a:xfrm>
            <a:off x="5029200" y="5562601"/>
            <a:ext cx="914400" cy="533400"/>
          </a:xfrm>
          <a:prstGeom prst="rect">
            <a:avLst/>
          </a:prstGeom>
        </p:spPr>
        <p:style>
          <a:lnRef idx="1">
            <a:schemeClr val="dk1"/>
          </a:lnRef>
          <a:fillRef idx="2">
            <a:schemeClr val="dk1"/>
          </a:fillRef>
          <a:effectRef idx="1">
            <a:schemeClr val="dk1"/>
          </a:effectRef>
          <a:fontRef idx="minor">
            <a:schemeClr val="dk1"/>
          </a:fontRef>
        </p:style>
        <p:txBody>
          <a:bodyPr rtlCol="0" anchor="t"/>
          <a:lstStyle/>
          <a:p>
            <a:r>
              <a:rPr lang="en-US" sz="1200" dirty="0" smtClean="0"/>
              <a:t>Loads more responses</a:t>
            </a:r>
            <a:endParaRPr lang="en-US" sz="12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Pitchbook">
  <a:themeElements>
    <a:clrScheme name="Civic">
      <a:dk1>
        <a:sysClr val="windowText" lastClr="000000"/>
      </a:dk1>
      <a:lt1>
        <a:sysClr val="window" lastClr="A0A0A0"/>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75000"/>
                <a:satMod val="250000"/>
              </a:schemeClr>
            </a:gs>
            <a:gs pos="20000">
              <a:schemeClr val="phClr">
                <a:shade val="85000"/>
                <a:satMod val="175000"/>
              </a:schemeClr>
            </a:gs>
            <a:gs pos="100000">
              <a:schemeClr val="phClr">
                <a:tint val="70000"/>
                <a:satMod val="17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A0A0A0"/>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Grek" typeface=""/>
        <a:font script="Cyrl" typeface=""/>
        <a:font script="Jpan" typeface="ＭＳ Ｐゴシック"/>
        <a:font script="Hang" typeface="맑은 고딕"/>
        <a:font script="Hans" typeface="宋体"/>
        <a:font script="Hant" typeface="微軟正黑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majorFont>
      <a:minorFont>
        <a:latin typeface="Calibri"/>
        <a:ea typeface=""/>
        <a:cs typeface=""/>
        <a:font script="Grek" typeface=""/>
        <a:font script="Cyrl"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minorFont>
    </a:fontScheme>
    <a:fmtScheme name="Office">
      <a:fillStyleLst>
        <a:solidFill>
          <a:schemeClr val="phClr"/>
        </a:solidFill>
        <a:gradFill rotWithShape="1">
          <a:gsLst>
            <a:gs pos="0">
              <a:schemeClr val="phClr">
                <a:tint val="50000"/>
                <a:shade val="98000"/>
                <a:satMod val="300000"/>
              </a:schemeClr>
            </a:gs>
            <a:gs pos="25000">
              <a:schemeClr val="phClr">
                <a:tint val="37000"/>
                <a:shade val="98000"/>
                <a:satMod val="300000"/>
              </a:schemeClr>
            </a:gs>
            <a:gs pos="100000">
              <a:schemeClr val="phClr">
                <a:tint val="5000"/>
                <a:satMod val="350000"/>
              </a:schemeClr>
            </a:gs>
          </a:gsLst>
          <a:lin ang="16200000" scaled="1"/>
        </a:gradFill>
        <a:gradFill rotWithShape="1">
          <a:gsLst>
            <a:gs pos="0">
              <a:schemeClr val="phClr">
                <a:shade val="75000"/>
                <a:satMod val="160000"/>
              </a:schemeClr>
            </a:gs>
            <a:gs pos="62000">
              <a:schemeClr val="phClr">
                <a:satMod val="125000"/>
              </a:schemeClr>
            </a:gs>
            <a:gs pos="100000">
              <a:schemeClr val="phClr">
                <a:tint val="80000"/>
                <a:satMod val="140000"/>
              </a:schemeClr>
            </a:gs>
          </a:gsLst>
          <a:lin ang="16200000" scaled="0"/>
        </a:gradFill>
      </a:fillStyleLst>
      <a:lnStyleLst>
        <a:ln w="6350" cap="rnd" cmpd="sng" algn="ctr">
          <a:solidFill>
            <a:schemeClr val="ph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63500" dist="25400" dir="5400000">
              <a:srgbClr val="000000">
                <a:alpha val="43137"/>
              </a:srgbClr>
            </a:outerShdw>
          </a:effectLst>
        </a:effectStyle>
        <a:effectStyle>
          <a:effectLst>
            <a:outerShdw blurRad="50800" dist="38100" dir="5400000">
              <a:srgbClr val="000000">
                <a:alpha val="45882"/>
              </a:srgbClr>
            </a:outerShdw>
          </a:effectLst>
          <a:scene3d>
            <a:camera prst="orthographicFront" fov="0">
              <a:rot lat="0" lon="0" rev="0"/>
            </a:camera>
            <a:lightRig rig="contrasting" dir="t">
              <a:rot lat="0" lon="0" rev="16500000"/>
            </a:lightRig>
          </a:scene3d>
          <a:sp3d contourW="12700" prstMaterial="powder">
            <a:bevelT h="50800"/>
            <a:contourClr>
              <a:schemeClr val="phClr"/>
            </a:contourClr>
          </a:sp3d>
        </a:effectStyle>
        <a:effectStyle>
          <a:effectLst>
            <a:reflection blurRad="12700" stA="25000" endPos="28000" dist="38100" dir="5400000" sy="-100000"/>
          </a:effectLst>
          <a:scene3d>
            <a:camera prst="orthographicFront" fov="0">
              <a:rot lat="0" lon="0" rev="0"/>
            </a:camera>
            <a:lightRig rig="threePt" dir="t">
              <a:rot lat="0" lon="0" rev="0"/>
            </a:lightRig>
          </a:scene3d>
          <a:sp3d>
            <a:bevelT w="139700" h="38100"/>
            <a:contourClr>
              <a:schemeClr val="phClr"/>
            </a:contourClr>
          </a:sp3d>
        </a:effectStyle>
      </a:effectStyleLst>
      <a:bgFillStyleLst>
        <a:solidFill>
          <a:schemeClr val="phClr"/>
        </a:solidFill>
        <a:gradFill rotWithShape="1">
          <a:gsLst>
            <a:gs pos="0">
              <a:schemeClr val="phClr">
                <a:shade val="75000"/>
                <a:satMod val="250000"/>
              </a:schemeClr>
            </a:gs>
            <a:gs pos="20000">
              <a:schemeClr val="phClr">
                <a:shade val="85000"/>
                <a:satMod val="175000"/>
              </a:schemeClr>
            </a:gs>
            <a:gs pos="100000">
              <a:schemeClr val="phClr">
                <a:tint val="70000"/>
                <a:satMod val="17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A0A0A0"/>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Grek" typeface=""/>
        <a:font script="Cyrl" typeface=""/>
        <a:font script="Jpan" typeface="ＭＳ Ｐゴシック"/>
        <a:font script="Hang" typeface="맑은 고딕"/>
        <a:font script="Hans" typeface="宋体"/>
        <a:font script="Hant" typeface="微軟正黑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majorFont>
      <a:minorFont>
        <a:latin typeface="Calibri"/>
        <a:ea typeface=""/>
        <a:cs typeface=""/>
        <a:font script="Grek" typeface=""/>
        <a:font script="Cyrl"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minorFont>
    </a:fontScheme>
    <a:fmtScheme name="Office">
      <a:fillStyleLst>
        <a:solidFill>
          <a:schemeClr val="phClr"/>
        </a:solidFill>
        <a:gradFill rotWithShape="1">
          <a:gsLst>
            <a:gs pos="0">
              <a:schemeClr val="phClr">
                <a:tint val="50000"/>
                <a:shade val="98000"/>
                <a:satMod val="300000"/>
              </a:schemeClr>
            </a:gs>
            <a:gs pos="25000">
              <a:schemeClr val="phClr">
                <a:tint val="37000"/>
                <a:shade val="98000"/>
                <a:satMod val="300000"/>
              </a:schemeClr>
            </a:gs>
            <a:gs pos="100000">
              <a:schemeClr val="phClr">
                <a:tint val="5000"/>
                <a:satMod val="350000"/>
              </a:schemeClr>
            </a:gs>
          </a:gsLst>
          <a:lin ang="16200000" scaled="1"/>
        </a:gradFill>
        <a:gradFill rotWithShape="1">
          <a:gsLst>
            <a:gs pos="0">
              <a:schemeClr val="phClr">
                <a:shade val="75000"/>
                <a:satMod val="160000"/>
              </a:schemeClr>
            </a:gs>
            <a:gs pos="62000">
              <a:schemeClr val="phClr">
                <a:satMod val="125000"/>
              </a:schemeClr>
            </a:gs>
            <a:gs pos="100000">
              <a:schemeClr val="phClr">
                <a:tint val="80000"/>
                <a:satMod val="140000"/>
              </a:schemeClr>
            </a:gs>
          </a:gsLst>
          <a:lin ang="16200000" scaled="0"/>
        </a:gradFill>
      </a:fillStyleLst>
      <a:lnStyleLst>
        <a:ln w="6350" cap="rnd" cmpd="sng" algn="ctr">
          <a:solidFill>
            <a:schemeClr val="ph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63500" dist="25400" dir="5400000">
              <a:srgbClr val="000000">
                <a:alpha val="43137"/>
              </a:srgbClr>
            </a:outerShdw>
          </a:effectLst>
        </a:effectStyle>
        <a:effectStyle>
          <a:effectLst>
            <a:outerShdw blurRad="50800" dist="38100" dir="5400000">
              <a:srgbClr val="000000">
                <a:alpha val="45882"/>
              </a:srgbClr>
            </a:outerShdw>
          </a:effectLst>
          <a:scene3d>
            <a:camera prst="orthographicFront" fov="0">
              <a:rot lat="0" lon="0" rev="0"/>
            </a:camera>
            <a:lightRig rig="contrasting" dir="t">
              <a:rot lat="0" lon="0" rev="16500000"/>
            </a:lightRig>
          </a:scene3d>
          <a:sp3d contourW="12700" prstMaterial="powder">
            <a:bevelT h="50800"/>
            <a:contourClr>
              <a:schemeClr val="phClr"/>
            </a:contourClr>
          </a:sp3d>
        </a:effectStyle>
        <a:effectStyle>
          <a:effectLst>
            <a:reflection blurRad="12700" stA="25000" endPos="28000" dist="38100" dir="5400000" sy="-100000"/>
          </a:effectLst>
          <a:scene3d>
            <a:camera prst="orthographicFront" fov="0">
              <a:rot lat="0" lon="0" rev="0"/>
            </a:camera>
            <a:lightRig rig="threePt" dir="t">
              <a:rot lat="0" lon="0" rev="0"/>
            </a:lightRig>
          </a:scene3d>
          <a:sp3d>
            <a:bevelT w="139700" h="38100"/>
            <a:contourClr>
              <a:schemeClr val="phClr"/>
            </a:contourClr>
          </a:sp3d>
        </a:effectStyle>
      </a:effectStyleLst>
      <a:bgFillStyleLst>
        <a:solidFill>
          <a:schemeClr val="phClr"/>
        </a:solidFill>
        <a:gradFill rotWithShape="1">
          <a:gsLst>
            <a:gs pos="0">
              <a:schemeClr val="phClr">
                <a:shade val="75000"/>
                <a:satMod val="250000"/>
              </a:schemeClr>
            </a:gs>
            <a:gs pos="20000">
              <a:schemeClr val="phClr">
                <a:shade val="85000"/>
                <a:satMod val="175000"/>
              </a:schemeClr>
            </a:gs>
            <a:gs pos="100000">
              <a:schemeClr val="phClr">
                <a:tint val="70000"/>
                <a:satMod val="17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Pitchbook</Template>
  <TotalTime>0</TotalTime>
  <Words>1487</Words>
  <Application>Microsoft Office PowerPoint</Application>
  <PresentationFormat>On-screen Show (4:3)</PresentationFormat>
  <Paragraphs>250</Paragraphs>
  <Slides>12</Slides>
  <Notes>2</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Pitchbook</vt:lpstr>
      <vt:lpstr>Kuipp – Product layout &amp; Design </vt:lpstr>
      <vt:lpstr>Lineage Tree</vt:lpstr>
      <vt:lpstr>Directory</vt:lpstr>
      <vt:lpstr>Profile</vt:lpstr>
      <vt:lpstr>Message</vt:lpstr>
      <vt:lpstr>Friends</vt:lpstr>
      <vt:lpstr>Map</vt:lpstr>
      <vt:lpstr>MY Kuipps</vt:lpstr>
      <vt:lpstr>Question and Answer Layout</vt:lpstr>
      <vt:lpstr>KuippIt!</vt:lpstr>
      <vt:lpstr>Lineage Tree  - TBU</vt:lpstr>
      <vt:lpstr>Settings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2010-11-15T02:57:32Z</dcterms:created>
  <dcterms:modified xsi:type="dcterms:W3CDTF">2010-12-14T07:03:04Z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LCID">
    <vt:i4>1033</vt:i4>
  </property>
  <property fmtid="{D5CDD505-2E9C-101B-9397-08002B2CF9AE}" pid="3" name="_Version">
    <vt:lpwstr>12.0.4518</vt:lpwstr>
  </property>
</Properties>
</file>