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F4C-4848-4587-A08C-81582F5F3963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FCE-A298-4883-AAD3-2F633E51B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F4C-4848-4587-A08C-81582F5F3963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FCE-A298-4883-AAD3-2F633E51B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F4C-4848-4587-A08C-81582F5F3963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FCE-A298-4883-AAD3-2F633E51B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F4C-4848-4587-A08C-81582F5F3963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FCE-A298-4883-AAD3-2F633E51B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F4C-4848-4587-A08C-81582F5F3963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FCE-A298-4883-AAD3-2F633E51B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F4C-4848-4587-A08C-81582F5F3963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FCE-A298-4883-AAD3-2F633E51B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F4C-4848-4587-A08C-81582F5F3963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FCE-A298-4883-AAD3-2F633E51B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F4C-4848-4587-A08C-81582F5F3963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FCE-A298-4883-AAD3-2F633E51B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F4C-4848-4587-A08C-81582F5F3963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FCE-A298-4883-AAD3-2F633E51B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F4C-4848-4587-A08C-81582F5F3963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FCE-A298-4883-AAD3-2F633E51B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F4C-4848-4587-A08C-81582F5F3963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1FCE-A298-4883-AAD3-2F633E51B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5F4C-4848-4587-A08C-81582F5F3963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01FCE-A298-4883-AAD3-2F633E51B2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862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0"/>
            <a:ext cx="38862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4114800" y="2286000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97500" y="3533775"/>
            <a:ext cx="1600200" cy="609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1400" dirty="0" smtClean="0"/>
              <a:t>Medals   5</a:t>
            </a:r>
            <a:endParaRPr lang="en-US" sz="1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58000" y="3762375"/>
            <a:ext cx="101600" cy="158750"/>
            <a:chOff x="6858000" y="3810000"/>
            <a:chExt cx="101600" cy="15875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858000" y="3810000"/>
              <a:ext cx="101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V="1">
              <a:off x="6858000" y="3879850"/>
              <a:ext cx="95250" cy="8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5-Point Star 22"/>
          <p:cNvSpPr/>
          <p:nvPr/>
        </p:nvSpPr>
        <p:spPr>
          <a:xfrm>
            <a:off x="5619750" y="3657600"/>
            <a:ext cx="304800" cy="304800"/>
          </a:xfrm>
          <a:prstGeom prst="star5">
            <a:avLst>
              <a:gd name="adj" fmla="val 21925"/>
              <a:gd name="hf" fmla="val 105146"/>
              <a:gd name="vf" fmla="val 1105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5638800" y="4486275"/>
            <a:ext cx="304800" cy="304800"/>
          </a:xfrm>
          <a:prstGeom prst="star5">
            <a:avLst>
              <a:gd name="adj" fmla="val 21925"/>
              <a:gd name="hf" fmla="val 105146"/>
              <a:gd name="vf" fmla="val 1105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76981" y="3090446"/>
            <a:ext cx="13810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89% Influence</a:t>
            </a:r>
            <a:endParaRPr lang="en-US" sz="1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81000" y="4876800"/>
            <a:ext cx="1219200" cy="304800"/>
            <a:chOff x="381000" y="4800600"/>
            <a:chExt cx="1219200" cy="3048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81000" y="4800600"/>
              <a:ext cx="1143000" cy="30480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81000" y="4800600"/>
              <a:ext cx="1219200" cy="30480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04800" y="3657600"/>
            <a:ext cx="1219200" cy="304800"/>
            <a:chOff x="381000" y="4800600"/>
            <a:chExt cx="12192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" y="4800600"/>
              <a:ext cx="1143000" cy="30480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381000" y="4800600"/>
              <a:ext cx="1219200" cy="30480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 rot="5400000" flipH="1" flipV="1">
            <a:off x="1562100" y="2781300"/>
            <a:ext cx="38862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257800" y="4800600"/>
            <a:ext cx="38862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10200" y="4333875"/>
            <a:ext cx="1600200" cy="609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1400" dirty="0" smtClean="0"/>
              <a:t>Interests  8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858000" y="4562475"/>
            <a:ext cx="101600" cy="158750"/>
            <a:chOff x="6858000" y="3810000"/>
            <a:chExt cx="101600" cy="15875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858000" y="3810000"/>
              <a:ext cx="101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 flipV="1">
              <a:off x="6858000" y="3879850"/>
              <a:ext cx="95250" cy="8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5-Point Star 41"/>
          <p:cNvSpPr/>
          <p:nvPr/>
        </p:nvSpPr>
        <p:spPr>
          <a:xfrm>
            <a:off x="5638800" y="4463142"/>
            <a:ext cx="304800" cy="304800"/>
          </a:xfrm>
          <a:prstGeom prst="star5">
            <a:avLst>
              <a:gd name="adj" fmla="val 21925"/>
              <a:gd name="hf" fmla="val 105146"/>
              <a:gd name="vf" fmla="val 1105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A0A0A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Ling</dc:creator>
  <cp:lastModifiedBy>Chris Ling</cp:lastModifiedBy>
  <cp:revision>1</cp:revision>
  <dcterms:created xsi:type="dcterms:W3CDTF">2011-03-30T05:46:04Z</dcterms:created>
  <dcterms:modified xsi:type="dcterms:W3CDTF">2011-03-30T06:23:31Z</dcterms:modified>
</cp:coreProperties>
</file>