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7" r:id="rId7"/>
    <p:sldId id="260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4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24632" y="2399127"/>
            <a:ext cx="4602165" cy="1569802"/>
          </a:xfrm>
        </p:spPr>
        <p:txBody>
          <a:bodyPr anchor="ctr">
            <a:normAutofit/>
          </a:bodyPr>
          <a:lstStyle/>
          <a:p>
            <a:r>
              <a:rPr lang="en-US" sz="5400" u="sng" dirty="0" err="1"/>
              <a:t>Hamrosamaj</a:t>
            </a:r>
            <a:endParaRPr lang="en-US" sz="5400" u="sn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797" y="1907838"/>
            <a:ext cx="6742857" cy="2552381"/>
          </a:xfrm>
          <a:prstGeom prst="rect">
            <a:avLst/>
          </a:prstGeom>
        </p:spPr>
      </p:pic>
      <p:sp>
        <p:nvSpPr>
          <p:cNvPr id="20" name="Title 5"/>
          <p:cNvSpPr txBox="1">
            <a:spLocks/>
          </p:cNvSpPr>
          <p:nvPr/>
        </p:nvSpPr>
        <p:spPr>
          <a:xfrm>
            <a:off x="1024631" y="3136062"/>
            <a:ext cx="4602165" cy="156980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e-NP" dirty="0"/>
              <a:t>हाम्रो समाज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449" y="661525"/>
            <a:ext cx="6273246" cy="1525084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514843"/>
                </a:solidFill>
              </a:rPr>
              <a:t>KUITmeet2017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318" y="2888973"/>
            <a:ext cx="10787270" cy="2491409"/>
          </a:xfrm>
        </p:spPr>
        <p:txBody>
          <a:bodyPr>
            <a:normAutofit/>
          </a:bodyPr>
          <a:lstStyle/>
          <a:p>
            <a:r>
              <a:rPr lang="en-US" sz="3200" u="sng" dirty="0"/>
              <a:t>iComDroid:</a:t>
            </a:r>
          </a:p>
          <a:p>
            <a:r>
              <a:rPr lang="en-US" sz="3200" dirty="0"/>
              <a:t>Milan Thapa</a:t>
            </a:r>
          </a:p>
          <a:p>
            <a:r>
              <a:rPr lang="en-US" sz="3200" dirty="0"/>
              <a:t>Binod Jung </a:t>
            </a:r>
            <a:r>
              <a:rPr lang="en-US" sz="3200" dirty="0" err="1"/>
              <a:t>Bogati</a:t>
            </a:r>
            <a:endParaRPr lang="en-US" sz="3200" dirty="0"/>
          </a:p>
          <a:p>
            <a:r>
              <a:rPr lang="en-US" sz="3200" dirty="0"/>
              <a:t>Srishti </a:t>
            </a:r>
            <a:r>
              <a:rPr lang="en-US" sz="3200" dirty="0" err="1"/>
              <a:t>Rimal</a:t>
            </a:r>
            <a:endParaRPr lang="en-US" sz="3200" dirty="0"/>
          </a:p>
          <a:p>
            <a:r>
              <a:rPr lang="en-US" sz="3200" dirty="0"/>
              <a:t>Sumit </a:t>
            </a:r>
            <a:r>
              <a:rPr lang="en-US" sz="3200" dirty="0" err="1"/>
              <a:t>Bhattarai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Presentation Highlights: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Protein</a:t>
            </a:r>
          </a:p>
          <a:p>
            <a:r>
              <a:rPr lang="en-US" sz="4000" dirty="0"/>
              <a:t>Protein Deficiency Disease</a:t>
            </a:r>
          </a:p>
          <a:p>
            <a:pPr lvl="1"/>
            <a:r>
              <a:rPr lang="en-US" sz="3200" dirty="0"/>
              <a:t>Marasmus</a:t>
            </a:r>
          </a:p>
          <a:p>
            <a:pPr lvl="1"/>
            <a:r>
              <a:rPr lang="en-US" sz="3200" dirty="0"/>
              <a:t>Kwashiorkor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and Safety Report(2012-2015):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85" y="1522165"/>
            <a:ext cx="7002112" cy="5099872"/>
          </a:xfrm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SnapShot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1602215"/>
            <a:ext cx="4485239" cy="36058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122" y="2061294"/>
            <a:ext cx="6094823" cy="31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3635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205</TotalTime>
  <Words>70</Words>
  <Application>Microsoft Office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Euphemia</vt:lpstr>
      <vt:lpstr>Plantagenet Cherokee</vt:lpstr>
      <vt:lpstr>Wingdings</vt:lpstr>
      <vt:lpstr>Academic Literature 16x9</vt:lpstr>
      <vt:lpstr>Hamrosamaj</vt:lpstr>
      <vt:lpstr>KUITmeet2017</vt:lpstr>
      <vt:lpstr>Presentation Highlights:</vt:lpstr>
      <vt:lpstr>Crime and Safety Report(2012-2015):</vt:lpstr>
      <vt:lpstr>SnapShot</vt:lpstr>
      <vt:lpstr>Add a Slide Title - 5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Deficiency Disease</dc:title>
  <dc:creator>Milan Thapa</dc:creator>
  <cp:lastModifiedBy>Milan Thapa</cp:lastModifiedBy>
  <cp:revision>11</cp:revision>
  <dcterms:created xsi:type="dcterms:W3CDTF">2017-01-19T14:02:00Z</dcterms:created>
  <dcterms:modified xsi:type="dcterms:W3CDTF">2017-01-22T02:50:49Z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