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24F6-DF07-4A03-A0A9-36F4C7543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4B6F5-6BAB-4C6B-B63A-71B24395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8AD6-6C72-4040-B198-D95584CF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4A4E-8A19-4795-A75D-58A71D2B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E141-ABC0-442D-BCD2-943F198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EAB0-F106-454C-801F-608CA5FF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FF16E-78C1-4BF0-BB8E-DCEBE577A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02DB-DED2-4682-B789-C9ABEC63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85F5-8672-4886-AC82-80F5A41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BE4C-55CB-4278-B9B2-57E6A72F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490B4-A0F5-4673-B16C-44FE375F1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DB81-4181-44A6-B506-C955A8AE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94F3-06ED-4C0B-ACCD-6A0EB1B5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2665-49FB-4F43-9495-7380DA5F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ABF4-CA5E-4E92-AD41-6CB842E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7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7E8F-B66E-481B-A762-7519AF70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6A1B-51EA-40C8-A1B1-34CBE790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22CB-07BB-4D12-AB09-82010E89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DE2F-C2AF-4610-8BA4-C5F2F7DA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9F7E-82D8-4BF3-B094-6B2E9F42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1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00E7-A0CF-48ED-A272-35C935BA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1054-5603-431D-99D7-E33EE77A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61E5-603C-4B22-B193-5C793F36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CF2F-EF9A-484B-A78E-EC8C5318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ECE2-90BA-44A0-9FBB-1D21AE4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31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92ED-FE34-4D46-B508-0A1ADB68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14E9-6BBE-4C8C-B569-0ABA06CB5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AAEE3-D5F5-4978-A52D-27D5B016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8CD9-A6B7-4175-AC88-14E78B79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1657E-2973-4919-8CA1-56EA9C40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FE4FE-5A11-48F6-82A2-EE6CF270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5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51BD-99FB-4F3A-A24F-0B3E257A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CD7EA-DE28-4712-9D0C-B5C3D2A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20AC6-6997-4820-839B-14078337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BBE26-DC0F-40B7-AE76-969C5A327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B5BE8-8C80-485E-9D01-5A68EFFA9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C4B76-072C-4D9D-B0D4-11744786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12A7-CD84-40A0-9D4D-A9CE499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D33F0-F353-41CF-9EDF-5E5C51C1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1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755-F1B2-40AE-BF10-F12066F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4979A-475D-4430-911D-37B12A92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45D10-825A-4E57-80FE-A50F8DCB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0C317-FADB-4A0E-AE21-D2A13A4D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51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49D29-1968-4FBF-80A4-E195A994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A1976-3932-4634-A61C-2747965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3BF3-00A1-4A8B-A679-2DBCAC2F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0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90E1-2300-4DCF-9C40-CE0DFCF0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D58F-5FCB-48C8-9836-2AD7FCE7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5C2D-594A-49C7-AAC9-B46A0D660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6957-0319-442C-A98E-1FE5F78D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9B938-D808-451B-A217-E901489F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77FBC-4209-4DD4-A725-F276E408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3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84EE-BE63-4B9E-89D3-45281735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7198A-145E-4DC5-9F24-4DFD6CEC5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2C80-D1E0-4408-BF30-95701DE62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36EC-91C9-48DB-BB8C-2531533E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4FF7-7BD1-4740-91E0-EE6B738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61A9-1BCC-4429-AACA-675E0567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80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69223-DEF7-4107-A345-08428CF0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626A-F9A7-4D8C-9DF8-2B90D901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74C8-E943-4CDE-B9AD-7774AE35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6BE6-9E04-4716-9179-006FF42751A8}" type="datetimeFigureOut">
              <a:rPr lang="en-SG" smtClean="0"/>
              <a:t>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F86E-0159-4288-A809-E9E6A2585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71C7-A125-4243-9C52-10A0D3449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6848-B370-4BD1-AA62-257B5C5BAF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6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391C-4F7A-4067-8E1E-41B3A799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160B2-164C-4876-8F74-1E14F2B2E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1342-8219-4952-B702-CBE3498C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</a:t>
            </a:r>
            <a:endParaRPr lang="en-S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065D4E-BA3D-4665-ACBB-D7997AC422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16" y="1825625"/>
            <a:ext cx="75051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A627-660F-4908-8DAD-DB6C296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CE11-2F3A-416B-B8FC-CB843812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Vive</a:t>
            </a:r>
            <a:r>
              <a:rPr lang="en-US" dirty="0"/>
              <a:t> hardware to machine 1:</a:t>
            </a:r>
          </a:p>
          <a:p>
            <a:pPr lvl="1"/>
            <a:r>
              <a:rPr lang="en-US" dirty="0"/>
              <a:t>Min input lag (0.001 s) -&gt; 1000 Hz</a:t>
            </a:r>
          </a:p>
          <a:p>
            <a:pPr lvl="1"/>
            <a:r>
              <a:rPr lang="en-US" dirty="0"/>
              <a:t>Max input lag (0.016 s) -&gt; 62.5 Hz</a:t>
            </a:r>
          </a:p>
          <a:p>
            <a:pPr marL="514350" indent="-514350">
              <a:buAutoNum type="arabicPeriod"/>
            </a:pPr>
            <a:r>
              <a:rPr lang="en-US" dirty="0"/>
              <a:t>Machine 1 to other subscriber nodes</a:t>
            </a:r>
          </a:p>
          <a:p>
            <a:pPr lvl="1"/>
            <a:r>
              <a:rPr lang="en-US" dirty="0"/>
              <a:t>Min input </a:t>
            </a:r>
            <a:r>
              <a:rPr lang="en-US"/>
              <a:t>lag (0.0012 s) -&gt; 833.33 Hz</a:t>
            </a:r>
            <a:endParaRPr lang="en-US" dirty="0"/>
          </a:p>
          <a:p>
            <a:pPr lvl="1"/>
            <a:r>
              <a:rPr lang="en-US" dirty="0"/>
              <a:t>Max input lag (0.018 s) -&gt; 55.56 Hz</a:t>
            </a:r>
          </a:p>
        </p:txBody>
      </p:sp>
    </p:spTree>
    <p:extLst>
      <p:ext uri="{BB962C8B-B14F-4D97-AF65-F5344CB8AC3E}">
        <p14:creationId xmlns:p14="http://schemas.microsoft.com/office/powerpoint/2010/main" val="6206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3921-846E-463E-B000-DB70B1C1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89B4-5716-4FEE-8D29-BBE7B09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 err="1"/>
              <a:t>Hmd</a:t>
            </a:r>
            <a:r>
              <a:rPr lang="en-SG" dirty="0"/>
              <a:t> (x, y, z, yaw, pitch, roll)</a:t>
            </a:r>
          </a:p>
          <a:p>
            <a:pPr marL="514350" indent="-514350">
              <a:buAutoNum type="arabicPeriod"/>
            </a:pPr>
            <a:r>
              <a:rPr lang="en-SG" dirty="0"/>
              <a:t>Controller (x, y, z, yaw, pitch, roll + buttons)</a:t>
            </a:r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0C06E-4C6F-4A6F-BF0A-58EF6558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8" y="3429000"/>
            <a:ext cx="10736564" cy="23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9331-130F-4C93-BDE5-5FF83631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142C-15C6-4960-A7D1-DF19D6E8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graphical interfaces (clients can control </a:t>
            </a:r>
            <a:r>
              <a:rPr lang="en-US" dirty="0" err="1"/>
              <a:t>cobot</a:t>
            </a:r>
            <a:r>
              <a:rPr lang="en-US" dirty="0"/>
              <a:t> over GUI)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34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318CE3A-D519-4CAF-8D75-5BCAF5AC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06" y="360916"/>
            <a:ext cx="7320790" cy="61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6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</vt:lpstr>
      <vt:lpstr>Design Architecture</vt:lpstr>
      <vt:lpstr>Latency</vt:lpstr>
      <vt:lpstr>Messages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hiverlabcomp@outlook.com</dc:creator>
  <cp:lastModifiedBy>hiverlabcomp@outlook.com</cp:lastModifiedBy>
  <cp:revision>10</cp:revision>
  <dcterms:created xsi:type="dcterms:W3CDTF">2021-05-04T06:54:11Z</dcterms:created>
  <dcterms:modified xsi:type="dcterms:W3CDTF">2021-05-04T09:28:17Z</dcterms:modified>
</cp:coreProperties>
</file>