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34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3F461-8184-A443-A89F-8F2C0D8DFC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277BC8-9306-289A-19FE-82A5F26FC0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10D237-E598-7FC5-C51E-0B66E50E3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E5E93-A64E-4B5C-8125-E64F33755764}" type="datetimeFigureOut">
              <a:rPr lang="en-IN" smtClean="0"/>
              <a:t>05-11-2024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BEA4F9-F280-A2E8-3C37-EC2CC9E08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D468B-2064-EA7A-917F-AFF3C5EB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A4E8-0825-4193-8D3A-1912DFAD10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8652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68D01-87BF-E4B5-4410-DBB66C481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E9E021-10E9-27E6-4F1A-013793FE1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1BF15C-8BB9-EF7E-3F12-91581EEFA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E5E93-A64E-4B5C-8125-E64F33755764}" type="datetimeFigureOut">
              <a:rPr lang="en-IN" smtClean="0"/>
              <a:t>05-11-2024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BD1F08-E0DD-A376-F5B5-7B355BBD1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6A8CA0-1FE3-E7BA-2284-AF510E61A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A4E8-0825-4193-8D3A-1912DFAD10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283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2B9035-8067-639B-00F2-1E2980AE0D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7124DA-F6A2-9319-2CAE-C1AC22F4B7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734D90-051D-84C6-86EC-F0B52EB14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E5E93-A64E-4B5C-8125-E64F33755764}" type="datetimeFigureOut">
              <a:rPr lang="en-IN" smtClean="0"/>
              <a:t>05-11-2024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73A41-E182-A7E5-357A-DC952F78A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471D2-D772-C80E-F06F-F9AB9D5C0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A4E8-0825-4193-8D3A-1912DFAD10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663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D1B8A-048D-CD48-CA83-F25491D6E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0A39D-E863-BB59-F8EC-EAE7AE9C4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641010-3FD5-61A7-C492-4766F958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E5E93-A64E-4B5C-8125-E64F33755764}" type="datetimeFigureOut">
              <a:rPr lang="en-IN" smtClean="0"/>
              <a:t>05-11-2024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FEB314-30CE-3D50-8271-15632BE54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8D46B1-F2AB-E91F-6E94-FB3F7C40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A4E8-0825-4193-8D3A-1912DFAD10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8674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D8E8F-AF4C-D727-53CA-48ED1BE2B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EC6C08-A42A-080F-C6F9-4B7C04014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8354C-C6B5-8DFD-CFBB-3EC71FC33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E5E93-A64E-4B5C-8125-E64F33755764}" type="datetimeFigureOut">
              <a:rPr lang="en-IN" smtClean="0"/>
              <a:t>05-11-2024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F64BB-2737-CADF-E01C-B40ECF87C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12C0F7-D092-30FD-869A-83C5D4180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A4E8-0825-4193-8D3A-1912DFAD10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1132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1D9AA-435C-796E-82C0-24859478D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7869A-3B67-158B-3B33-5567F23C4B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0E1E1B-181E-78F0-9259-4160F4DA0D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B58F0C-217A-39BF-7DCC-9FEE9CB0E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E5E93-A64E-4B5C-8125-E64F33755764}" type="datetimeFigureOut">
              <a:rPr lang="en-IN" smtClean="0"/>
              <a:t>05-11-2024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FB3174-0A70-68BE-CE02-E046EF10D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42C3FE-CC3B-A41E-C703-AFEF62D7D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A4E8-0825-4193-8D3A-1912DFAD10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4550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0F027-7530-CE7C-DDA2-B5377DB35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7E6BA4-6AB7-2D39-0381-C5200AA917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CBA76F-0E76-B3C7-1094-4430B9FED1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A37B9F-4CA8-AAA6-A599-BBD1A01C19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25810C-BF69-375A-4219-88BC0D898A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7B1ACC-2C11-9055-E5F6-2B1BCE5E8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E5E93-A64E-4B5C-8125-E64F33755764}" type="datetimeFigureOut">
              <a:rPr lang="en-IN" smtClean="0"/>
              <a:t>05-11-2024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36F5D4-B164-343F-5E4F-FA0BE6AFD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C198BE-5894-E87E-79EC-6469D45A4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A4E8-0825-4193-8D3A-1912DFAD10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8237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5E642-D13E-3EFC-F8BA-A1BB7B896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EB1FD8-870D-6B90-CB4F-F2ABAFA3B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E5E93-A64E-4B5C-8125-E64F33755764}" type="datetimeFigureOut">
              <a:rPr lang="en-IN" smtClean="0"/>
              <a:t>05-11-2024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2A34FE-D5A2-1E40-7851-6057C2492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4F4944-24E9-170A-C71F-34AC87904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A4E8-0825-4193-8D3A-1912DFAD10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506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046763-0FAA-6295-E7F0-7EAA04248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E5E93-A64E-4B5C-8125-E64F33755764}" type="datetimeFigureOut">
              <a:rPr lang="en-IN" smtClean="0"/>
              <a:t>05-11-2024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B8C7AC-1E88-0282-99E1-9C2EDEB47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BE8734-79F9-F949-C315-2FD726ED5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A4E8-0825-4193-8D3A-1912DFAD10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1484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64D1D-7729-E062-294B-787A50C28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A2517-388C-895A-7EFF-D2DFBB137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14129E-3991-A1B9-9189-921AB62B47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F18041-E4E0-5082-83E5-D9EED2DA5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E5E93-A64E-4B5C-8125-E64F33755764}" type="datetimeFigureOut">
              <a:rPr lang="en-IN" smtClean="0"/>
              <a:t>05-11-2024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50F3A0-B12B-428C-53D4-13BB71B31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28DBF1-31EF-FB56-CD14-70D3D3186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A4E8-0825-4193-8D3A-1912DFAD10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1728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15934-FCC1-8DCB-2384-53FE9DDB4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7D88C9-DB04-D08D-0AF3-67C0B88B6A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3A8BA7-C8E2-3869-72F1-3CBCD02B3F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27F95F-DA63-60F7-FE6A-6E35C06B0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E5E93-A64E-4B5C-8125-E64F33755764}" type="datetimeFigureOut">
              <a:rPr lang="en-IN" smtClean="0"/>
              <a:t>05-11-2024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D369AD-4198-9488-9A5C-A09377A63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B1A284-4D56-8A42-247B-0F13D8BBE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A4E8-0825-4193-8D3A-1912DFAD10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8532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E049EE-7801-E485-7944-F9D6D3F7D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F9E9AE-DFCE-2B51-6473-006C7CB87F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B0CAE-4377-8FC2-4EA6-9075B3F9CB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E5E93-A64E-4B5C-8125-E64F33755764}" type="datetimeFigureOut">
              <a:rPr lang="en-IN" smtClean="0"/>
              <a:t>05-11-2024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461C0-09FC-CB1E-535F-4DEEAEF18F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CF5F2-B228-2C5E-DFE7-95C414E4D3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2A4E8-0825-4193-8D3A-1912DFAD10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2742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0725B-35C4-E357-6B6D-A2D2A19B7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8259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IN" sz="3200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8358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Betson William</dc:creator>
  <cp:lastModifiedBy>Betson William</cp:lastModifiedBy>
  <cp:revision>2</cp:revision>
  <dcterms:created xsi:type="dcterms:W3CDTF">2024-11-04T13:46:46Z</dcterms:created>
  <dcterms:modified xsi:type="dcterms:W3CDTF">2024-11-05T08:45:17Z</dcterms:modified>
</cp:coreProperties>
</file>