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246785-BBF5-4073-B6AF-248D4606A061}">
          <p14:sldIdLst>
            <p14:sldId id="256"/>
            <p14:sldId id="257"/>
            <p14:sldId id="268"/>
          </p14:sldIdLst>
        </p14:section>
        <p14:section name="Server" id="{832EB6D2-A1B3-46EA-911B-74FD79816EF0}">
          <p14:sldIdLst>
            <p14:sldId id="258"/>
            <p14:sldId id="259"/>
            <p14:sldId id="260"/>
            <p14:sldId id="261"/>
            <p14:sldId id="262"/>
          </p14:sldIdLst>
        </p14:section>
        <p14:section name="Database" id="{D3C2386C-2270-4545-86DF-B92701439443}">
          <p14:sldIdLst>
            <p14:sldId id="264"/>
          </p14:sldIdLst>
        </p14:section>
        <p14:section name="Current Status" id="{BA0B9C41-909E-444C-85AA-75542A9809E2}">
          <p14:sldIdLst>
            <p14:sldId id="265"/>
            <p14:sldId id="266"/>
          </p14:sldIdLst>
        </p14:section>
        <p14:section name="future plan" id="{F5F450B9-EC31-4694-A48A-E6904EB91A71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3576" autoAdjust="0"/>
  </p:normalViewPr>
  <p:slideViewPr>
    <p:cSldViewPr snapToGrid="0">
      <p:cViewPr varScale="1">
        <p:scale>
          <a:sx n="77" d="100"/>
          <a:sy n="77" d="100"/>
        </p:scale>
        <p:origin x="1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2C7ED-3D8E-4B14-8EB2-C152D907E45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AC45-7E01-43A3-A908-A9F14B3D3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4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 smtClean="0"/>
              <a:t>안녕하세요 </a:t>
            </a:r>
            <a:r>
              <a:rPr lang="ko-KR" altLang="en-US" sz="1000" dirty="0" err="1" smtClean="0"/>
              <a:t>코콤팀</a:t>
            </a:r>
            <a:r>
              <a:rPr lang="ko-KR" altLang="en-US" sz="1000" dirty="0" smtClean="0"/>
              <a:t> 서버 및 </a:t>
            </a:r>
            <a:r>
              <a:rPr lang="ko-KR" altLang="en-US" sz="1000" dirty="0" err="1" smtClean="0"/>
              <a:t>디비를</a:t>
            </a:r>
            <a:r>
              <a:rPr lang="ko-KR" altLang="en-US" sz="1000" dirty="0" smtClean="0"/>
              <a:t> 맡은 윤현기 입니다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발표 시작하겠습니다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8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서버 구성현황입니다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서버로 구성하였습니다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번서버는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Thin-</a:t>
            </a:r>
            <a:r>
              <a:rPr lang="en-US" altLang="ko-KR" dirty="0" err="1" smtClean="0"/>
              <a:t>GateWay</a:t>
            </a:r>
            <a:r>
              <a:rPr lang="ko-KR" altLang="en-US" dirty="0" smtClean="0"/>
              <a:t>와 통신을 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공공데이터 수집을 위하여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서버가 구동되며</a:t>
            </a:r>
            <a:r>
              <a:rPr lang="en-US" altLang="ko-KR" baseline="0" dirty="0" smtClean="0"/>
              <a:t>, DB</a:t>
            </a:r>
            <a:r>
              <a:rPr lang="ko-KR" altLang="en-US" baseline="0" dirty="0" smtClean="0"/>
              <a:t>관리를 위한 </a:t>
            </a:r>
            <a:r>
              <a:rPr lang="en-US" altLang="ko-KR" baseline="0" dirty="0" err="1" smtClean="0"/>
              <a:t>MongoS</a:t>
            </a:r>
            <a:r>
              <a:rPr lang="ko-KR" altLang="en-US" baseline="0" dirty="0" smtClean="0"/>
              <a:t>가 구동되고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번서버는</a:t>
            </a:r>
            <a:r>
              <a:rPr lang="ko-KR" altLang="en-US" baseline="0" dirty="0" smtClean="0"/>
              <a:t> 분석기가 구동될 서버이며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번부터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번까지 서버는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로만 구성이 되어있는데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dirty="0" smtClean="0"/>
              <a:t>3,4</a:t>
            </a:r>
            <a:r>
              <a:rPr lang="ko-KR" altLang="en-US" dirty="0" err="1" smtClean="0"/>
              <a:t>번서버</a:t>
            </a:r>
            <a:r>
              <a:rPr lang="en-US" altLang="ko-KR" dirty="0" smtClean="0"/>
              <a:t>, 5,6</a:t>
            </a:r>
            <a:r>
              <a:rPr lang="ko-KR" altLang="en-US" dirty="0" smtClean="0"/>
              <a:t>번 서버가 </a:t>
            </a:r>
            <a:r>
              <a:rPr lang="en-US" altLang="ko-KR" dirty="0" smtClean="0"/>
              <a:t>Replica Set</a:t>
            </a:r>
            <a:r>
              <a:rPr lang="ko-KR" altLang="en-US" dirty="0" smtClean="0"/>
              <a:t>으로 백업용으로 복제되어 구동되며</a:t>
            </a:r>
            <a:r>
              <a:rPr lang="en-US" altLang="ko-KR" dirty="0" smtClean="0"/>
              <a:t>, 3,5</a:t>
            </a:r>
            <a:r>
              <a:rPr lang="ko-KR" altLang="en-US" dirty="0" err="1" smtClean="0"/>
              <a:t>번서버는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Sharding</a:t>
            </a:r>
            <a:r>
              <a:rPr lang="ko-KR" altLang="en-US" dirty="0" smtClean="0"/>
              <a:t>되어 데이터를 분산 저장하게 구성이 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구성은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 담당파트에 대한 간략한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및 데이터베이스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 진행상태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앞으로의 계획입니다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맡은 파트에 대한 간략한 소개입니다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설명 진행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4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코콤 프로젝트에서의 서버는 </a:t>
            </a:r>
            <a:r>
              <a:rPr lang="ko-KR" altLang="en-US" dirty="0" err="1" smtClean="0"/>
              <a:t>스마트클라우드가</a:t>
            </a:r>
            <a:r>
              <a:rPr lang="ko-KR" altLang="en-US" baseline="0" dirty="0" smtClean="0"/>
              <a:t> 돌아가며</a:t>
            </a:r>
            <a:r>
              <a:rPr lang="en-US" altLang="ko-KR" baseline="0" dirty="0" smtClean="0"/>
              <a:t>, Thin-Gateway</a:t>
            </a:r>
            <a:r>
              <a:rPr lang="ko-KR" altLang="en-US" baseline="0" dirty="0" smtClean="0"/>
              <a:t>와 실시간으로 통신을 하기 때문에 다음과 같은 요구사항을 충족하여야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매우 빠르고 가볍고 민첩해야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외에도 </a:t>
            </a:r>
            <a:r>
              <a:rPr lang="en-US" altLang="ko-KR" dirty="0" smtClean="0"/>
              <a:t>Mongo DB</a:t>
            </a:r>
            <a:r>
              <a:rPr lang="ko-KR" altLang="en-US" dirty="0" smtClean="0"/>
              <a:t>와 통계관련 언어인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지원해야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1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슬라이드에서 본 것과 같은 요구사항을 충족하는 서버를 찾던 중</a:t>
            </a:r>
            <a:r>
              <a:rPr lang="en-US" altLang="ko-KR" dirty="0" smtClean="0"/>
              <a:t>, Node JS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Vert</a:t>
            </a:r>
            <a:r>
              <a:rPr lang="en-US" altLang="ko-KR" baseline="0" dirty="0" smtClean="0"/>
              <a:t> X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Web Application Server</a:t>
            </a:r>
            <a:r>
              <a:rPr lang="ko-KR" altLang="en-US" baseline="0" dirty="0" smtClean="0"/>
              <a:t>를 찾게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두 서버는 기존에 많이 사용되는 </a:t>
            </a:r>
            <a:r>
              <a:rPr lang="ko-KR" altLang="en-US" baseline="0" dirty="0" err="1" smtClean="0"/>
              <a:t>아피치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톰캣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레진 등과 비교해서 훨씬 가볍고 </a:t>
            </a:r>
            <a:r>
              <a:rPr lang="ko-KR" altLang="en-US" baseline="0" dirty="0" err="1" smtClean="0"/>
              <a:t>비동기식</a:t>
            </a:r>
            <a:r>
              <a:rPr lang="ko-KR" altLang="en-US" baseline="0" dirty="0" smtClean="0"/>
              <a:t> 처리를 하기 때문에 빠른 속도가 특징인 서버입니다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Vert.X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차이점을 보여주는 표입니다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Vert.X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Node.JS</a:t>
            </a:r>
            <a:r>
              <a:rPr lang="ko-KR" altLang="en-US" baseline="0" dirty="0" smtClean="0"/>
              <a:t>보다 늦게 나온 만큼 많은 장점을 </a:t>
            </a:r>
            <a:r>
              <a:rPr lang="ko-KR" altLang="en-US" baseline="0" dirty="0" err="1" smtClean="0"/>
              <a:t>갖고있습니다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Vert.X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보다 지원언어도 다양하며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에러추적에 용이하며 각종 </a:t>
            </a:r>
            <a:r>
              <a:rPr lang="ko-KR" altLang="en-US" dirty="0" err="1" smtClean="0"/>
              <a:t>성능면에서</a:t>
            </a:r>
            <a:r>
              <a:rPr lang="ko-KR" altLang="en-US" dirty="0" smtClean="0"/>
              <a:t> 우세를 갖고 있으나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모듈의 </a:t>
            </a:r>
            <a:r>
              <a:rPr lang="ko-KR" altLang="en-US" dirty="0" err="1" smtClean="0"/>
              <a:t>부족등의</a:t>
            </a:r>
            <a:r>
              <a:rPr lang="ko-KR" altLang="en-US" dirty="0" smtClean="0"/>
              <a:t> 단점을 </a:t>
            </a:r>
            <a:r>
              <a:rPr lang="ko-KR" altLang="en-US" dirty="0" err="1" smtClean="0"/>
              <a:t>안고있습니다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표는 </a:t>
            </a:r>
            <a:r>
              <a:rPr lang="en-US" altLang="ko-KR" dirty="0" err="1" smtClean="0"/>
              <a:t>vertx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nodejs</a:t>
            </a:r>
            <a:r>
              <a:rPr lang="ko-KR" altLang="en-US" dirty="0" smtClean="0"/>
              <a:t>의 성능을 보여주는 표로 </a:t>
            </a:r>
            <a:r>
              <a:rPr lang="en-US" altLang="ko-KR" dirty="0" err="1" smtClean="0"/>
              <a:t>vertx</a:t>
            </a:r>
            <a:r>
              <a:rPr lang="ko-KR" altLang="en-US" dirty="0" smtClean="0"/>
              <a:t>의 성능적 우세를 극단적으로 보여주는 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</a:t>
            </a:r>
            <a:r>
              <a:rPr lang="ko-KR" altLang="en-US" baseline="0" dirty="0" smtClean="0"/>
              <a:t> 조사를 통해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추가모듈의 </a:t>
            </a:r>
            <a:r>
              <a:rPr lang="ko-KR" altLang="en-US" dirty="0" err="1" smtClean="0"/>
              <a:t>부족등의</a:t>
            </a:r>
            <a:r>
              <a:rPr lang="ko-KR" altLang="en-US" dirty="0" smtClean="0"/>
              <a:t> 단점 있지만 성능적으로 우수한 </a:t>
            </a:r>
            <a:r>
              <a:rPr lang="en-US" altLang="ko-KR" dirty="0" err="1" smtClean="0"/>
              <a:t>Vert.X</a:t>
            </a:r>
            <a:r>
              <a:rPr lang="ko-KR" altLang="en-US" dirty="0" smtClean="0"/>
              <a:t>를 사용하기로 하고 현재 </a:t>
            </a:r>
            <a:r>
              <a:rPr lang="ko-KR" altLang="en-US" dirty="0" err="1" smtClean="0"/>
              <a:t>사용중에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사진은 기존의 </a:t>
            </a:r>
            <a:r>
              <a:rPr lang="ko-KR" altLang="en-US" dirty="0" err="1" smtClean="0"/>
              <a:t>멀티쓰레드</a:t>
            </a:r>
            <a:r>
              <a:rPr lang="ko-KR" altLang="en-US" dirty="0" smtClean="0"/>
              <a:t> 기반의 아파치 </a:t>
            </a:r>
            <a:r>
              <a:rPr lang="ko-KR" altLang="en-US" dirty="0" err="1" smtClean="0"/>
              <a:t>톰캣의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구조입니다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연결요청이 들어오면 </a:t>
            </a:r>
            <a:r>
              <a:rPr lang="en-US" altLang="ko-KR" dirty="0" smtClean="0"/>
              <a:t>request 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쌓이게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쌓이게 된 요청들은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 할당되어 작업이 끝나면 다시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로 보내는 형태입니다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구조는 동시에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만큼의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만 처리 할 수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50~500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threa</a:t>
            </a:r>
            <a:r>
              <a:rPr lang="ko-KR" altLang="en-US" baseline="0" dirty="0" smtClean="0"/>
              <a:t>를 만들게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tomcat</a:t>
            </a:r>
            <a:r>
              <a:rPr lang="ko-KR" altLang="en-US" baseline="0" dirty="0" smtClean="0"/>
              <a:t>서버 하나는 최대 </a:t>
            </a:r>
            <a:r>
              <a:rPr lang="en-US" altLang="ko-KR" baseline="0" dirty="0" smtClean="0"/>
              <a:t>500</a:t>
            </a:r>
            <a:r>
              <a:rPr lang="ko-KR" altLang="en-US" baseline="0" dirty="0" err="1" smtClean="0"/>
              <a:t>여개의</a:t>
            </a:r>
            <a:r>
              <a:rPr lang="ko-KR" altLang="en-US" baseline="0" dirty="0" smtClean="0"/>
              <a:t> 연결을 처리할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그에 비해 </a:t>
            </a:r>
            <a:r>
              <a:rPr lang="en-US" altLang="ko-KR" dirty="0" err="1" smtClean="0"/>
              <a:t>vert.x</a:t>
            </a:r>
            <a:r>
              <a:rPr lang="en-US" altLang="ko-KR" baseline="0" dirty="0" smtClean="0"/>
              <a:t> node.js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single thread </a:t>
            </a:r>
            <a:r>
              <a:rPr lang="ko-KR" altLang="en-US" baseline="0" dirty="0" err="1" smtClean="0"/>
              <a:t>비동기</a:t>
            </a:r>
            <a:r>
              <a:rPr lang="ko-KR" altLang="en-US" baseline="0" dirty="0" smtClean="0"/>
              <a:t> 서버는 하나의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가 모든 작업을 처리하는 형태입니다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그렇기에 </a:t>
            </a:r>
            <a:r>
              <a:rPr lang="en-US" altLang="ko-KR" baseline="0" dirty="0" smtClean="0"/>
              <a:t>context switching</a:t>
            </a:r>
            <a:r>
              <a:rPr lang="ko-KR" altLang="en-US" baseline="0" dirty="0" smtClean="0"/>
              <a:t> 오버헤드를 줄일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동기화문제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공유데이터같은</a:t>
            </a:r>
            <a:r>
              <a:rPr lang="ko-KR" altLang="en-US" baseline="0" dirty="0" smtClean="0"/>
              <a:t> 문제를 걱정 할 필요가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single thread</a:t>
            </a:r>
            <a:r>
              <a:rPr lang="ko-KR" altLang="en-US" baseline="0" dirty="0" smtClean="0"/>
              <a:t>로 돌아가는 형태를 </a:t>
            </a:r>
            <a:r>
              <a:rPr lang="en-US" altLang="ko-KR" baseline="0" dirty="0" smtClean="0"/>
              <a:t>Event Loop</a:t>
            </a:r>
            <a:r>
              <a:rPr lang="ko-KR" altLang="en-US" baseline="0" dirty="0" smtClean="0"/>
              <a:t>라고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클라이언트가 연결되면 </a:t>
            </a:r>
            <a:r>
              <a:rPr lang="en-US" altLang="ko-KR" baseline="0" dirty="0" smtClean="0"/>
              <a:t>EL</a:t>
            </a:r>
            <a:r>
              <a:rPr lang="ko-KR" altLang="en-US" baseline="0" dirty="0" smtClean="0"/>
              <a:t>이 각각 연결된 개별 </a:t>
            </a:r>
            <a:r>
              <a:rPr lang="en-US" altLang="ko-KR" baseline="0" dirty="0" smtClean="0"/>
              <a:t>socket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event</a:t>
            </a:r>
            <a:r>
              <a:rPr lang="ko-KR" altLang="en-US" baseline="0" dirty="0" smtClean="0"/>
              <a:t>를 검사 후 해당 </a:t>
            </a:r>
            <a:r>
              <a:rPr lang="en-US" altLang="ko-KR" baseline="0" dirty="0" err="1" smtClean="0"/>
              <a:t>fuction</a:t>
            </a:r>
            <a:r>
              <a:rPr lang="ko-KR" altLang="en-US" baseline="0" dirty="0" smtClean="0"/>
              <a:t>을 수행하게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연결된 모든 소켓에서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이 도는데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하나의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처리하는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만개</a:t>
            </a:r>
            <a:r>
              <a:rPr lang="ko-KR" altLang="en-US" baseline="0" dirty="0" smtClean="0"/>
              <a:t> 정도의 </a:t>
            </a:r>
            <a:r>
              <a:rPr lang="en-US" altLang="ko-KR" baseline="0" dirty="0" smtClean="0"/>
              <a:t>connection</a:t>
            </a:r>
            <a:r>
              <a:rPr lang="ko-KR" altLang="en-US" baseline="0" dirty="0" smtClean="0"/>
              <a:t>을 처리할 수 있다고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Vert.x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특징과 중요 개념에 대해 설명해드리겠습니다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Vert.x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와 다르게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위에서 구동하는 여러 언어로 구현이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Java, JSP,</a:t>
            </a:r>
            <a:r>
              <a:rPr lang="en-US" altLang="ko-KR" baseline="0" dirty="0" smtClean="0"/>
              <a:t> Python, Groovy, Scala</a:t>
            </a:r>
            <a:r>
              <a:rPr lang="ko-KR" altLang="en-US" baseline="0" dirty="0" smtClean="0"/>
              <a:t>를 지원하고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클러스터링을</a:t>
            </a:r>
            <a:r>
              <a:rPr lang="ko-KR" altLang="en-US" baseline="0" dirty="0" smtClean="0"/>
              <a:t> 지원하여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서버를 여러 개 구동하여 서버간 통신이 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Vert.X</a:t>
            </a:r>
            <a:r>
              <a:rPr lang="ko-KR" altLang="en-US" dirty="0" smtClean="0"/>
              <a:t>는 멀티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지원으로 </a:t>
            </a:r>
            <a:r>
              <a:rPr lang="en-US" altLang="ko-KR" dirty="0" smtClean="0"/>
              <a:t>Single Thread</a:t>
            </a:r>
            <a:r>
              <a:rPr lang="ko-KR" altLang="en-US" dirty="0" smtClean="0"/>
              <a:t>에서 동작하지만 동시에 여러 개의 </a:t>
            </a:r>
            <a:r>
              <a:rPr lang="en-US" altLang="ko-KR" dirty="0" smtClean="0"/>
              <a:t>Event loop</a:t>
            </a:r>
            <a:r>
              <a:rPr lang="ko-KR" altLang="en-US" dirty="0" smtClean="0"/>
              <a:t>를 띄울 수 있어서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Multi Core Machine</a:t>
            </a:r>
            <a:r>
              <a:rPr lang="ko-KR" altLang="en-US" baseline="0" dirty="0" smtClean="0"/>
              <a:t>에서 더욱 좋은 성능을 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err="1" smtClean="0"/>
              <a:t>vert.x</a:t>
            </a:r>
            <a:r>
              <a:rPr lang="ko-KR" altLang="en-US" baseline="0" dirty="0" smtClean="0"/>
              <a:t>가 자체적으로 서버로써 독립적으로 작동 할 수 있을 뿐만 아니라 라이브러리 형태로 사용하여 </a:t>
            </a:r>
            <a:r>
              <a:rPr lang="en-US" altLang="ko-KR" baseline="0" dirty="0" smtClean="0"/>
              <a:t>Tomcat</a:t>
            </a:r>
            <a:r>
              <a:rPr lang="ko-KR" altLang="en-US" baseline="0" dirty="0" smtClean="0"/>
              <a:t>과 같은 서버에 붙어서 기동이 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err="1" smtClean="0"/>
              <a:t>vert.x</a:t>
            </a:r>
            <a:r>
              <a:rPr lang="ko-KR" altLang="en-US" baseline="0" dirty="0" smtClean="0"/>
              <a:t>의 중요 개념들인데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Instance</a:t>
            </a:r>
            <a:r>
              <a:rPr lang="ko-KR" altLang="en-US" baseline="0" dirty="0" smtClean="0"/>
              <a:t>는 하나의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 프로세스를 뜻합니다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JVM </a:t>
            </a:r>
            <a:r>
              <a:rPr lang="ko-KR" altLang="en-US" baseline="0" dirty="0" smtClean="0"/>
              <a:t>프로세스 하나가 바로 </a:t>
            </a:r>
            <a:r>
              <a:rPr lang="en-US" altLang="ko-KR" baseline="0" dirty="0" err="1" smtClean="0"/>
              <a:t>Vert.X</a:t>
            </a:r>
            <a:r>
              <a:rPr lang="en-US" altLang="ko-KR" baseline="0" dirty="0" smtClean="0"/>
              <a:t> Instance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Verticle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vert.x</a:t>
            </a:r>
            <a:r>
              <a:rPr lang="ko-KR" altLang="en-US" baseline="0" dirty="0" smtClean="0"/>
              <a:t>에서 수행되는 하나의 프로그램을 뜻하는데 자바의 </a:t>
            </a:r>
            <a:r>
              <a:rPr lang="en-US" altLang="ko-KR" baseline="0" dirty="0" err="1" smtClean="0"/>
              <a:t>Sevlet</a:t>
            </a:r>
            <a:r>
              <a:rPr lang="ko-KR" altLang="en-US" baseline="0" dirty="0" smtClean="0"/>
              <a:t>과 유사한 개념입니다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</a:t>
            </a:r>
            <a:r>
              <a:rPr lang="en-US" altLang="ko-KR" baseline="0" dirty="0" err="1" smtClean="0"/>
              <a:t>Verticle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코드가 로딩되어 객체화되면 </a:t>
            </a:r>
            <a:r>
              <a:rPr lang="en-US" altLang="ko-KR" baseline="0" dirty="0" err="1" smtClean="0"/>
              <a:t>Verticle</a:t>
            </a:r>
            <a:r>
              <a:rPr lang="en-US" altLang="ko-KR" baseline="0" dirty="0" smtClean="0"/>
              <a:t> Instance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불리웁니다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Worker </a:t>
            </a:r>
            <a:r>
              <a:rPr lang="en-US" altLang="ko-KR" baseline="0" dirty="0" err="1" smtClean="0"/>
              <a:t>Verticle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Message Queue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Listen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message subscriber</a:t>
            </a:r>
            <a:r>
              <a:rPr lang="ko-KR" altLang="en-US" baseline="0" dirty="0" smtClean="0"/>
              <a:t>라고 생각하시면 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0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데이터베이스입니다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많이 사용되는 데이터베이스는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SQLite, MySQL </a:t>
            </a:r>
            <a:r>
              <a:rPr lang="ko-KR" altLang="en-US" baseline="0" dirty="0" err="1" smtClean="0"/>
              <a:t>세가지입니다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저희 프로젝트에서 데이터베이스는 </a:t>
            </a:r>
            <a:r>
              <a:rPr lang="en-US" altLang="ko-KR" dirty="0" smtClean="0"/>
              <a:t>Sensor Data, </a:t>
            </a:r>
            <a:r>
              <a:rPr lang="ko-KR" altLang="en-US" dirty="0" smtClean="0"/>
              <a:t>공공데이터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받기 위하여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 공공데이터의 형식을 보면 다음과 같이 통일 되지 않은 양식을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그렇기에 </a:t>
            </a:r>
            <a:r>
              <a:rPr lang="en-US" altLang="ko-KR" dirty="0" smtClean="0"/>
              <a:t>No</a:t>
            </a:r>
            <a:r>
              <a:rPr lang="en-US" altLang="ko-KR" baseline="0" dirty="0" smtClean="0"/>
              <a:t> SQL</a:t>
            </a:r>
            <a:r>
              <a:rPr lang="ko-KR" altLang="en-US" baseline="0" dirty="0" smtClean="0"/>
              <a:t>기반의 데이터베이스인 </a:t>
            </a:r>
            <a:r>
              <a:rPr lang="en-US" altLang="ko-KR" baseline="0" dirty="0" smtClean="0"/>
              <a:t>Mongo DB</a:t>
            </a:r>
            <a:r>
              <a:rPr lang="ko-KR" altLang="en-US" baseline="0" dirty="0" smtClean="0"/>
              <a:t>를 사용하게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3AC45-7E01-43A3-A908-A9F14B3D3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0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brid.org/blog/dev-platform/inside-vertx-comparison-with-nodej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cho.tistory.com/86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Kocom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server&amp;DB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KOCOM TEAM</a:t>
            </a:r>
          </a:p>
          <a:p>
            <a:r>
              <a:rPr lang="ko-KR" altLang="en-US" dirty="0" smtClean="0"/>
              <a:t>윤 현 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/>
              <a:t>Server </a:t>
            </a:r>
            <a:r>
              <a:rPr lang="en-US" altLang="ko-KR" dirty="0" smtClean="0"/>
              <a:t>Configuration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18455"/>
              </p:ext>
            </p:extLst>
          </p:nvPr>
        </p:nvGraphicFramePr>
        <p:xfrm>
          <a:off x="960770" y="2528608"/>
          <a:ext cx="10061508" cy="3013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8010"/>
                <a:gridCol w="1665826"/>
                <a:gridCol w="1676918"/>
                <a:gridCol w="1676918"/>
                <a:gridCol w="1676918"/>
                <a:gridCol w="1676918"/>
              </a:tblGrid>
              <a:tr h="871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163.180.117.96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(Main</a:t>
                      </a:r>
                      <a:r>
                        <a:rPr lang="en-US" altLang="ko-KR" sz="1600" baseline="0" dirty="0" smtClean="0"/>
                        <a:t> Server</a:t>
                      </a:r>
                      <a:r>
                        <a:rPr lang="en-US" altLang="ko-KR" sz="1500" baseline="0" dirty="0" smtClean="0"/>
                        <a:t>)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163.180.117.97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163.180.117.98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server 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14218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Analysor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MongoD1-1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MongoD2-1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MongoD1-1’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MongoD2-1’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MongoD1-2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MongoD2-2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MongoD1-2’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MongoD2-2’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ConfigDB4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왼쪽 중괄호 7"/>
          <p:cNvSpPr/>
          <p:nvPr/>
        </p:nvSpPr>
        <p:spPr>
          <a:xfrm rot="5400000">
            <a:off x="7515001" y="-980356"/>
            <a:ext cx="295700" cy="6659218"/>
          </a:xfrm>
          <a:prstGeom prst="leftBrace">
            <a:avLst>
              <a:gd name="adj1" fmla="val 8333"/>
              <a:gd name="adj2" fmla="val 33789"/>
            </a:avLst>
          </a:prstGeom>
          <a:ln w="95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51891" y="1819869"/>
            <a:ext cx="127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(DB Server)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8639" y="3513016"/>
            <a:ext cx="901148" cy="27699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MongoS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82889" y="3957855"/>
            <a:ext cx="1646350" cy="1227092"/>
            <a:chOff x="982889" y="3837279"/>
            <a:chExt cx="1646350" cy="1227092"/>
          </a:xfrm>
        </p:grpSpPr>
        <p:sp>
          <p:nvSpPr>
            <p:cNvPr id="12" name="TextBox 11"/>
            <p:cNvSpPr txBox="1"/>
            <p:nvPr/>
          </p:nvSpPr>
          <p:spPr>
            <a:xfrm>
              <a:off x="1032357" y="4713613"/>
              <a:ext cx="1577429" cy="27699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JVM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2358" y="4320662"/>
              <a:ext cx="626166" cy="27699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Netty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2358" y="3937759"/>
              <a:ext cx="626166" cy="27699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Vert.X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8042" y="4317937"/>
              <a:ext cx="901148" cy="27699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82889" y="3837279"/>
              <a:ext cx="1646350" cy="122709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032357" y="4058335"/>
            <a:ext cx="626167" cy="6571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10800000">
            <a:off x="5136255" y="3443164"/>
            <a:ext cx="3423421" cy="371031"/>
            <a:chOff x="5084959" y="5531005"/>
            <a:chExt cx="3423421" cy="635619"/>
          </a:xfrm>
        </p:grpSpPr>
        <p:cxnSp>
          <p:nvCxnSpPr>
            <p:cNvPr id="19" name="꺾인 연결선 18"/>
            <p:cNvCxnSpPr/>
            <p:nvPr/>
          </p:nvCxnSpPr>
          <p:spPr>
            <a:xfrm rot="10800000">
              <a:off x="5084959" y="5542156"/>
              <a:ext cx="3412271" cy="602166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8508380" y="5531005"/>
              <a:ext cx="0" cy="635619"/>
            </a:xfrm>
            <a:prstGeom prst="straightConnector1">
              <a:avLst/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284053" y="3406566"/>
            <a:ext cx="11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Sharding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81250" y="4581248"/>
            <a:ext cx="3423421" cy="303541"/>
            <a:chOff x="5084959" y="5531005"/>
            <a:chExt cx="3423421" cy="635619"/>
          </a:xfrm>
        </p:grpSpPr>
        <p:cxnSp>
          <p:nvCxnSpPr>
            <p:cNvPr id="23" name="꺾인 연결선 22"/>
            <p:cNvCxnSpPr/>
            <p:nvPr/>
          </p:nvCxnSpPr>
          <p:spPr>
            <a:xfrm rot="10800000">
              <a:off x="5084959" y="5542156"/>
              <a:ext cx="3412271" cy="602166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8508380" y="5531005"/>
              <a:ext cx="0" cy="635619"/>
            </a:xfrm>
            <a:prstGeom prst="straightConnector1">
              <a:avLst/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8139562" y="4546235"/>
            <a:ext cx="11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Sharding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951412" y="4027466"/>
            <a:ext cx="2236788" cy="256055"/>
            <a:chOff x="5084959" y="5531005"/>
            <a:chExt cx="3423421" cy="635619"/>
          </a:xfrm>
        </p:grpSpPr>
        <p:cxnSp>
          <p:nvCxnSpPr>
            <p:cNvPr id="27" name="꺾인 연결선 26"/>
            <p:cNvCxnSpPr/>
            <p:nvPr/>
          </p:nvCxnSpPr>
          <p:spPr>
            <a:xfrm rot="10800000">
              <a:off x="5084959" y="5542156"/>
              <a:ext cx="3412271" cy="602166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8508380" y="5531005"/>
              <a:ext cx="0" cy="635619"/>
            </a:xfrm>
            <a:prstGeom prst="straightConnector1">
              <a:avLst/>
            </a:prstGeom>
            <a:ln>
              <a:solidFill>
                <a:schemeClr val="bg1">
                  <a:alpha val="6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426805" y="3935983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Replica Set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9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465439"/>
            <a:ext cx="8534400" cy="361526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1.  </a:t>
            </a:r>
            <a:r>
              <a:rPr lang="en-US" altLang="ko-KR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Vert.X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에 대한 </a:t>
            </a:r>
            <a:r>
              <a:rPr lang="ko-KR" alt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레퍼런스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부족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2.  DB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구축에 많은 시간 소요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공공데이터 양식의 비통일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4. 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공공데이터의 지원자료 부족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Future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465439"/>
            <a:ext cx="8534400" cy="361526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Public Data Collector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- </a:t>
            </a:r>
            <a:r>
              <a:rPr lang="en-US" altLang="ko-KR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Analysor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에서 분석 가능한 형태로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에 저장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Thin-Gateway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와 통신을 위한 기반작업 수행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- Thin-Gateway Register</a:t>
            </a:r>
          </a:p>
        </p:txBody>
      </p:sp>
    </p:spTree>
    <p:extLst>
      <p:ext uri="{BB962C8B-B14F-4D97-AF65-F5344CB8AC3E}">
        <p14:creationId xmlns:p14="http://schemas.microsoft.com/office/powerpoint/2010/main" val="12833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567" y="100529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Thanks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03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465439"/>
            <a:ext cx="8534400" cy="361526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Part Introduction</a:t>
            </a:r>
          </a:p>
          <a:p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SERVER</a:t>
            </a: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Current Status</a:t>
            </a: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Future Plan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Part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465439"/>
            <a:ext cx="8534400" cy="361526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통일되지 않은 다양한 포맷의 공공데이터 수집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No-SQL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기반의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Collector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-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데이터 시각화 및 각종 서비스 정의를 위한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Dash-Board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구축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- Data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Collector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 Public Data, Sensor Data 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저장을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위한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Server, Database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구축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SERVER requirement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465439"/>
            <a:ext cx="8534400" cy="361526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SPEED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실시간에 가까운 처리속도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 Thin-Gateway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의 요청을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Non-Blocking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으로 처리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-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가볍고 민첩한 서버를 지향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Support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- Mongo DB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 Language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를 지원</a:t>
            </a:r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ko-K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Node.js &amp; </a:t>
            </a:r>
            <a:r>
              <a:rPr lang="en-US" altLang="ko-KR" dirty="0" err="1" smtClean="0"/>
              <a:t>vert.X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65792" y="2354286"/>
            <a:ext cx="8534400" cy="3615267"/>
          </a:xfrm>
        </p:spPr>
        <p:txBody>
          <a:bodyPr/>
          <a:lstStyle/>
          <a:p>
            <a:pPr fontAlgn="base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Thread, Non-Blocking, Event Loop</a:t>
            </a:r>
          </a:p>
          <a:p>
            <a:pPr fontAlgn="base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 Thread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의 구현을 </a:t>
            </a:r>
            <a:r>
              <a:rPr lang="ko-KR" alt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신경쓰지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않아도 되기 때문에 개발의 편의성이 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높다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Context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Switching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이 일어나지 않기 때문에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Overhead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를 줄일 수 있다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Non-Blocking I/O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Event Loop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로 높은 성능을 보여준다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CPU Intensive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한 작업이 없고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많은 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connection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을 동시에 처리하는 상황에서 높은 성능을 보여준다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56" y="3878150"/>
            <a:ext cx="5358730" cy="16126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92" y="1227956"/>
            <a:ext cx="6096528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 anchor="t"/>
          <a:lstStyle/>
          <a:p>
            <a:r>
              <a:rPr lang="en-US" altLang="ko-KR" dirty="0" smtClean="0"/>
              <a:t>Node.js VS </a:t>
            </a:r>
            <a:r>
              <a:rPr lang="en-US" altLang="ko-KR" dirty="0" err="1" smtClean="0"/>
              <a:t>vert.X</a:t>
            </a:r>
            <a:endParaRPr lang="ko-KR" alt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989796"/>
              </p:ext>
            </p:extLst>
          </p:nvPr>
        </p:nvGraphicFramePr>
        <p:xfrm>
          <a:off x="684211" y="1439333"/>
          <a:ext cx="9314032" cy="44681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7041"/>
                <a:gridCol w="3602889"/>
                <a:gridCol w="3914102"/>
              </a:tblGrid>
              <a:tr h="49828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Node.JS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Vert.X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0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Language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Java</a:t>
                      </a:r>
                      <a:r>
                        <a:rPr lang="en-US" altLang="ko-KR" sz="1500" baseline="0" dirty="0" smtClean="0"/>
                        <a:t>Script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JavaScript,</a:t>
                      </a:r>
                      <a:r>
                        <a:rPr lang="en-US" altLang="ko-KR" sz="1500" baseline="0" dirty="0" smtClean="0"/>
                        <a:t> Java, Python, Groovy, Scala….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0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Trouble</a:t>
                      </a:r>
                      <a:r>
                        <a:rPr lang="en-US" altLang="ko-KR" sz="1500" baseline="0" dirty="0" smtClean="0"/>
                        <a:t> Shooting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에러 발생시 </a:t>
                      </a:r>
                      <a:r>
                        <a:rPr lang="en-US" altLang="ko-KR" sz="1500" dirty="0" smtClean="0"/>
                        <a:t>Context </a:t>
                      </a:r>
                      <a:r>
                        <a:rPr lang="ko-KR" altLang="en-US" sz="1500" dirty="0" smtClean="0"/>
                        <a:t>정보 없이 서버가 죽음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추적이 어려움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에러 발생시 </a:t>
                      </a:r>
                      <a:r>
                        <a:rPr lang="en-US" altLang="ko-KR" sz="1500" dirty="0" smtClean="0"/>
                        <a:t>STACK</a:t>
                      </a:r>
                      <a:r>
                        <a:rPr lang="ko-KR" altLang="en-US" sz="1500" dirty="0" smtClean="0"/>
                        <a:t>을 출력 후 죽음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추적이 용이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39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Engine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V8 Engine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Netty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66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External Module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 dirty="0" smtClean="0"/>
                        <a:t>40,000</a:t>
                      </a:r>
                      <a:r>
                        <a:rPr lang="ko-KR" altLang="en-US" sz="1500" baseline="0" dirty="0" smtClean="0"/>
                        <a:t>개 이상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200</a:t>
                      </a:r>
                      <a:r>
                        <a:rPr lang="ko-KR" altLang="en-US" sz="1500" dirty="0" smtClean="0"/>
                        <a:t>개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986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Clustering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Redis</a:t>
                      </a:r>
                      <a:r>
                        <a:rPr lang="ko-KR" altLang="en-US" sz="1500" dirty="0" smtClean="0"/>
                        <a:t>와 </a:t>
                      </a:r>
                      <a:r>
                        <a:rPr lang="en-US" altLang="ko-KR" sz="1500" dirty="0" err="1" smtClean="0"/>
                        <a:t>HaProxy</a:t>
                      </a:r>
                      <a:r>
                        <a:rPr lang="ko-KR" altLang="en-US" sz="1500" dirty="0" smtClean="0"/>
                        <a:t>등으로 자체 구현 필요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HazleCast</a:t>
                      </a:r>
                      <a:r>
                        <a:rPr lang="ko-KR" altLang="en-US" sz="1500" dirty="0" smtClean="0"/>
                        <a:t>와 </a:t>
                      </a:r>
                      <a:r>
                        <a:rPr lang="en-US" altLang="ko-KR" sz="1500" dirty="0" smtClean="0"/>
                        <a:t>HA</a:t>
                      </a:r>
                      <a:r>
                        <a:rPr lang="ko-KR" altLang="en-US" sz="1500" dirty="0" smtClean="0"/>
                        <a:t>기능을 이용하여 제공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861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Performance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열세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한 개의 </a:t>
                      </a:r>
                      <a:r>
                        <a:rPr lang="en-US" altLang="ko-KR" sz="1500" dirty="0" smtClean="0"/>
                        <a:t>Node.JS </a:t>
                      </a:r>
                      <a:r>
                        <a:rPr lang="ko-KR" altLang="en-US" sz="1500" dirty="0" err="1" smtClean="0"/>
                        <a:t>인스턴스당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CPU 1</a:t>
                      </a:r>
                      <a:r>
                        <a:rPr lang="ko-KR" altLang="en-US" sz="1500" dirty="0" err="1" smtClean="0"/>
                        <a:t>개이상</a:t>
                      </a:r>
                      <a:r>
                        <a:rPr lang="ko-KR" altLang="en-US" sz="1500" dirty="0" smtClean="0"/>
                        <a:t> 사용 불가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우세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한 개의 </a:t>
                      </a:r>
                      <a:r>
                        <a:rPr lang="en-US" altLang="ko-KR" sz="1500" dirty="0" err="1" smtClean="0"/>
                        <a:t>Vert.X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인스턴스에</a:t>
                      </a:r>
                      <a:r>
                        <a:rPr lang="ko-KR" altLang="en-US" sz="1500" dirty="0" smtClean="0"/>
                        <a:t> 여러 </a:t>
                      </a:r>
                      <a:r>
                        <a:rPr lang="en-US" altLang="ko-KR" sz="1500" dirty="0" err="1" smtClean="0"/>
                        <a:t>Vericle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인스턴스를</a:t>
                      </a:r>
                      <a:r>
                        <a:rPr lang="ko-KR" altLang="en-US" sz="1500" dirty="0" smtClean="0"/>
                        <a:t> 띄워 </a:t>
                      </a:r>
                      <a:r>
                        <a:rPr lang="en-US" altLang="ko-KR" sz="1500" dirty="0" smtClean="0"/>
                        <a:t>CPU </a:t>
                      </a:r>
                      <a:r>
                        <a:rPr lang="ko-KR" altLang="en-US" sz="1500" dirty="0" smtClean="0"/>
                        <a:t>사용률 극대화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34524" y="685800"/>
            <a:ext cx="9025272" cy="5584421"/>
            <a:chOff x="965224" y="685800"/>
            <a:chExt cx="9025272" cy="5584421"/>
          </a:xfrm>
        </p:grpSpPr>
        <p:pic>
          <p:nvPicPr>
            <p:cNvPr id="1025" name="_x204393048" descr="EMB000011942ac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24" y="685800"/>
              <a:ext cx="9025272" cy="558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798385" y="777766"/>
              <a:ext cx="5192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hlinkClick r:id="rId4"/>
                </a:rPr>
                <a:t>http://www.cubrid.org/blog/dev-platform/inside-vertx-comparison-with-nodejs</a:t>
              </a:r>
              <a:r>
                <a:rPr lang="en-US" altLang="ko-KR" sz="1000" dirty="0" smtClean="0">
                  <a:solidFill>
                    <a:schemeClr val="bg1"/>
                  </a:solidFill>
                  <a:hlinkClick r:id="rId4"/>
                </a:rPr>
                <a:t>/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en-US" altLang="ko-KR" sz="1000" b="1" dirty="0">
                  <a:hlinkClick r:id="rId4"/>
                </a:rPr>
                <a:t>Inside </a:t>
              </a:r>
              <a:r>
                <a:rPr lang="en-US" altLang="ko-KR" sz="1000" b="1" dirty="0" err="1">
                  <a:hlinkClick r:id="rId4"/>
                </a:rPr>
                <a:t>Vert.x</a:t>
              </a:r>
              <a:r>
                <a:rPr lang="en-US" altLang="ko-KR" sz="1000" b="1" dirty="0">
                  <a:hlinkClick r:id="rId4"/>
                </a:rPr>
                <a:t>. Comparison with Node.js</a:t>
              </a:r>
              <a:r>
                <a:rPr lang="en-US" altLang="ko-KR" sz="1000" b="1" dirty="0" smtClean="0">
                  <a:hlinkClick r:id="rId4"/>
                </a:rPr>
                <a:t>.</a:t>
              </a:r>
              <a:r>
                <a:rPr lang="en-US" altLang="ko-KR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By </a:t>
              </a:r>
              <a:r>
                <a:rPr lang="en-US" altLang="ko-KR" sz="1000" dirty="0">
                  <a:hlinkClick r:id="rId4"/>
                </a:rPr>
                <a:t>Woo </a:t>
              </a:r>
              <a:r>
                <a:rPr lang="en-US" altLang="ko-KR" sz="1000" dirty="0" err="1">
                  <a:hlinkClick r:id="rId4"/>
                </a:rPr>
                <a:t>Seongmin</a:t>
              </a:r>
              <a:endParaRPr lang="en-US" altLang="ko-KR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87379" y="1949116"/>
            <a:ext cx="7525228" cy="3459163"/>
            <a:chOff x="1287379" y="1949116"/>
            <a:chExt cx="7525228" cy="3459163"/>
          </a:xfrm>
        </p:grpSpPr>
        <p:pic>
          <p:nvPicPr>
            <p:cNvPr id="2049" name="_x204393208" descr="EMB000011942ac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379" y="1949116"/>
              <a:ext cx="4335463" cy="345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22840" y="1964844"/>
              <a:ext cx="3189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Tomcat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Thread 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Single thread sever(event loop)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85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4395128" descr="EMB000011942a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79" y="2601064"/>
            <a:ext cx="6047741" cy="28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04395368" descr="EMB000011942a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79" y="1949114"/>
            <a:ext cx="7397175" cy="34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7379" y="540827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hlinkClick r:id="rId6"/>
              </a:rPr>
              <a:t>bcho.tistory.com/860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b="1" dirty="0" err="1">
                <a:solidFill>
                  <a:schemeClr val="bg1"/>
                </a:solidFill>
                <a:hlinkClick r:id="rId6"/>
              </a:rPr>
              <a:t>비동기</a:t>
            </a:r>
            <a:r>
              <a:rPr lang="ko-KR" altLang="en-US" sz="1200" b="1" dirty="0">
                <a:solidFill>
                  <a:schemeClr val="bg1"/>
                </a:solidFill>
                <a:hlinkClick r:id="rId6"/>
              </a:rPr>
              <a:t> 네트워크 서버 </a:t>
            </a:r>
            <a:r>
              <a:rPr lang="ko-KR" altLang="en-US" sz="1200" b="1" dirty="0" err="1">
                <a:solidFill>
                  <a:schemeClr val="bg1"/>
                </a:solidFill>
                <a:hlinkClick r:id="rId6"/>
              </a:rPr>
              <a:t>프레임웍</a:t>
            </a:r>
            <a:r>
              <a:rPr lang="ko-KR" altLang="en-US" sz="1200" b="1" dirty="0">
                <a:solidFill>
                  <a:schemeClr val="bg1"/>
                </a:solidFill>
                <a:hlinkClick r:id="rId6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hlinkClick r:id="rId6"/>
              </a:rPr>
              <a:t>Vert.x</a:t>
            </a:r>
            <a:r>
              <a:rPr lang="en-US" altLang="ko-KR" sz="1200" b="1" dirty="0">
                <a:solidFill>
                  <a:schemeClr val="bg1"/>
                </a:solidFill>
                <a:hlinkClick r:id="rId6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hlinkClick r:id="rId6"/>
              </a:rPr>
              <a:t>소개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by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조대협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err="1" smtClean="0"/>
              <a:t>Vert.X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8801" y="2192867"/>
            <a:ext cx="3057609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다양한 언어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클러스터링</a:t>
            </a:r>
            <a:r>
              <a:rPr lang="ko-KR" altLang="en-US" dirty="0" smtClean="0">
                <a:solidFill>
                  <a:schemeClr val="tx1"/>
                </a:solidFill>
              </a:rPr>
              <a:t>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멀티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dirty="0" smtClean="0">
                <a:solidFill>
                  <a:schemeClr val="tx1"/>
                </a:solidFill>
              </a:rPr>
              <a:t>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Embedded </a:t>
            </a:r>
            <a:r>
              <a:rPr lang="en-US" altLang="ko-KR" dirty="0" err="1" smtClean="0">
                <a:solidFill>
                  <a:schemeClr val="tx1"/>
                </a:solidFill>
              </a:rPr>
              <a:t>Vert.X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Vert.X</a:t>
            </a:r>
            <a:r>
              <a:rPr lang="en-US" altLang="ko-KR" dirty="0">
                <a:solidFill>
                  <a:schemeClr val="tx1"/>
                </a:solidFill>
              </a:rPr>
              <a:t> Instance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Verticle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Worker </a:t>
            </a:r>
            <a:r>
              <a:rPr lang="en-US" altLang="ko-KR" dirty="0" err="1">
                <a:solidFill>
                  <a:schemeClr val="tx1"/>
                </a:solidFill>
              </a:rPr>
              <a:t>Verticle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pic>
        <p:nvPicPr>
          <p:cNvPr id="1026" name="Picture 2" descr="http://bigmatch.i-um.net/wp-content/uploads/2013/12/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36541"/>
            <a:ext cx="5310188" cy="17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iennegautier.net/blog/wp-content/uploads/2013/02/mysql-logo_2800x2800_pixel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369993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ctivasystem.com/wp-content/uploads/2014/01/sql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1836541"/>
            <a:ext cx="2933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71004" y="685800"/>
            <a:ext cx="9170008" cy="5936344"/>
            <a:chOff x="1471004" y="685800"/>
            <a:chExt cx="9170008" cy="5936344"/>
          </a:xfrm>
        </p:grpSpPr>
        <p:grpSp>
          <p:nvGrpSpPr>
            <p:cNvPr id="6" name="그룹 5"/>
            <p:cNvGrpSpPr/>
            <p:nvPr/>
          </p:nvGrpSpPr>
          <p:grpSpPr>
            <a:xfrm>
              <a:off x="1471004" y="685800"/>
              <a:ext cx="9020691" cy="5936344"/>
              <a:chOff x="1345392" y="699105"/>
              <a:chExt cx="9020691" cy="5936344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6"/>
              <a:srcRect t="21620" r="88205" b="20537"/>
              <a:stretch/>
            </p:blipFill>
            <p:spPr>
              <a:xfrm>
                <a:off x="1345392" y="699105"/>
                <a:ext cx="3415506" cy="56197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7"/>
              <a:srcRect t="21572" r="80841" b="17326"/>
              <a:stretch/>
            </p:blipFill>
            <p:spPr>
              <a:xfrm>
                <a:off x="4818537" y="699105"/>
                <a:ext cx="5547546" cy="5936344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7796212" y="685800"/>
              <a:ext cx="284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전국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병의원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찾기 서비스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64667" y="713676"/>
              <a:ext cx="2537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대기오염 조회 서비스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6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280</TotalTime>
  <Words>1084</Words>
  <Application>Microsoft Office PowerPoint</Application>
  <PresentationFormat>와이드스크린</PresentationFormat>
  <Paragraphs>178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맑은 고딕</vt:lpstr>
      <vt:lpstr>Century Gothic</vt:lpstr>
      <vt:lpstr>Wingdings 3</vt:lpstr>
      <vt:lpstr>슬라이스</vt:lpstr>
      <vt:lpstr>Kocom server&amp;DB</vt:lpstr>
      <vt:lpstr>Contents</vt:lpstr>
      <vt:lpstr>Part introduction</vt:lpstr>
      <vt:lpstr>SERVER requirement</vt:lpstr>
      <vt:lpstr>Node.js &amp; vert.X</vt:lpstr>
      <vt:lpstr>Node.js VS vert.X</vt:lpstr>
      <vt:lpstr>Single thread sever(event loop)</vt:lpstr>
      <vt:lpstr>Vert.X</vt:lpstr>
      <vt:lpstr>DATABASE</vt:lpstr>
      <vt:lpstr>Server Configuration</vt:lpstr>
      <vt:lpstr>Problem</vt:lpstr>
      <vt:lpstr>Future Plan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윤현기</dc:creator>
  <cp:lastModifiedBy>윤현기</cp:lastModifiedBy>
  <cp:revision>27</cp:revision>
  <dcterms:created xsi:type="dcterms:W3CDTF">2014-12-31T06:01:00Z</dcterms:created>
  <dcterms:modified xsi:type="dcterms:W3CDTF">2015-01-08T06:27:00Z</dcterms:modified>
</cp:coreProperties>
</file>