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7" r:id="rId7"/>
    <p:sldId id="260" r:id="rId8"/>
    <p:sldId id="261" r:id="rId9"/>
    <p:sldId id="269" r:id="rId10"/>
    <p:sldId id="262" r:id="rId11"/>
    <p:sldId id="263" r:id="rId12"/>
    <p:sldId id="270" r:id="rId13"/>
    <p:sldId id="268" r:id="rId14"/>
    <p:sldId id="271" r:id="rId15"/>
    <p:sldId id="272" r:id="rId16"/>
    <p:sldId id="26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0E725-DCAF-4771-9562-20A9E39131E8}" type="doc">
      <dgm:prSet loTypeId="urn:microsoft.com/office/officeart/2008/layout/LinedList" loCatId="list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34D8220-6677-4A94-B43E-ACA888DED31F}">
      <dgm:prSet/>
      <dgm:spPr/>
      <dgm:t>
        <a:bodyPr/>
        <a:lstStyle/>
        <a:p>
          <a:r>
            <a:rPr kumimoji="1" lang="en-US"/>
            <a:t>Who I am</a:t>
          </a:r>
          <a:endParaRPr lang="en-US"/>
        </a:p>
      </dgm:t>
    </dgm:pt>
    <dgm:pt modelId="{5164E3ED-20A6-483B-BC54-5FB5585568E3}" type="parTrans" cxnId="{CF66DD58-5694-4835-8651-292AEB3BEB17}">
      <dgm:prSet/>
      <dgm:spPr/>
      <dgm:t>
        <a:bodyPr/>
        <a:lstStyle/>
        <a:p>
          <a:endParaRPr lang="en-US"/>
        </a:p>
      </dgm:t>
    </dgm:pt>
    <dgm:pt modelId="{5ACAE7C3-9A53-42A6-B7BE-ACA3CE767A04}" type="sibTrans" cxnId="{CF66DD58-5694-4835-8651-292AEB3BEB17}">
      <dgm:prSet/>
      <dgm:spPr/>
      <dgm:t>
        <a:bodyPr/>
        <a:lstStyle/>
        <a:p>
          <a:endParaRPr lang="en-US"/>
        </a:p>
      </dgm:t>
    </dgm:pt>
    <dgm:pt modelId="{4A3A58B9-E833-4AB0-851E-FE9427773129}">
      <dgm:prSet/>
      <dgm:spPr/>
      <dgm:t>
        <a:bodyPr/>
        <a:lstStyle/>
        <a:p>
          <a:r>
            <a:rPr kumimoji="1" lang="en-US" dirty="0"/>
            <a:t>Who writes the Linux kernel</a:t>
          </a:r>
          <a:endParaRPr lang="en-US" dirty="0"/>
        </a:p>
      </dgm:t>
    </dgm:pt>
    <dgm:pt modelId="{9DF5DF28-63D3-445E-BFA4-8FBB3B2F6790}" type="parTrans" cxnId="{0BCF207F-3FB1-4128-9BB2-A3979EC2F15C}">
      <dgm:prSet/>
      <dgm:spPr/>
      <dgm:t>
        <a:bodyPr/>
        <a:lstStyle/>
        <a:p>
          <a:endParaRPr lang="en-US"/>
        </a:p>
      </dgm:t>
    </dgm:pt>
    <dgm:pt modelId="{63A98430-0E61-406E-851B-D43B33408BEF}" type="sibTrans" cxnId="{0BCF207F-3FB1-4128-9BB2-A3979EC2F15C}">
      <dgm:prSet/>
      <dgm:spPr/>
      <dgm:t>
        <a:bodyPr/>
        <a:lstStyle/>
        <a:p>
          <a:endParaRPr lang="en-US"/>
        </a:p>
      </dgm:t>
    </dgm:pt>
    <dgm:pt modelId="{19EDFD73-03AA-4645-8D36-3E7BE9728302}">
      <dgm:prSet/>
      <dgm:spPr/>
      <dgm:t>
        <a:bodyPr/>
        <a:lstStyle/>
        <a:p>
          <a:r>
            <a:rPr kumimoji="1" lang="en-US"/>
            <a:t>Live with upstream kernel</a:t>
          </a:r>
          <a:endParaRPr lang="en-US"/>
        </a:p>
      </dgm:t>
    </dgm:pt>
    <dgm:pt modelId="{EFDE00AA-7153-4DB0-AC1C-CEA9246A5B01}" type="parTrans" cxnId="{B3FDE34B-CDF6-411D-9077-A6615904CE8C}">
      <dgm:prSet/>
      <dgm:spPr/>
      <dgm:t>
        <a:bodyPr/>
        <a:lstStyle/>
        <a:p>
          <a:endParaRPr lang="en-US"/>
        </a:p>
      </dgm:t>
    </dgm:pt>
    <dgm:pt modelId="{1BC512F2-B6DC-409D-9992-7939F4E32DD8}" type="sibTrans" cxnId="{B3FDE34B-CDF6-411D-9077-A6615904CE8C}">
      <dgm:prSet/>
      <dgm:spPr/>
      <dgm:t>
        <a:bodyPr/>
        <a:lstStyle/>
        <a:p>
          <a:endParaRPr lang="en-US"/>
        </a:p>
      </dgm:t>
    </dgm:pt>
    <dgm:pt modelId="{C0A92530-8B9B-4E62-A5AD-7C5A9731F236}">
      <dgm:prSet/>
      <dgm:spPr/>
      <dgm:t>
        <a:bodyPr/>
        <a:lstStyle/>
        <a:p>
          <a:r>
            <a:rPr kumimoji="1" lang="en-US"/>
            <a:t>Meltdown and Spectre</a:t>
          </a:r>
          <a:endParaRPr lang="en-US"/>
        </a:p>
      </dgm:t>
    </dgm:pt>
    <dgm:pt modelId="{7FCE6E63-E98D-462E-A874-DDB7BE7A0EED}" type="parTrans" cxnId="{F69DDE73-048B-4D1A-B566-43D20F701C61}">
      <dgm:prSet/>
      <dgm:spPr/>
      <dgm:t>
        <a:bodyPr/>
        <a:lstStyle/>
        <a:p>
          <a:endParaRPr lang="en-US"/>
        </a:p>
      </dgm:t>
    </dgm:pt>
    <dgm:pt modelId="{A51D91AA-BDFC-4DDD-AD95-D21DD92E63C1}" type="sibTrans" cxnId="{F69DDE73-048B-4D1A-B566-43D20F701C61}">
      <dgm:prSet/>
      <dgm:spPr/>
      <dgm:t>
        <a:bodyPr/>
        <a:lstStyle/>
        <a:p>
          <a:endParaRPr lang="en-US"/>
        </a:p>
      </dgm:t>
    </dgm:pt>
    <dgm:pt modelId="{E4001202-BEE7-410F-94C4-5C23687DB158}">
      <dgm:prSet/>
      <dgm:spPr/>
      <dgm:t>
        <a:bodyPr/>
        <a:lstStyle/>
        <a:p>
          <a:r>
            <a:rPr kumimoji="1" lang="en-US"/>
            <a:t>SCMI</a:t>
          </a:r>
          <a:endParaRPr lang="en-US"/>
        </a:p>
      </dgm:t>
    </dgm:pt>
    <dgm:pt modelId="{9B035B84-F873-4F5F-85C9-E5A2C1DB3AA4}" type="parTrans" cxnId="{0B157081-06D3-48D8-A269-C5E84CBB59F8}">
      <dgm:prSet/>
      <dgm:spPr/>
      <dgm:t>
        <a:bodyPr/>
        <a:lstStyle/>
        <a:p>
          <a:endParaRPr lang="en-US"/>
        </a:p>
      </dgm:t>
    </dgm:pt>
    <dgm:pt modelId="{10896154-5A43-41D7-ABF5-5AD710A5C41F}" type="sibTrans" cxnId="{0B157081-06D3-48D8-A269-C5E84CBB59F8}">
      <dgm:prSet/>
      <dgm:spPr/>
      <dgm:t>
        <a:bodyPr/>
        <a:lstStyle/>
        <a:p>
          <a:endParaRPr lang="en-US"/>
        </a:p>
      </dgm:t>
    </dgm:pt>
    <dgm:pt modelId="{1ABB3222-A862-4F34-BB23-416DF09253CE}">
      <dgm:prSet/>
      <dgm:spPr/>
      <dgm:t>
        <a:bodyPr/>
        <a:lstStyle/>
        <a:p>
          <a:r>
            <a:rPr kumimoji="1" lang="en-US"/>
            <a:t>Memory</a:t>
          </a:r>
          <a:endParaRPr lang="en-US"/>
        </a:p>
      </dgm:t>
    </dgm:pt>
    <dgm:pt modelId="{ADD36BD0-595B-4F6A-A352-0EE7B63DE928}" type="parTrans" cxnId="{2C6E42C7-7502-4BD4-90B2-5013775DFB37}">
      <dgm:prSet/>
      <dgm:spPr/>
      <dgm:t>
        <a:bodyPr/>
        <a:lstStyle/>
        <a:p>
          <a:endParaRPr lang="en-US"/>
        </a:p>
      </dgm:t>
    </dgm:pt>
    <dgm:pt modelId="{187D5028-C94A-4538-B1F0-4EA58E1BDEF3}" type="sibTrans" cxnId="{2C6E42C7-7502-4BD4-90B2-5013775DFB37}">
      <dgm:prSet/>
      <dgm:spPr/>
      <dgm:t>
        <a:bodyPr/>
        <a:lstStyle/>
        <a:p>
          <a:endParaRPr lang="en-US"/>
        </a:p>
      </dgm:t>
    </dgm:pt>
    <dgm:pt modelId="{60A4501D-3489-4E49-9CF1-9E80A2414AFF}">
      <dgm:prSet/>
      <dgm:spPr/>
      <dgm:t>
        <a:bodyPr/>
        <a:lstStyle/>
        <a:p>
          <a:r>
            <a:rPr kumimoji="1" lang="en-US"/>
            <a:t>Staging features: ILP32</a:t>
          </a:r>
          <a:endParaRPr lang="en-US"/>
        </a:p>
      </dgm:t>
    </dgm:pt>
    <dgm:pt modelId="{E988A915-C989-4A3F-810C-428D2F6FD6DD}" type="parTrans" cxnId="{3B0D4AC9-445F-4BB2-9942-F4A83DF3F639}">
      <dgm:prSet/>
      <dgm:spPr/>
      <dgm:t>
        <a:bodyPr/>
        <a:lstStyle/>
        <a:p>
          <a:endParaRPr lang="en-US"/>
        </a:p>
      </dgm:t>
    </dgm:pt>
    <dgm:pt modelId="{DD621FE8-4D0D-4710-BEDE-23B58C0B8C7D}" type="sibTrans" cxnId="{3B0D4AC9-445F-4BB2-9942-F4A83DF3F639}">
      <dgm:prSet/>
      <dgm:spPr/>
      <dgm:t>
        <a:bodyPr/>
        <a:lstStyle/>
        <a:p>
          <a:endParaRPr lang="en-US"/>
        </a:p>
      </dgm:t>
    </dgm:pt>
    <dgm:pt modelId="{6B2A1BA8-C00C-494C-973E-86645174C5EA}" type="pres">
      <dgm:prSet presAssocID="{E090E725-DCAF-4771-9562-20A9E39131E8}" presName="vert0" presStyleCnt="0">
        <dgm:presLayoutVars>
          <dgm:dir/>
          <dgm:animOne val="branch"/>
          <dgm:animLvl val="lvl"/>
        </dgm:presLayoutVars>
      </dgm:prSet>
      <dgm:spPr/>
    </dgm:pt>
    <dgm:pt modelId="{9613398F-3ABC-2744-8061-FF5AF21A4457}" type="pres">
      <dgm:prSet presAssocID="{F34D8220-6677-4A94-B43E-ACA888DED31F}" presName="thickLine" presStyleLbl="alignNode1" presStyleIdx="0" presStyleCnt="7"/>
      <dgm:spPr/>
    </dgm:pt>
    <dgm:pt modelId="{86C9FFC5-8FF3-894C-BDDE-9D945F2EF18C}" type="pres">
      <dgm:prSet presAssocID="{F34D8220-6677-4A94-B43E-ACA888DED31F}" presName="horz1" presStyleCnt="0"/>
      <dgm:spPr/>
    </dgm:pt>
    <dgm:pt modelId="{E75A8EA8-7F93-1E40-95B6-20A4B66230A7}" type="pres">
      <dgm:prSet presAssocID="{F34D8220-6677-4A94-B43E-ACA888DED31F}" presName="tx1" presStyleLbl="revTx" presStyleIdx="0" presStyleCnt="7"/>
      <dgm:spPr/>
    </dgm:pt>
    <dgm:pt modelId="{8BCE7470-999B-8F44-BB06-5F5F93F31E1F}" type="pres">
      <dgm:prSet presAssocID="{F34D8220-6677-4A94-B43E-ACA888DED31F}" presName="vert1" presStyleCnt="0"/>
      <dgm:spPr/>
    </dgm:pt>
    <dgm:pt modelId="{9DB8BE05-E8BF-1D41-821E-A4B00C7F1EDF}" type="pres">
      <dgm:prSet presAssocID="{4A3A58B9-E833-4AB0-851E-FE9427773129}" presName="thickLine" presStyleLbl="alignNode1" presStyleIdx="1" presStyleCnt="7"/>
      <dgm:spPr/>
    </dgm:pt>
    <dgm:pt modelId="{D37280D2-FBF1-044E-9F78-8EFB1109B553}" type="pres">
      <dgm:prSet presAssocID="{4A3A58B9-E833-4AB0-851E-FE9427773129}" presName="horz1" presStyleCnt="0"/>
      <dgm:spPr/>
    </dgm:pt>
    <dgm:pt modelId="{1FCACEF5-5FF0-AF49-82AC-5723DCCA1BA4}" type="pres">
      <dgm:prSet presAssocID="{4A3A58B9-E833-4AB0-851E-FE9427773129}" presName="tx1" presStyleLbl="revTx" presStyleIdx="1" presStyleCnt="7"/>
      <dgm:spPr/>
    </dgm:pt>
    <dgm:pt modelId="{A8923683-A9D3-7E42-8D1C-28E859927720}" type="pres">
      <dgm:prSet presAssocID="{4A3A58B9-E833-4AB0-851E-FE9427773129}" presName="vert1" presStyleCnt="0"/>
      <dgm:spPr/>
    </dgm:pt>
    <dgm:pt modelId="{068E5ACA-1852-7B46-BAB4-CFCF545BE431}" type="pres">
      <dgm:prSet presAssocID="{19EDFD73-03AA-4645-8D36-3E7BE9728302}" presName="thickLine" presStyleLbl="alignNode1" presStyleIdx="2" presStyleCnt="7"/>
      <dgm:spPr/>
    </dgm:pt>
    <dgm:pt modelId="{54205B1A-C479-CD4D-9812-22F792265703}" type="pres">
      <dgm:prSet presAssocID="{19EDFD73-03AA-4645-8D36-3E7BE9728302}" presName="horz1" presStyleCnt="0"/>
      <dgm:spPr/>
    </dgm:pt>
    <dgm:pt modelId="{C447F2BF-409F-7045-A607-FBED0E27BD62}" type="pres">
      <dgm:prSet presAssocID="{19EDFD73-03AA-4645-8D36-3E7BE9728302}" presName="tx1" presStyleLbl="revTx" presStyleIdx="2" presStyleCnt="7"/>
      <dgm:spPr/>
    </dgm:pt>
    <dgm:pt modelId="{EE0C6909-77F9-A74A-AB8E-254B64D68AF9}" type="pres">
      <dgm:prSet presAssocID="{19EDFD73-03AA-4645-8D36-3E7BE9728302}" presName="vert1" presStyleCnt="0"/>
      <dgm:spPr/>
    </dgm:pt>
    <dgm:pt modelId="{34F20FF6-6F36-9F4C-AB64-D37AD74BDFC5}" type="pres">
      <dgm:prSet presAssocID="{C0A92530-8B9B-4E62-A5AD-7C5A9731F236}" presName="thickLine" presStyleLbl="alignNode1" presStyleIdx="3" presStyleCnt="7"/>
      <dgm:spPr/>
    </dgm:pt>
    <dgm:pt modelId="{FF5CC36A-52D7-2948-A71A-7D5A8AA05A95}" type="pres">
      <dgm:prSet presAssocID="{C0A92530-8B9B-4E62-A5AD-7C5A9731F236}" presName="horz1" presStyleCnt="0"/>
      <dgm:spPr/>
    </dgm:pt>
    <dgm:pt modelId="{CE781C6B-62C6-BE40-84A7-52E1D7F613A8}" type="pres">
      <dgm:prSet presAssocID="{C0A92530-8B9B-4E62-A5AD-7C5A9731F236}" presName="tx1" presStyleLbl="revTx" presStyleIdx="3" presStyleCnt="7"/>
      <dgm:spPr/>
    </dgm:pt>
    <dgm:pt modelId="{D5AF9EEF-94B3-7240-8698-75E900BF9D22}" type="pres">
      <dgm:prSet presAssocID="{C0A92530-8B9B-4E62-A5AD-7C5A9731F236}" presName="vert1" presStyleCnt="0"/>
      <dgm:spPr/>
    </dgm:pt>
    <dgm:pt modelId="{13B439A8-F097-CD40-B31A-8F48EF4B33B7}" type="pres">
      <dgm:prSet presAssocID="{E4001202-BEE7-410F-94C4-5C23687DB158}" presName="thickLine" presStyleLbl="alignNode1" presStyleIdx="4" presStyleCnt="7"/>
      <dgm:spPr/>
    </dgm:pt>
    <dgm:pt modelId="{24A40AA3-259E-C849-9B77-01CBC4881BA2}" type="pres">
      <dgm:prSet presAssocID="{E4001202-BEE7-410F-94C4-5C23687DB158}" presName="horz1" presStyleCnt="0"/>
      <dgm:spPr/>
    </dgm:pt>
    <dgm:pt modelId="{6C924824-3D61-4A45-95C9-7D7DBE449EED}" type="pres">
      <dgm:prSet presAssocID="{E4001202-BEE7-410F-94C4-5C23687DB158}" presName="tx1" presStyleLbl="revTx" presStyleIdx="4" presStyleCnt="7"/>
      <dgm:spPr/>
    </dgm:pt>
    <dgm:pt modelId="{187256BA-B52A-C74D-ACB8-6A96D86E35B8}" type="pres">
      <dgm:prSet presAssocID="{E4001202-BEE7-410F-94C4-5C23687DB158}" presName="vert1" presStyleCnt="0"/>
      <dgm:spPr/>
    </dgm:pt>
    <dgm:pt modelId="{5080DBA0-D858-2C4C-83F8-B6179A1F0BB7}" type="pres">
      <dgm:prSet presAssocID="{1ABB3222-A862-4F34-BB23-416DF09253CE}" presName="thickLine" presStyleLbl="alignNode1" presStyleIdx="5" presStyleCnt="7"/>
      <dgm:spPr/>
    </dgm:pt>
    <dgm:pt modelId="{3C782321-A01A-2C47-8245-2740F2612F34}" type="pres">
      <dgm:prSet presAssocID="{1ABB3222-A862-4F34-BB23-416DF09253CE}" presName="horz1" presStyleCnt="0"/>
      <dgm:spPr/>
    </dgm:pt>
    <dgm:pt modelId="{1F249974-3771-A048-AA2D-7EF4909A6A3A}" type="pres">
      <dgm:prSet presAssocID="{1ABB3222-A862-4F34-BB23-416DF09253CE}" presName="tx1" presStyleLbl="revTx" presStyleIdx="5" presStyleCnt="7"/>
      <dgm:spPr/>
    </dgm:pt>
    <dgm:pt modelId="{D09C2636-4050-1947-B56C-7F960B8659AA}" type="pres">
      <dgm:prSet presAssocID="{1ABB3222-A862-4F34-BB23-416DF09253CE}" presName="vert1" presStyleCnt="0"/>
      <dgm:spPr/>
    </dgm:pt>
    <dgm:pt modelId="{972E88E8-5308-2047-833F-ACDA62D67E49}" type="pres">
      <dgm:prSet presAssocID="{60A4501D-3489-4E49-9CF1-9E80A2414AFF}" presName="thickLine" presStyleLbl="alignNode1" presStyleIdx="6" presStyleCnt="7"/>
      <dgm:spPr/>
    </dgm:pt>
    <dgm:pt modelId="{34E90136-849C-DA47-90DB-E82D1369ADEC}" type="pres">
      <dgm:prSet presAssocID="{60A4501D-3489-4E49-9CF1-9E80A2414AFF}" presName="horz1" presStyleCnt="0"/>
      <dgm:spPr/>
    </dgm:pt>
    <dgm:pt modelId="{2F1CFC4F-7951-FE45-BF96-92D227E4C41B}" type="pres">
      <dgm:prSet presAssocID="{60A4501D-3489-4E49-9CF1-9E80A2414AFF}" presName="tx1" presStyleLbl="revTx" presStyleIdx="6" presStyleCnt="7"/>
      <dgm:spPr/>
    </dgm:pt>
    <dgm:pt modelId="{4B3DE04A-3225-AA45-AC14-3FB0E2AEFCB3}" type="pres">
      <dgm:prSet presAssocID="{60A4501D-3489-4E49-9CF1-9E80A2414AFF}" presName="vert1" presStyleCnt="0"/>
      <dgm:spPr/>
    </dgm:pt>
  </dgm:ptLst>
  <dgm:cxnLst>
    <dgm:cxn modelId="{ECAF6222-6AB0-FA45-A4C5-EC8EA9039812}" type="presOf" srcId="{F34D8220-6677-4A94-B43E-ACA888DED31F}" destId="{E75A8EA8-7F93-1E40-95B6-20A4B66230A7}" srcOrd="0" destOrd="0" presId="urn:microsoft.com/office/officeart/2008/layout/LinedList"/>
    <dgm:cxn modelId="{B3FDE34B-CDF6-411D-9077-A6615904CE8C}" srcId="{E090E725-DCAF-4771-9562-20A9E39131E8}" destId="{19EDFD73-03AA-4645-8D36-3E7BE9728302}" srcOrd="2" destOrd="0" parTransId="{EFDE00AA-7153-4DB0-AC1C-CEA9246A5B01}" sibTransId="{1BC512F2-B6DC-409D-9992-7939F4E32DD8}"/>
    <dgm:cxn modelId="{CF66DD58-5694-4835-8651-292AEB3BEB17}" srcId="{E090E725-DCAF-4771-9562-20A9E39131E8}" destId="{F34D8220-6677-4A94-B43E-ACA888DED31F}" srcOrd="0" destOrd="0" parTransId="{5164E3ED-20A6-483B-BC54-5FB5585568E3}" sibTransId="{5ACAE7C3-9A53-42A6-B7BE-ACA3CE767A04}"/>
    <dgm:cxn modelId="{CD10685F-10FD-BC4D-B1A6-CEFDC98A4D14}" type="presOf" srcId="{C0A92530-8B9B-4E62-A5AD-7C5A9731F236}" destId="{CE781C6B-62C6-BE40-84A7-52E1D7F613A8}" srcOrd="0" destOrd="0" presId="urn:microsoft.com/office/officeart/2008/layout/LinedList"/>
    <dgm:cxn modelId="{F6409E6C-67E2-DC45-8521-FB1EDC5E79E9}" type="presOf" srcId="{E090E725-DCAF-4771-9562-20A9E39131E8}" destId="{6B2A1BA8-C00C-494C-973E-86645174C5EA}" srcOrd="0" destOrd="0" presId="urn:microsoft.com/office/officeart/2008/layout/LinedList"/>
    <dgm:cxn modelId="{F69DDE73-048B-4D1A-B566-43D20F701C61}" srcId="{E090E725-DCAF-4771-9562-20A9E39131E8}" destId="{C0A92530-8B9B-4E62-A5AD-7C5A9731F236}" srcOrd="3" destOrd="0" parTransId="{7FCE6E63-E98D-462E-A874-DDB7BE7A0EED}" sibTransId="{A51D91AA-BDFC-4DDD-AD95-D21DD92E63C1}"/>
    <dgm:cxn modelId="{3F574674-3BD6-E047-A7F4-BFDE60CC12F8}" type="presOf" srcId="{19EDFD73-03AA-4645-8D36-3E7BE9728302}" destId="{C447F2BF-409F-7045-A607-FBED0E27BD62}" srcOrd="0" destOrd="0" presId="urn:microsoft.com/office/officeart/2008/layout/LinedList"/>
    <dgm:cxn modelId="{0BCF207F-3FB1-4128-9BB2-A3979EC2F15C}" srcId="{E090E725-DCAF-4771-9562-20A9E39131E8}" destId="{4A3A58B9-E833-4AB0-851E-FE9427773129}" srcOrd="1" destOrd="0" parTransId="{9DF5DF28-63D3-445E-BFA4-8FBB3B2F6790}" sibTransId="{63A98430-0E61-406E-851B-D43B33408BEF}"/>
    <dgm:cxn modelId="{0B157081-06D3-48D8-A269-C5E84CBB59F8}" srcId="{E090E725-DCAF-4771-9562-20A9E39131E8}" destId="{E4001202-BEE7-410F-94C4-5C23687DB158}" srcOrd="4" destOrd="0" parTransId="{9B035B84-F873-4F5F-85C9-E5A2C1DB3AA4}" sibTransId="{10896154-5A43-41D7-ABF5-5AD710A5C41F}"/>
    <dgm:cxn modelId="{FB6474A7-EA41-2445-B1AF-B54FD72DAEC0}" type="presOf" srcId="{4A3A58B9-E833-4AB0-851E-FE9427773129}" destId="{1FCACEF5-5FF0-AF49-82AC-5723DCCA1BA4}" srcOrd="0" destOrd="0" presId="urn:microsoft.com/office/officeart/2008/layout/LinedList"/>
    <dgm:cxn modelId="{2C6E42C7-7502-4BD4-90B2-5013775DFB37}" srcId="{E090E725-DCAF-4771-9562-20A9E39131E8}" destId="{1ABB3222-A862-4F34-BB23-416DF09253CE}" srcOrd="5" destOrd="0" parTransId="{ADD36BD0-595B-4F6A-A352-0EE7B63DE928}" sibTransId="{187D5028-C94A-4538-B1F0-4EA58E1BDEF3}"/>
    <dgm:cxn modelId="{3B0D4AC9-445F-4BB2-9942-F4A83DF3F639}" srcId="{E090E725-DCAF-4771-9562-20A9E39131E8}" destId="{60A4501D-3489-4E49-9CF1-9E80A2414AFF}" srcOrd="6" destOrd="0" parTransId="{E988A915-C989-4A3F-810C-428D2F6FD6DD}" sibTransId="{DD621FE8-4D0D-4710-BEDE-23B58C0B8C7D}"/>
    <dgm:cxn modelId="{22972ECA-F9B5-1341-9F37-9A8AEF355AEB}" type="presOf" srcId="{E4001202-BEE7-410F-94C4-5C23687DB158}" destId="{6C924824-3D61-4A45-95C9-7D7DBE449EED}" srcOrd="0" destOrd="0" presId="urn:microsoft.com/office/officeart/2008/layout/LinedList"/>
    <dgm:cxn modelId="{D13E06D0-D4FD-CF40-85E0-C60E4E315715}" type="presOf" srcId="{60A4501D-3489-4E49-9CF1-9E80A2414AFF}" destId="{2F1CFC4F-7951-FE45-BF96-92D227E4C41B}" srcOrd="0" destOrd="0" presId="urn:microsoft.com/office/officeart/2008/layout/LinedList"/>
    <dgm:cxn modelId="{BB9460E9-56A2-5244-A990-EB90BD28B8CE}" type="presOf" srcId="{1ABB3222-A862-4F34-BB23-416DF09253CE}" destId="{1F249974-3771-A048-AA2D-7EF4909A6A3A}" srcOrd="0" destOrd="0" presId="urn:microsoft.com/office/officeart/2008/layout/LinedList"/>
    <dgm:cxn modelId="{64D85F97-64A0-DB44-89B2-2604C1EE12FF}" type="presParOf" srcId="{6B2A1BA8-C00C-494C-973E-86645174C5EA}" destId="{9613398F-3ABC-2744-8061-FF5AF21A4457}" srcOrd="0" destOrd="0" presId="urn:microsoft.com/office/officeart/2008/layout/LinedList"/>
    <dgm:cxn modelId="{6674FB5F-7154-F747-8020-EDBE7B848038}" type="presParOf" srcId="{6B2A1BA8-C00C-494C-973E-86645174C5EA}" destId="{86C9FFC5-8FF3-894C-BDDE-9D945F2EF18C}" srcOrd="1" destOrd="0" presId="urn:microsoft.com/office/officeart/2008/layout/LinedList"/>
    <dgm:cxn modelId="{F10BEF08-1835-2846-A104-E60EF445DE09}" type="presParOf" srcId="{86C9FFC5-8FF3-894C-BDDE-9D945F2EF18C}" destId="{E75A8EA8-7F93-1E40-95B6-20A4B66230A7}" srcOrd="0" destOrd="0" presId="urn:microsoft.com/office/officeart/2008/layout/LinedList"/>
    <dgm:cxn modelId="{2435E969-5155-5D45-BB4E-DC5C603157FE}" type="presParOf" srcId="{86C9FFC5-8FF3-894C-BDDE-9D945F2EF18C}" destId="{8BCE7470-999B-8F44-BB06-5F5F93F31E1F}" srcOrd="1" destOrd="0" presId="urn:microsoft.com/office/officeart/2008/layout/LinedList"/>
    <dgm:cxn modelId="{2CACF514-70BB-7D4F-B039-E679418C9B2B}" type="presParOf" srcId="{6B2A1BA8-C00C-494C-973E-86645174C5EA}" destId="{9DB8BE05-E8BF-1D41-821E-A4B00C7F1EDF}" srcOrd="2" destOrd="0" presId="urn:microsoft.com/office/officeart/2008/layout/LinedList"/>
    <dgm:cxn modelId="{2E1B421B-2D67-BE4E-B1DA-D42349340DE9}" type="presParOf" srcId="{6B2A1BA8-C00C-494C-973E-86645174C5EA}" destId="{D37280D2-FBF1-044E-9F78-8EFB1109B553}" srcOrd="3" destOrd="0" presId="urn:microsoft.com/office/officeart/2008/layout/LinedList"/>
    <dgm:cxn modelId="{94F3BA7F-BB2D-0442-9B28-DAFB817CC067}" type="presParOf" srcId="{D37280D2-FBF1-044E-9F78-8EFB1109B553}" destId="{1FCACEF5-5FF0-AF49-82AC-5723DCCA1BA4}" srcOrd="0" destOrd="0" presId="urn:microsoft.com/office/officeart/2008/layout/LinedList"/>
    <dgm:cxn modelId="{5F353861-BE48-5141-8F82-F580CDBF6250}" type="presParOf" srcId="{D37280D2-FBF1-044E-9F78-8EFB1109B553}" destId="{A8923683-A9D3-7E42-8D1C-28E859927720}" srcOrd="1" destOrd="0" presId="urn:microsoft.com/office/officeart/2008/layout/LinedList"/>
    <dgm:cxn modelId="{55A6F171-9482-E040-8CA6-93139F5EBE3E}" type="presParOf" srcId="{6B2A1BA8-C00C-494C-973E-86645174C5EA}" destId="{068E5ACA-1852-7B46-BAB4-CFCF545BE431}" srcOrd="4" destOrd="0" presId="urn:microsoft.com/office/officeart/2008/layout/LinedList"/>
    <dgm:cxn modelId="{CA8CEA8A-4811-6E4F-9343-0F2934F3A86C}" type="presParOf" srcId="{6B2A1BA8-C00C-494C-973E-86645174C5EA}" destId="{54205B1A-C479-CD4D-9812-22F792265703}" srcOrd="5" destOrd="0" presId="urn:microsoft.com/office/officeart/2008/layout/LinedList"/>
    <dgm:cxn modelId="{83DB518B-A57C-AF43-A953-709825B0E871}" type="presParOf" srcId="{54205B1A-C479-CD4D-9812-22F792265703}" destId="{C447F2BF-409F-7045-A607-FBED0E27BD62}" srcOrd="0" destOrd="0" presId="urn:microsoft.com/office/officeart/2008/layout/LinedList"/>
    <dgm:cxn modelId="{FEA84331-E0CE-6048-8086-A0850AEF1458}" type="presParOf" srcId="{54205B1A-C479-CD4D-9812-22F792265703}" destId="{EE0C6909-77F9-A74A-AB8E-254B64D68AF9}" srcOrd="1" destOrd="0" presId="urn:microsoft.com/office/officeart/2008/layout/LinedList"/>
    <dgm:cxn modelId="{7A2B8AC4-B5F3-194D-8B6E-5DCBF6DDB922}" type="presParOf" srcId="{6B2A1BA8-C00C-494C-973E-86645174C5EA}" destId="{34F20FF6-6F36-9F4C-AB64-D37AD74BDFC5}" srcOrd="6" destOrd="0" presId="urn:microsoft.com/office/officeart/2008/layout/LinedList"/>
    <dgm:cxn modelId="{B5986E0F-E0F7-5B49-8888-3B2F5E86E5CB}" type="presParOf" srcId="{6B2A1BA8-C00C-494C-973E-86645174C5EA}" destId="{FF5CC36A-52D7-2948-A71A-7D5A8AA05A95}" srcOrd="7" destOrd="0" presId="urn:microsoft.com/office/officeart/2008/layout/LinedList"/>
    <dgm:cxn modelId="{9DB97405-7010-3743-92B9-B0DE0BDB6F1D}" type="presParOf" srcId="{FF5CC36A-52D7-2948-A71A-7D5A8AA05A95}" destId="{CE781C6B-62C6-BE40-84A7-52E1D7F613A8}" srcOrd="0" destOrd="0" presId="urn:microsoft.com/office/officeart/2008/layout/LinedList"/>
    <dgm:cxn modelId="{05499C3C-4A57-7D4D-B794-500F0A74C3E9}" type="presParOf" srcId="{FF5CC36A-52D7-2948-A71A-7D5A8AA05A95}" destId="{D5AF9EEF-94B3-7240-8698-75E900BF9D22}" srcOrd="1" destOrd="0" presId="urn:microsoft.com/office/officeart/2008/layout/LinedList"/>
    <dgm:cxn modelId="{DF6B7D79-B640-C348-8263-818A6B37544A}" type="presParOf" srcId="{6B2A1BA8-C00C-494C-973E-86645174C5EA}" destId="{13B439A8-F097-CD40-B31A-8F48EF4B33B7}" srcOrd="8" destOrd="0" presId="urn:microsoft.com/office/officeart/2008/layout/LinedList"/>
    <dgm:cxn modelId="{6A691E15-7EA4-1C41-AA53-C999FDBD8984}" type="presParOf" srcId="{6B2A1BA8-C00C-494C-973E-86645174C5EA}" destId="{24A40AA3-259E-C849-9B77-01CBC4881BA2}" srcOrd="9" destOrd="0" presId="urn:microsoft.com/office/officeart/2008/layout/LinedList"/>
    <dgm:cxn modelId="{0BDF56D6-76AD-3044-8758-EABEAB63A1EC}" type="presParOf" srcId="{24A40AA3-259E-C849-9B77-01CBC4881BA2}" destId="{6C924824-3D61-4A45-95C9-7D7DBE449EED}" srcOrd="0" destOrd="0" presId="urn:microsoft.com/office/officeart/2008/layout/LinedList"/>
    <dgm:cxn modelId="{C267866D-6B71-CA4A-BD61-5EF70A066C38}" type="presParOf" srcId="{24A40AA3-259E-C849-9B77-01CBC4881BA2}" destId="{187256BA-B52A-C74D-ACB8-6A96D86E35B8}" srcOrd="1" destOrd="0" presId="urn:microsoft.com/office/officeart/2008/layout/LinedList"/>
    <dgm:cxn modelId="{7580B692-72B3-634A-9AF4-BE60828F93A6}" type="presParOf" srcId="{6B2A1BA8-C00C-494C-973E-86645174C5EA}" destId="{5080DBA0-D858-2C4C-83F8-B6179A1F0BB7}" srcOrd="10" destOrd="0" presId="urn:microsoft.com/office/officeart/2008/layout/LinedList"/>
    <dgm:cxn modelId="{85583E8C-F834-3B47-A426-8C917DA03AA8}" type="presParOf" srcId="{6B2A1BA8-C00C-494C-973E-86645174C5EA}" destId="{3C782321-A01A-2C47-8245-2740F2612F34}" srcOrd="11" destOrd="0" presId="urn:microsoft.com/office/officeart/2008/layout/LinedList"/>
    <dgm:cxn modelId="{ECCE41AB-AEBD-0041-A3CC-814846DA3C38}" type="presParOf" srcId="{3C782321-A01A-2C47-8245-2740F2612F34}" destId="{1F249974-3771-A048-AA2D-7EF4909A6A3A}" srcOrd="0" destOrd="0" presId="urn:microsoft.com/office/officeart/2008/layout/LinedList"/>
    <dgm:cxn modelId="{7E8B418C-BB43-CB40-BED0-468B5B728010}" type="presParOf" srcId="{3C782321-A01A-2C47-8245-2740F2612F34}" destId="{D09C2636-4050-1947-B56C-7F960B8659AA}" srcOrd="1" destOrd="0" presId="urn:microsoft.com/office/officeart/2008/layout/LinedList"/>
    <dgm:cxn modelId="{62525145-FA7A-714D-9DA5-AFC77407C215}" type="presParOf" srcId="{6B2A1BA8-C00C-494C-973E-86645174C5EA}" destId="{972E88E8-5308-2047-833F-ACDA62D67E49}" srcOrd="12" destOrd="0" presId="urn:microsoft.com/office/officeart/2008/layout/LinedList"/>
    <dgm:cxn modelId="{079EFF31-B8F4-2F46-A426-75B49EFC198E}" type="presParOf" srcId="{6B2A1BA8-C00C-494C-973E-86645174C5EA}" destId="{34E90136-849C-DA47-90DB-E82D1369ADEC}" srcOrd="13" destOrd="0" presId="urn:microsoft.com/office/officeart/2008/layout/LinedList"/>
    <dgm:cxn modelId="{74FA2D97-51FA-B94B-91A1-AE629DD27C8C}" type="presParOf" srcId="{34E90136-849C-DA47-90DB-E82D1369ADEC}" destId="{2F1CFC4F-7951-FE45-BF96-92D227E4C41B}" srcOrd="0" destOrd="0" presId="urn:microsoft.com/office/officeart/2008/layout/LinedList"/>
    <dgm:cxn modelId="{B7626EB2-9F55-D749-83BA-9556C45A03C7}" type="presParOf" srcId="{34E90136-849C-DA47-90DB-E82D1369ADEC}" destId="{4B3DE04A-3225-AA45-AC14-3FB0E2AEFC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3398F-3ABC-2744-8061-FF5AF21A4457}">
      <dsp:nvSpPr>
        <dsp:cNvPr id="0" name=""/>
        <dsp:cNvSpPr/>
      </dsp:nvSpPr>
      <dsp:spPr>
        <a:xfrm>
          <a:off x="0" y="598"/>
          <a:ext cx="572834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5A8EA8-7F93-1E40-95B6-20A4B66230A7}">
      <dsp:nvSpPr>
        <dsp:cNvPr id="0" name=""/>
        <dsp:cNvSpPr/>
      </dsp:nvSpPr>
      <dsp:spPr>
        <a:xfrm>
          <a:off x="0" y="598"/>
          <a:ext cx="5728344" cy="70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/>
            <a:t>Who I am</a:t>
          </a:r>
          <a:endParaRPr lang="en-US" sz="3200" kern="1200"/>
        </a:p>
      </dsp:txBody>
      <dsp:txXfrm>
        <a:off x="0" y="598"/>
        <a:ext cx="5728344" cy="700256"/>
      </dsp:txXfrm>
    </dsp:sp>
    <dsp:sp modelId="{9DB8BE05-E8BF-1D41-821E-A4B00C7F1EDF}">
      <dsp:nvSpPr>
        <dsp:cNvPr id="0" name=""/>
        <dsp:cNvSpPr/>
      </dsp:nvSpPr>
      <dsp:spPr>
        <a:xfrm>
          <a:off x="0" y="700854"/>
          <a:ext cx="572834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CACEF5-5FF0-AF49-82AC-5723DCCA1BA4}">
      <dsp:nvSpPr>
        <dsp:cNvPr id="0" name=""/>
        <dsp:cNvSpPr/>
      </dsp:nvSpPr>
      <dsp:spPr>
        <a:xfrm>
          <a:off x="0" y="700854"/>
          <a:ext cx="5728344" cy="70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 dirty="0"/>
            <a:t>Who writes the Linux kernel</a:t>
          </a:r>
          <a:endParaRPr lang="en-US" sz="3200" kern="1200" dirty="0"/>
        </a:p>
      </dsp:txBody>
      <dsp:txXfrm>
        <a:off x="0" y="700854"/>
        <a:ext cx="5728344" cy="700256"/>
      </dsp:txXfrm>
    </dsp:sp>
    <dsp:sp modelId="{068E5ACA-1852-7B46-BAB4-CFCF545BE431}">
      <dsp:nvSpPr>
        <dsp:cNvPr id="0" name=""/>
        <dsp:cNvSpPr/>
      </dsp:nvSpPr>
      <dsp:spPr>
        <a:xfrm>
          <a:off x="0" y="1401110"/>
          <a:ext cx="572834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47F2BF-409F-7045-A607-FBED0E27BD62}">
      <dsp:nvSpPr>
        <dsp:cNvPr id="0" name=""/>
        <dsp:cNvSpPr/>
      </dsp:nvSpPr>
      <dsp:spPr>
        <a:xfrm>
          <a:off x="0" y="1401110"/>
          <a:ext cx="5728344" cy="70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/>
            <a:t>Live with upstream kernel</a:t>
          </a:r>
          <a:endParaRPr lang="en-US" sz="3200" kern="1200"/>
        </a:p>
      </dsp:txBody>
      <dsp:txXfrm>
        <a:off x="0" y="1401110"/>
        <a:ext cx="5728344" cy="700256"/>
      </dsp:txXfrm>
    </dsp:sp>
    <dsp:sp modelId="{34F20FF6-6F36-9F4C-AB64-D37AD74BDFC5}">
      <dsp:nvSpPr>
        <dsp:cNvPr id="0" name=""/>
        <dsp:cNvSpPr/>
      </dsp:nvSpPr>
      <dsp:spPr>
        <a:xfrm>
          <a:off x="0" y="2101366"/>
          <a:ext cx="572834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781C6B-62C6-BE40-84A7-52E1D7F613A8}">
      <dsp:nvSpPr>
        <dsp:cNvPr id="0" name=""/>
        <dsp:cNvSpPr/>
      </dsp:nvSpPr>
      <dsp:spPr>
        <a:xfrm>
          <a:off x="0" y="2101366"/>
          <a:ext cx="5728344" cy="70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/>
            <a:t>Meltdown and Spectre</a:t>
          </a:r>
          <a:endParaRPr lang="en-US" sz="3200" kern="1200"/>
        </a:p>
      </dsp:txBody>
      <dsp:txXfrm>
        <a:off x="0" y="2101366"/>
        <a:ext cx="5728344" cy="700256"/>
      </dsp:txXfrm>
    </dsp:sp>
    <dsp:sp modelId="{13B439A8-F097-CD40-B31A-8F48EF4B33B7}">
      <dsp:nvSpPr>
        <dsp:cNvPr id="0" name=""/>
        <dsp:cNvSpPr/>
      </dsp:nvSpPr>
      <dsp:spPr>
        <a:xfrm>
          <a:off x="0" y="2801623"/>
          <a:ext cx="572834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924824-3D61-4A45-95C9-7D7DBE449EED}">
      <dsp:nvSpPr>
        <dsp:cNvPr id="0" name=""/>
        <dsp:cNvSpPr/>
      </dsp:nvSpPr>
      <dsp:spPr>
        <a:xfrm>
          <a:off x="0" y="2801623"/>
          <a:ext cx="5728344" cy="70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/>
            <a:t>SCMI</a:t>
          </a:r>
          <a:endParaRPr lang="en-US" sz="3200" kern="1200"/>
        </a:p>
      </dsp:txBody>
      <dsp:txXfrm>
        <a:off x="0" y="2801623"/>
        <a:ext cx="5728344" cy="700256"/>
      </dsp:txXfrm>
    </dsp:sp>
    <dsp:sp modelId="{5080DBA0-D858-2C4C-83F8-B6179A1F0BB7}">
      <dsp:nvSpPr>
        <dsp:cNvPr id="0" name=""/>
        <dsp:cNvSpPr/>
      </dsp:nvSpPr>
      <dsp:spPr>
        <a:xfrm>
          <a:off x="0" y="3501879"/>
          <a:ext cx="572834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249974-3771-A048-AA2D-7EF4909A6A3A}">
      <dsp:nvSpPr>
        <dsp:cNvPr id="0" name=""/>
        <dsp:cNvSpPr/>
      </dsp:nvSpPr>
      <dsp:spPr>
        <a:xfrm>
          <a:off x="0" y="3501879"/>
          <a:ext cx="5728344" cy="70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/>
            <a:t>Memory</a:t>
          </a:r>
          <a:endParaRPr lang="en-US" sz="3200" kern="1200"/>
        </a:p>
      </dsp:txBody>
      <dsp:txXfrm>
        <a:off x="0" y="3501879"/>
        <a:ext cx="5728344" cy="700256"/>
      </dsp:txXfrm>
    </dsp:sp>
    <dsp:sp modelId="{972E88E8-5308-2047-833F-ACDA62D67E49}">
      <dsp:nvSpPr>
        <dsp:cNvPr id="0" name=""/>
        <dsp:cNvSpPr/>
      </dsp:nvSpPr>
      <dsp:spPr>
        <a:xfrm>
          <a:off x="0" y="4202135"/>
          <a:ext cx="572834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1CFC4F-7951-FE45-BF96-92D227E4C41B}">
      <dsp:nvSpPr>
        <dsp:cNvPr id="0" name=""/>
        <dsp:cNvSpPr/>
      </dsp:nvSpPr>
      <dsp:spPr>
        <a:xfrm>
          <a:off x="0" y="4202135"/>
          <a:ext cx="5728344" cy="70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/>
            <a:t>Staging features: ILP32</a:t>
          </a:r>
          <a:endParaRPr lang="en-US" sz="3200" kern="1200"/>
        </a:p>
      </dsp:txBody>
      <dsp:txXfrm>
        <a:off x="0" y="4202135"/>
        <a:ext cx="5728344" cy="700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5/20/18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p.weixin.qq.com/s?__biz=MzI5MzcwODYxMQ==&amp;mid=2247483755&amp;idx=1&amp;sn=ce1aaa72e0cc2d1933c9ed8002ab96da&amp;chksm=ec6cb747db1b3e51ee9b56f9c8e3fa10f879d97e5a0b17da0dbbb51b48b8fead0adaff64d9a4&amp;scene=21#wechat_redirect" TargetMode="External"/><Relationship Id="rId7" Type="http://schemas.openxmlformats.org/officeDocument/2006/relationships/hyperlink" Target="http://mp.weixin.qq.com/s?__biz=MzI5MzcwODYxMQ==&amp;mid=2247483731&amp;idx=1&amp;sn=e2bb2be181cf85d219fcedb58d4dafe4&amp;chksm=ec6cb77fdb1b3e696586dc6f9f7d5ff11cc35f989f9630c127800db2eb2ee03e4f29bdc82e2f&amp;scene=21#wechat_redirect" TargetMode="External"/><Relationship Id="rId2" Type="http://schemas.openxmlformats.org/officeDocument/2006/relationships/hyperlink" Target="http://mp.weixin.qq.com/s?__biz=MzI5MzcwODYxMQ==&amp;mid=2247483744&amp;idx=1&amp;sn=c1e047036062dd97aae70cd8d6682f41&amp;chksm=ec6cb74cdb1b3e5a9a21be4b24519a125e071461c02fb4e962c839e2647824ffd313d542b9ae&amp;scene=21#wechat_redir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p.weixin.qq.com/s?__biz=MzI5MzcwODYxMQ==&amp;mid=2247483723&amp;idx=1&amp;sn=87296941e308d5d5e427b632483fd45f&amp;chksm=ec6cb767db1b3e711bee73b95078dc1114721cab6112cc0626d6298103e40e3497702164bf2b&amp;scene=21#wechat_redirect" TargetMode="External"/><Relationship Id="rId5" Type="http://schemas.openxmlformats.org/officeDocument/2006/relationships/hyperlink" Target="http://mp.weixin.qq.com/s?__biz=MzI5MzcwODYxMQ==&amp;mid=2247483722&amp;idx=1&amp;sn=6f4ab00336e1beb589388be5fdc8e34c&amp;chksm=ec6cb766db1b3e70995205ec548ed120b7c4fc3d21e513ae744641966341886a77aa7482a6fd&amp;scene=21#wechat_redirect" TargetMode="External"/><Relationship Id="rId4" Type="http://schemas.openxmlformats.org/officeDocument/2006/relationships/hyperlink" Target="https://mp.weixin.qq.com/s?__biz=MzI5MzcwODYxMQ==&amp;mid=2247483757&amp;idx=1&amp;sn=aa7376cf5f752b4d66a93a8d2fc99c20&amp;scene=21#wechat_redire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746791/" TargetMode="External"/><Relationship Id="rId2" Type="http://schemas.openxmlformats.org/officeDocument/2006/relationships/hyperlink" Target="https://lwn.net/Articles/746129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F0A25-1573-2148-8FF3-03F41F022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内核最新进展分享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1641A1-F004-394D-8984-A55FEE5B5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/>
              <a:t>海航云资深架构师张健</a:t>
            </a:r>
          </a:p>
        </p:txBody>
      </p:sp>
    </p:spTree>
    <p:extLst>
      <p:ext uri="{BB962C8B-B14F-4D97-AF65-F5344CB8AC3E}">
        <p14:creationId xmlns:p14="http://schemas.microsoft.com/office/powerpoint/2010/main" val="262955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4D4F7-68A2-054E-BE64-E34E4AA9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SCMI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2CE3198-B044-EA4B-BB30-18F5E299B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90" y="2307404"/>
            <a:ext cx="4683212" cy="3636963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65B6212-1E42-284A-97B5-831DA03FA494}"/>
              </a:ext>
            </a:extLst>
          </p:cNvPr>
          <p:cNvSpPr/>
          <p:nvPr/>
        </p:nvSpPr>
        <p:spPr>
          <a:xfrm>
            <a:off x="985460" y="5944367"/>
            <a:ext cx="10396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Ref: </a:t>
            </a:r>
          </a:p>
          <a:p>
            <a:r>
              <a:rPr lang="en-US" altLang="zh-CN" dirty="0"/>
              <a:t>git log f46f11dc1e86270935041fbc3920ba71a050a5fd^!</a:t>
            </a:r>
          </a:p>
          <a:p>
            <a:r>
              <a:rPr lang="zh-CN" altLang="en-US" dirty="0"/>
              <a:t>http://infocenter.arm.com/help/index.jsp?topic=/com.arm.doc.den0056a/index.html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892BBC-8B53-0E45-BAA1-0BE6918E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702" y="2307404"/>
            <a:ext cx="7097801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0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12A7F65-DC52-C34C-A967-BCFAAB85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865" y="2413000"/>
            <a:ext cx="6271320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FCB1D0-B4B3-2B4B-86D0-1318B1AC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Memory encryption: Intel SGX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B7517-EA32-634B-ABF6-8F6686C9C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CN" sz="1600" dirty="0"/>
              <a:t>Ref: https://</a:t>
            </a:r>
            <a:r>
              <a:rPr kumimoji="1" lang="en" altLang="zh-CN" sz="1600" dirty="0" err="1"/>
              <a:t>medium.com</a:t>
            </a:r>
            <a:r>
              <a:rPr kumimoji="1" lang="en" altLang="zh-CN" sz="1600" dirty="0"/>
              <a:t>/@</a:t>
            </a:r>
            <a:r>
              <a:rPr kumimoji="1" lang="en" altLang="zh-CN" sz="1600" dirty="0" err="1"/>
              <a:t>danny_harnik</a:t>
            </a:r>
            <a:r>
              <a:rPr kumimoji="1" lang="en" altLang="zh-CN" sz="1600" dirty="0"/>
              <a:t>/impressions-of-intel-sgx-performance-22442093595a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474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2D8C265-E8EB-8F4D-ACAF-9C7B5B522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5088" y="2413000"/>
            <a:ext cx="509087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FCB1D0-B4B3-2B4B-86D0-1318B1AC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dirty="0"/>
              <a:t>Memory encryption: AMD SEV</a:t>
            </a:r>
            <a:endParaRPr kumimoji="1"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B019A8-6211-9547-BB80-DDB474F0B7FD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kumimoji="1" lang="en-US" altLang="zh-CN" sz="1600" dirty="0"/>
              <a:t>Ref: http://</a:t>
            </a:r>
            <a:r>
              <a:rPr kumimoji="1" lang="en-US" altLang="zh-CN" sz="1600" dirty="0" err="1"/>
              <a:t>amd-dev.wpengine.netdna-cdn.com</a:t>
            </a:r>
            <a:r>
              <a:rPr kumimoji="1" lang="en-US" altLang="zh-CN" sz="1600" dirty="0"/>
              <a:t>/</a:t>
            </a:r>
            <a:r>
              <a:rPr kumimoji="1" lang="en-US" altLang="zh-CN" sz="1600" dirty="0" err="1"/>
              <a:t>wordpress</a:t>
            </a:r>
            <a:r>
              <a:rPr kumimoji="1" lang="en-US" altLang="zh-CN" sz="1600" dirty="0"/>
              <a:t>/media/2013/12/AMD_Memory_Encryption_Whitepaper_v7-Public.pdf</a:t>
            </a:r>
          </a:p>
        </p:txBody>
      </p:sp>
    </p:spTree>
    <p:extLst>
      <p:ext uri="{BB962C8B-B14F-4D97-AF65-F5344CB8AC3E}">
        <p14:creationId xmlns:p14="http://schemas.microsoft.com/office/powerpoint/2010/main" val="103107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CB1D0-B4B3-2B4B-86D0-1318B1AC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Memory: </a:t>
            </a:r>
            <a:r>
              <a:rPr kumimoji="1" lang="en" altLang="zh-CN" dirty="0"/>
              <a:t>a simple flag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B7517-EA32-634B-ABF6-8F6686C9C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MAP_FIXED</a:t>
            </a:r>
          </a:p>
          <a:p>
            <a:r>
              <a:rPr kumimoji="1" lang="en" altLang="zh-CN" dirty="0"/>
              <a:t>MAP_FIXED_NOREPLACE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01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A72EB-40C6-F843-98FD-A95C8EC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dirty="0"/>
              <a:t>Staging features: ILP32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34AFA8C-E9D5-B947-8FF3-5BB6631FA03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10000" y="2293937"/>
            <a:ext cx="10571998" cy="3636963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2BF3554-EBE8-2944-9CFB-FD2C0053F705}"/>
              </a:ext>
            </a:extLst>
          </p:cNvPr>
          <p:cNvSpPr/>
          <p:nvPr/>
        </p:nvSpPr>
        <p:spPr>
          <a:xfrm>
            <a:off x="3335737" y="6173272"/>
            <a:ext cx="5796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Ref: </a:t>
            </a:r>
            <a:r>
              <a:rPr lang="zh-CN" altLang="en-US" dirty="0"/>
              <a:t>https://github.com/norov/linux/tree/ilp32-4.16</a:t>
            </a:r>
          </a:p>
        </p:txBody>
      </p:sp>
    </p:spTree>
    <p:extLst>
      <p:ext uri="{BB962C8B-B14F-4D97-AF65-F5344CB8AC3E}">
        <p14:creationId xmlns:p14="http://schemas.microsoft.com/office/powerpoint/2010/main" val="314713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909475-560B-AF40-974D-1A6D59331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8282151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2A72EB-40C6-F843-98FD-A95C8EC3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Staging features: ILP32</a:t>
            </a:r>
          </a:p>
        </p:txBody>
      </p:sp>
    </p:spTree>
    <p:extLst>
      <p:ext uri="{BB962C8B-B14F-4D97-AF65-F5344CB8AC3E}">
        <p14:creationId xmlns:p14="http://schemas.microsoft.com/office/powerpoint/2010/main" val="3198642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图片 6">
            <a:extLst>
              <a:ext uri="{FF2B5EF4-FFF2-40B4-BE49-F238E27FC236}">
                <a16:creationId xmlns:a16="http://schemas.microsoft.com/office/drawing/2014/main" id="{66AD23A4-8354-9F40-BB2C-10A44F31D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6734087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2A72EB-40C6-F843-98FD-A95C8EC3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Staging features: ILP32</a:t>
            </a:r>
          </a:p>
        </p:txBody>
      </p:sp>
    </p:spTree>
    <p:extLst>
      <p:ext uri="{BB962C8B-B14F-4D97-AF65-F5344CB8AC3E}">
        <p14:creationId xmlns:p14="http://schemas.microsoft.com/office/powerpoint/2010/main" val="121921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AD8A7-8C4A-844F-9001-1896158B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Thanks:</a:t>
            </a:r>
            <a:r>
              <a:rPr lang="zh-CN" altLang="en-US" dirty="0"/>
              <a:t>你可能感兴趣的文章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CD02E-E4FD-0444-9CF7-924E64B17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半瓦平时有随手记笔记的习惯，公众号原创文章只分享自己有体会的信息，希望能促进价值信息流动。任何建议欢迎给我留言或添加我的微信（公众号回复“微信”，可以看到半瓦的微信）：</a:t>
            </a:r>
          </a:p>
          <a:p>
            <a:r>
              <a:rPr lang="zh-CN" altLang="en-US" dirty="0">
                <a:hlinkClick r:id="rId2"/>
              </a:rPr>
              <a:t>春风吹又生</a:t>
            </a:r>
            <a:r>
              <a:rPr lang="en-US" altLang="zh-CN" dirty="0">
                <a:hlinkClick r:id="rId2"/>
              </a:rPr>
              <a:t>—-</a:t>
            </a:r>
            <a:r>
              <a:rPr lang="zh-CN" altLang="en-US" dirty="0">
                <a:hlinkClick r:id="rId2"/>
              </a:rPr>
              <a:t>梳理中国</a:t>
            </a:r>
            <a:r>
              <a:rPr lang="en" altLang="zh-CN" dirty="0">
                <a:hlinkClick r:id="rId2"/>
              </a:rPr>
              <a:t>CPU</a:t>
            </a:r>
            <a:endParaRPr lang="en" altLang="zh-CN" dirty="0"/>
          </a:p>
          <a:p>
            <a:r>
              <a:rPr lang="en" altLang="zh-CN" dirty="0">
                <a:hlinkClick r:id="rId3"/>
              </a:rPr>
              <a:t>Linux</a:t>
            </a:r>
            <a:r>
              <a:rPr lang="zh-CN" altLang="en-US" dirty="0">
                <a:hlinkClick r:id="rId3"/>
              </a:rPr>
              <a:t>自动化部署工具综述（</a:t>
            </a:r>
            <a:r>
              <a:rPr lang="en" altLang="zh-CN" dirty="0">
                <a:hlinkClick r:id="rId3"/>
              </a:rPr>
              <a:t>Linux</a:t>
            </a:r>
            <a:r>
              <a:rPr lang="zh-CN" altLang="en-US" dirty="0">
                <a:hlinkClick r:id="rId3"/>
              </a:rPr>
              <a:t>自动化部署工具系列之一）</a:t>
            </a:r>
            <a:endParaRPr lang="zh-CN" altLang="en-US" dirty="0"/>
          </a:p>
          <a:p>
            <a:r>
              <a:rPr lang="zh-CN" altLang="en-US" dirty="0">
                <a:hlinkClick r:id="rId4"/>
              </a:rPr>
              <a:t>比较操作系统镜像制作方式（</a:t>
            </a:r>
            <a:r>
              <a:rPr lang="en" altLang="zh-CN" dirty="0">
                <a:hlinkClick r:id="rId4"/>
              </a:rPr>
              <a:t>Linux</a:t>
            </a:r>
            <a:r>
              <a:rPr lang="zh-CN" altLang="en-US" dirty="0">
                <a:hlinkClick r:id="rId4"/>
              </a:rPr>
              <a:t>自动化部署工具系列之二）</a:t>
            </a:r>
            <a:endParaRPr lang="zh-CN" altLang="en-US" dirty="0"/>
          </a:p>
          <a:p>
            <a:r>
              <a:rPr lang="en" altLang="zh-CN" dirty="0">
                <a:hlinkClick r:id="rId5"/>
              </a:rPr>
              <a:t>ARM</a:t>
            </a:r>
            <a:r>
              <a:rPr lang="zh-CN" altLang="en-US" dirty="0">
                <a:hlinkClick r:id="rId5"/>
              </a:rPr>
              <a:t>生态系统的盛会</a:t>
            </a:r>
            <a:r>
              <a:rPr lang="en" altLang="zh-CN" dirty="0">
                <a:hlinkClick r:id="rId5"/>
              </a:rPr>
              <a:t>Linaro connect</a:t>
            </a:r>
            <a:r>
              <a:rPr lang="zh-CN" altLang="en" dirty="0">
                <a:hlinkClick r:id="rId5"/>
              </a:rPr>
              <a:t>（</a:t>
            </a:r>
            <a:r>
              <a:rPr lang="zh-CN" altLang="en-US" dirty="0">
                <a:hlinkClick r:id="rId5"/>
              </a:rPr>
              <a:t>之一）：</a:t>
            </a:r>
            <a:r>
              <a:rPr lang="en" altLang="zh-CN" dirty="0">
                <a:hlinkClick r:id="rId5"/>
              </a:rPr>
              <a:t>arm64 server</a:t>
            </a:r>
            <a:r>
              <a:rPr lang="zh-CN" altLang="en-US" dirty="0">
                <a:hlinkClick r:id="rId5"/>
              </a:rPr>
              <a:t>和端侧</a:t>
            </a:r>
            <a:r>
              <a:rPr lang="en" altLang="zh-CN" dirty="0">
                <a:hlinkClick r:id="rId5"/>
              </a:rPr>
              <a:t>AI</a:t>
            </a:r>
            <a:endParaRPr lang="en" altLang="zh-CN" dirty="0"/>
          </a:p>
          <a:p>
            <a:r>
              <a:rPr lang="en" altLang="zh-CN" dirty="0">
                <a:hlinkClick r:id="rId6"/>
              </a:rPr>
              <a:t>ARM</a:t>
            </a:r>
            <a:r>
              <a:rPr lang="zh-CN" altLang="en-US" dirty="0">
                <a:hlinkClick r:id="rId6"/>
              </a:rPr>
              <a:t>生态系统的盛会</a:t>
            </a:r>
            <a:r>
              <a:rPr lang="en" altLang="zh-CN" dirty="0">
                <a:hlinkClick r:id="rId6"/>
              </a:rPr>
              <a:t>Linaro connect</a:t>
            </a:r>
            <a:r>
              <a:rPr lang="zh-CN" altLang="en" dirty="0">
                <a:hlinkClick r:id="rId6"/>
              </a:rPr>
              <a:t>（</a:t>
            </a:r>
            <a:r>
              <a:rPr lang="zh-CN" altLang="en-US" dirty="0">
                <a:hlinkClick r:id="rId6"/>
              </a:rPr>
              <a:t>之二）：</a:t>
            </a:r>
            <a:r>
              <a:rPr lang="en" altLang="zh-CN" dirty="0">
                <a:hlinkClick r:id="rId6"/>
              </a:rPr>
              <a:t>arm64 workstation</a:t>
            </a:r>
            <a:r>
              <a:rPr lang="zh-CN" altLang="en-US" dirty="0">
                <a:hlinkClick r:id="rId6"/>
              </a:rPr>
              <a:t>和低成本调试工具</a:t>
            </a:r>
            <a:endParaRPr lang="zh-CN" altLang="en-US" dirty="0"/>
          </a:p>
          <a:p>
            <a:r>
              <a:rPr lang="zh-CN" altLang="en-US" dirty="0">
                <a:hlinkClick r:id="rId7"/>
              </a:rPr>
              <a:t>内核测试小整理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25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C6B5B0-2FDB-114C-B52B-3B9EF854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endParaRPr kumimoji="1" lang="zh-CN" altLang="en-US" sz="440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A7D43392-C5D1-473E-851D-1DF8F7539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487102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442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23DE4-D919-CE4C-B111-1D0D889B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Who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28B74-71D7-2048-84E8-6E043E87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63286" cy="3636511"/>
          </a:xfrm>
        </p:spPr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developer</a:t>
            </a:r>
          </a:p>
          <a:p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developer</a:t>
            </a:r>
          </a:p>
          <a:p>
            <a:r>
              <a:rPr kumimoji="1" lang="en-US" altLang="zh-CN" dirty="0"/>
              <a:t>Open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 lover</a:t>
            </a:r>
          </a:p>
          <a:p>
            <a:r>
              <a:rPr kumimoji="1" lang="en-US" altLang="zh-CN" dirty="0" err="1"/>
              <a:t>Wechat</a:t>
            </a:r>
            <a:r>
              <a:rPr kumimoji="1" lang="en-US" altLang="zh-CN" dirty="0"/>
              <a:t> public account</a:t>
            </a:r>
            <a:r>
              <a:rPr kumimoji="1" lang="zh-CN" altLang="en-US" dirty="0"/>
              <a:t> </a:t>
            </a:r>
            <a:r>
              <a:rPr kumimoji="1" lang="en-US" altLang="zh-CN" dirty="0"/>
              <a:t>《</a:t>
            </a:r>
            <a:r>
              <a:rPr kumimoji="1" lang="zh-CN" altLang="en-US" dirty="0"/>
              <a:t>敏达生活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E1B1B4-1469-3D45-B60D-4DB5FD1C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498" y="2675292"/>
            <a:ext cx="2730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8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113186-6D73-0842-A8C0-A76207A5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032918"/>
            <a:ext cx="5452533" cy="479216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6600" dirty="0"/>
              <a:t>Who writes the Linux kernel?</a:t>
            </a:r>
          </a:p>
        </p:txBody>
      </p:sp>
    </p:spTree>
    <p:extLst>
      <p:ext uri="{BB962C8B-B14F-4D97-AF65-F5344CB8AC3E}">
        <p14:creationId xmlns:p14="http://schemas.microsoft.com/office/powerpoint/2010/main" val="343011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内容占位符 4">
            <a:extLst>
              <a:ext uri="{FF2B5EF4-FFF2-40B4-BE49-F238E27FC236}">
                <a16:creationId xmlns:a16="http://schemas.microsoft.com/office/drawing/2014/main" id="{A1140167-C329-F441-BF77-BE98CAA1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4" y="565887"/>
            <a:ext cx="11288972" cy="383824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D9B8CAB-CD41-E542-965C-64AC427F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5151992"/>
            <a:ext cx="10930487" cy="67344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3200">
                <a:solidFill>
                  <a:srgbClr val="FFFFFF"/>
                </a:solidFill>
              </a:rPr>
              <a:t>Who writes the Linux kernel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CC7043-DBDC-4B83-8B39-BA32B1DC8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5825437"/>
            <a:ext cx="10930487" cy="469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ref: http://www.remword.com/kps_result/all_whole_line.htm</a:t>
            </a:r>
          </a:p>
        </p:txBody>
      </p:sp>
    </p:spTree>
    <p:extLst>
      <p:ext uri="{BB962C8B-B14F-4D97-AF65-F5344CB8AC3E}">
        <p14:creationId xmlns:p14="http://schemas.microsoft.com/office/powerpoint/2010/main" val="2946676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5D5EB5-94DB-4B45-83D0-5689E319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701995"/>
            <a:ext cx="6268060" cy="528083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D9B8CAB-CD41-E542-965C-64AC427F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zh-CN" sz="4400" dirty="0"/>
              <a:t>Who writes the Linux kernel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CC7043-DBDC-4B83-8B39-BA32B1DC8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349" y="457199"/>
            <a:ext cx="3247652" cy="1362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ref: 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https://lwn.net/Articles/750054/</a:t>
            </a:r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664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3B479-533D-FF4A-8A31-4C8E5261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Live with upstream kernel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C14C8-A44D-0A49-B575-E7397C645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kernel newbie</a:t>
            </a:r>
            <a:r>
              <a:rPr kumimoji="1" lang="en-US" altLang="zh-CN" dirty="0"/>
              <a:t>: 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kernelnewbies.org</a:t>
            </a:r>
            <a:r>
              <a:rPr kumimoji="1" lang="en" altLang="zh-CN" dirty="0"/>
              <a:t>/Linux_4.16</a:t>
            </a:r>
          </a:p>
          <a:p>
            <a:r>
              <a:rPr kumimoji="1" lang="en" altLang="zh-CN" dirty="0"/>
              <a:t>LWN: merge window</a:t>
            </a:r>
          </a:p>
          <a:p>
            <a:pPr lvl="1"/>
            <a:r>
              <a:rPr kumimoji="1" lang="en" altLang="zh-CN" dirty="0"/>
              <a:t>Part1: </a:t>
            </a:r>
            <a:r>
              <a:rPr kumimoji="1" lang="en" altLang="zh-CN" dirty="0">
                <a:hlinkClick r:id="rId2"/>
              </a:rPr>
              <a:t>https://lwn.net/Articles/746129/</a:t>
            </a:r>
            <a:endParaRPr kumimoji="1" lang="en" altLang="zh-CN" dirty="0"/>
          </a:p>
          <a:p>
            <a:pPr lvl="1"/>
            <a:r>
              <a:rPr kumimoji="1" lang="en" altLang="zh-CN" dirty="0"/>
              <a:t>Part2: </a:t>
            </a:r>
            <a:r>
              <a:rPr kumimoji="1" lang="en" altLang="zh-CN" dirty="0">
                <a:hlinkClick r:id="rId3"/>
              </a:rPr>
              <a:t>https://lwn.net/Articles/746791/</a:t>
            </a:r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108594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C9E8-AC16-BE48-A6E1-9ABF3D76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Meltdown and </a:t>
            </a:r>
            <a:r>
              <a:rPr kumimoji="1" lang="en-US" altLang="zh-CN" dirty="0" err="1"/>
              <a:t>Spectre</a:t>
            </a: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513E58-8678-E245-85C1-B99F5EC5C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ISA and side-channel attack</a:t>
            </a:r>
          </a:p>
          <a:p>
            <a:r>
              <a:rPr lang="en-US" altLang="zh-CN" dirty="0"/>
              <a:t>Upstream status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DEFFB2-5F7C-2549-AF92-6150CA4F22CF}"/>
              </a:ext>
            </a:extLst>
          </p:cNvPr>
          <p:cNvSpPr/>
          <p:nvPr/>
        </p:nvSpPr>
        <p:spPr>
          <a:xfrm>
            <a:off x="956442" y="5212467"/>
            <a:ext cx="9417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Ref: google I/O 1’31’’: </a:t>
            </a:r>
            <a:r>
              <a:rPr lang="zh-CN" altLang="en-US" dirty="0"/>
              <a:t>https://mp.weixin.qq.com/s/bUVQVk3W6BM4WNNbFnJ4HQ</a:t>
            </a:r>
          </a:p>
        </p:txBody>
      </p:sp>
    </p:spTree>
    <p:extLst>
      <p:ext uri="{BB962C8B-B14F-4D97-AF65-F5344CB8AC3E}">
        <p14:creationId xmlns:p14="http://schemas.microsoft.com/office/powerpoint/2010/main" val="163835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C9E8-AC16-BE48-A6E1-9ABF3D76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Meltdown and </a:t>
            </a:r>
            <a:r>
              <a:rPr kumimoji="1" lang="en-US" altLang="zh-CN" dirty="0" err="1"/>
              <a:t>Spectre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7FAADDC-E609-A641-B1B2-0333CD136A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0000" y="2916183"/>
          <a:ext cx="10553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2485579210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875782371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2910430628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781791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7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0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8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arm64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88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326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47</TotalTime>
  <Words>435</Words>
  <Application>Microsoft Macintosh PowerPoint</Application>
  <PresentationFormat>宽屏</PresentationFormat>
  <Paragraphs>56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宋体</vt:lpstr>
      <vt:lpstr>Century Gothic</vt:lpstr>
      <vt:lpstr>Wingdings 2</vt:lpstr>
      <vt:lpstr>引用</vt:lpstr>
      <vt:lpstr>Linux内核最新进展分享</vt:lpstr>
      <vt:lpstr>PowerPoint 演示文稿</vt:lpstr>
      <vt:lpstr>Who I am?</vt:lpstr>
      <vt:lpstr>Who writes the Linux kernel?</vt:lpstr>
      <vt:lpstr>Who writes the Linux kernel</vt:lpstr>
      <vt:lpstr>Who writes the Linux kernel</vt:lpstr>
      <vt:lpstr>Live with upstream kernel</vt:lpstr>
      <vt:lpstr>Meltdown and Spectre</vt:lpstr>
      <vt:lpstr>Meltdown and Spectre</vt:lpstr>
      <vt:lpstr>SCMI</vt:lpstr>
      <vt:lpstr>Memory encryption: Intel SGX</vt:lpstr>
      <vt:lpstr>Memory encryption: AMD SEV</vt:lpstr>
      <vt:lpstr>Memory: a simple flag</vt:lpstr>
      <vt:lpstr>Staging features: ILP32</vt:lpstr>
      <vt:lpstr>Staging features: ILP32</vt:lpstr>
      <vt:lpstr>Staging features: ILP32</vt:lpstr>
      <vt:lpstr>Thanks:你可能感兴趣的文章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Linux内核最新进展分享</dc:title>
  <dc:creator>张健 (Bamvor Zhang)</dc:creator>
  <cp:lastModifiedBy>张健 (Bamvor Zhang)</cp:lastModifiedBy>
  <cp:revision>15</cp:revision>
  <dcterms:created xsi:type="dcterms:W3CDTF">2018-05-20T12:46:37Z</dcterms:created>
  <dcterms:modified xsi:type="dcterms:W3CDTF">2018-05-20T13:34:26Z</dcterms:modified>
</cp:coreProperties>
</file>