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74" r:id="rId5"/>
    <p:sldId id="260" r:id="rId6"/>
    <p:sldId id="265" r:id="rId7"/>
    <p:sldId id="259" r:id="rId8"/>
    <p:sldId id="267" r:id="rId9"/>
    <p:sldId id="261" r:id="rId10"/>
    <p:sldId id="262" r:id="rId11"/>
    <p:sldId id="263" r:id="rId12"/>
    <p:sldId id="270" r:id="rId13"/>
    <p:sldId id="268" r:id="rId14"/>
    <p:sldId id="271" r:id="rId15"/>
    <p:sldId id="272" r:id="rId16"/>
    <p:sldId id="26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5"/>
    <p:restoredTop sz="94648"/>
  </p:normalViewPr>
  <p:slideViewPr>
    <p:cSldViewPr snapToGrid="0" snapToObjects="1">
      <p:cViewPr varScale="1">
        <p:scale>
          <a:sx n="96" d="100"/>
          <a:sy n="96" d="100"/>
        </p:scale>
        <p:origin x="184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0E725-DCAF-4771-9562-20A9E39131E8}" type="doc">
      <dgm:prSet loTypeId="urn:microsoft.com/office/officeart/2008/layout/LinedList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34D8220-6677-4A94-B43E-ACA888DED31F}">
      <dgm:prSet/>
      <dgm:spPr/>
      <dgm:t>
        <a:bodyPr/>
        <a:lstStyle/>
        <a:p>
          <a:r>
            <a:rPr kumimoji="1" lang="en-US"/>
            <a:t>Who I am</a:t>
          </a:r>
          <a:endParaRPr lang="en-US"/>
        </a:p>
      </dgm:t>
    </dgm:pt>
    <dgm:pt modelId="{5164E3ED-20A6-483B-BC54-5FB5585568E3}" type="parTrans" cxnId="{CF66DD58-5694-4835-8651-292AEB3BEB17}">
      <dgm:prSet/>
      <dgm:spPr/>
      <dgm:t>
        <a:bodyPr/>
        <a:lstStyle/>
        <a:p>
          <a:endParaRPr lang="en-US"/>
        </a:p>
      </dgm:t>
    </dgm:pt>
    <dgm:pt modelId="{5ACAE7C3-9A53-42A6-B7BE-ACA3CE767A04}" type="sibTrans" cxnId="{CF66DD58-5694-4835-8651-292AEB3BEB17}">
      <dgm:prSet/>
      <dgm:spPr/>
      <dgm:t>
        <a:bodyPr/>
        <a:lstStyle/>
        <a:p>
          <a:endParaRPr lang="en-US"/>
        </a:p>
      </dgm:t>
    </dgm:pt>
    <dgm:pt modelId="{4A3A58B9-E833-4AB0-851E-FE9427773129}">
      <dgm:prSet/>
      <dgm:spPr/>
      <dgm:t>
        <a:bodyPr/>
        <a:lstStyle/>
        <a:p>
          <a:r>
            <a:rPr kumimoji="1" lang="en-US" dirty="0"/>
            <a:t>Who writes the Linux kernel</a:t>
          </a:r>
          <a:endParaRPr lang="en-US" dirty="0"/>
        </a:p>
      </dgm:t>
    </dgm:pt>
    <dgm:pt modelId="{9DF5DF28-63D3-445E-BFA4-8FBB3B2F6790}" type="parTrans" cxnId="{0BCF207F-3FB1-4128-9BB2-A3979EC2F15C}">
      <dgm:prSet/>
      <dgm:spPr/>
      <dgm:t>
        <a:bodyPr/>
        <a:lstStyle/>
        <a:p>
          <a:endParaRPr lang="en-US"/>
        </a:p>
      </dgm:t>
    </dgm:pt>
    <dgm:pt modelId="{63A98430-0E61-406E-851B-D43B33408BEF}" type="sibTrans" cxnId="{0BCF207F-3FB1-4128-9BB2-A3979EC2F15C}">
      <dgm:prSet/>
      <dgm:spPr/>
      <dgm:t>
        <a:bodyPr/>
        <a:lstStyle/>
        <a:p>
          <a:endParaRPr lang="en-US"/>
        </a:p>
      </dgm:t>
    </dgm:pt>
    <dgm:pt modelId="{19EDFD73-03AA-4645-8D36-3E7BE9728302}">
      <dgm:prSet/>
      <dgm:spPr/>
      <dgm:t>
        <a:bodyPr/>
        <a:lstStyle/>
        <a:p>
          <a:r>
            <a:rPr kumimoji="1" lang="en-US" dirty="0"/>
            <a:t>Live with upstream kernel</a:t>
          </a:r>
          <a:endParaRPr lang="en-US" dirty="0"/>
        </a:p>
      </dgm:t>
    </dgm:pt>
    <dgm:pt modelId="{EFDE00AA-7153-4DB0-AC1C-CEA9246A5B01}" type="parTrans" cxnId="{B3FDE34B-CDF6-411D-9077-A6615904CE8C}">
      <dgm:prSet/>
      <dgm:spPr/>
      <dgm:t>
        <a:bodyPr/>
        <a:lstStyle/>
        <a:p>
          <a:endParaRPr lang="en-US"/>
        </a:p>
      </dgm:t>
    </dgm:pt>
    <dgm:pt modelId="{1BC512F2-B6DC-409D-9992-7939F4E32DD8}" type="sibTrans" cxnId="{B3FDE34B-CDF6-411D-9077-A6615904CE8C}">
      <dgm:prSet/>
      <dgm:spPr/>
      <dgm:t>
        <a:bodyPr/>
        <a:lstStyle/>
        <a:p>
          <a:endParaRPr lang="en-US"/>
        </a:p>
      </dgm:t>
    </dgm:pt>
    <dgm:pt modelId="{C0A92530-8B9B-4E62-A5AD-7C5A9731F236}">
      <dgm:prSet/>
      <dgm:spPr/>
      <dgm:t>
        <a:bodyPr/>
        <a:lstStyle/>
        <a:p>
          <a:r>
            <a:rPr kumimoji="1" lang="en-US" dirty="0"/>
            <a:t>Architecture relative features</a:t>
          </a:r>
          <a:endParaRPr lang="en-US" dirty="0"/>
        </a:p>
      </dgm:t>
    </dgm:pt>
    <dgm:pt modelId="{7FCE6E63-E98D-462E-A874-DDB7BE7A0EED}" type="parTrans" cxnId="{F69DDE73-048B-4D1A-B566-43D20F701C61}">
      <dgm:prSet/>
      <dgm:spPr/>
      <dgm:t>
        <a:bodyPr/>
        <a:lstStyle/>
        <a:p>
          <a:endParaRPr lang="en-US"/>
        </a:p>
      </dgm:t>
    </dgm:pt>
    <dgm:pt modelId="{A51D91AA-BDFC-4DDD-AD95-D21DD92E63C1}" type="sibTrans" cxnId="{F69DDE73-048B-4D1A-B566-43D20F701C61}">
      <dgm:prSet/>
      <dgm:spPr/>
      <dgm:t>
        <a:bodyPr/>
        <a:lstStyle/>
        <a:p>
          <a:endParaRPr lang="en-US"/>
        </a:p>
      </dgm:t>
    </dgm:pt>
    <dgm:pt modelId="{1ABB3222-A862-4F34-BB23-416DF09253CE}">
      <dgm:prSet/>
      <dgm:spPr/>
      <dgm:t>
        <a:bodyPr/>
        <a:lstStyle/>
        <a:p>
          <a:r>
            <a:rPr kumimoji="1" lang="en-US" dirty="0"/>
            <a:t>Memory features</a:t>
          </a:r>
          <a:endParaRPr lang="en-US" dirty="0"/>
        </a:p>
      </dgm:t>
    </dgm:pt>
    <dgm:pt modelId="{ADD36BD0-595B-4F6A-A352-0EE7B63DE928}" type="parTrans" cxnId="{2C6E42C7-7502-4BD4-90B2-5013775DFB37}">
      <dgm:prSet/>
      <dgm:spPr/>
      <dgm:t>
        <a:bodyPr/>
        <a:lstStyle/>
        <a:p>
          <a:endParaRPr lang="en-US"/>
        </a:p>
      </dgm:t>
    </dgm:pt>
    <dgm:pt modelId="{187D5028-C94A-4538-B1F0-4EA58E1BDEF3}" type="sibTrans" cxnId="{2C6E42C7-7502-4BD4-90B2-5013775DFB37}">
      <dgm:prSet/>
      <dgm:spPr/>
      <dgm:t>
        <a:bodyPr/>
        <a:lstStyle/>
        <a:p>
          <a:endParaRPr lang="en-US"/>
        </a:p>
      </dgm:t>
    </dgm:pt>
    <dgm:pt modelId="{60A4501D-3489-4E49-9CF1-9E80A2414AFF}">
      <dgm:prSet/>
      <dgm:spPr/>
      <dgm:t>
        <a:bodyPr/>
        <a:lstStyle/>
        <a:p>
          <a:r>
            <a:rPr kumimoji="1" lang="en-US"/>
            <a:t>Staging features: ILP32</a:t>
          </a:r>
          <a:endParaRPr lang="en-US"/>
        </a:p>
      </dgm:t>
    </dgm:pt>
    <dgm:pt modelId="{E988A915-C989-4A3F-810C-428D2F6FD6DD}" type="parTrans" cxnId="{3B0D4AC9-445F-4BB2-9942-F4A83DF3F639}">
      <dgm:prSet/>
      <dgm:spPr/>
      <dgm:t>
        <a:bodyPr/>
        <a:lstStyle/>
        <a:p>
          <a:endParaRPr lang="en-US"/>
        </a:p>
      </dgm:t>
    </dgm:pt>
    <dgm:pt modelId="{DD621FE8-4D0D-4710-BEDE-23B58C0B8C7D}" type="sibTrans" cxnId="{3B0D4AC9-445F-4BB2-9942-F4A83DF3F639}">
      <dgm:prSet/>
      <dgm:spPr/>
      <dgm:t>
        <a:bodyPr/>
        <a:lstStyle/>
        <a:p>
          <a:endParaRPr lang="en-US"/>
        </a:p>
      </dgm:t>
    </dgm:pt>
    <dgm:pt modelId="{6B2A1BA8-C00C-494C-973E-86645174C5EA}" type="pres">
      <dgm:prSet presAssocID="{E090E725-DCAF-4771-9562-20A9E39131E8}" presName="vert0" presStyleCnt="0">
        <dgm:presLayoutVars>
          <dgm:dir/>
          <dgm:animOne val="branch"/>
          <dgm:animLvl val="lvl"/>
        </dgm:presLayoutVars>
      </dgm:prSet>
      <dgm:spPr/>
    </dgm:pt>
    <dgm:pt modelId="{9613398F-3ABC-2744-8061-FF5AF21A4457}" type="pres">
      <dgm:prSet presAssocID="{F34D8220-6677-4A94-B43E-ACA888DED31F}" presName="thickLine" presStyleLbl="alignNode1" presStyleIdx="0" presStyleCnt="6"/>
      <dgm:spPr/>
    </dgm:pt>
    <dgm:pt modelId="{86C9FFC5-8FF3-894C-BDDE-9D945F2EF18C}" type="pres">
      <dgm:prSet presAssocID="{F34D8220-6677-4A94-B43E-ACA888DED31F}" presName="horz1" presStyleCnt="0"/>
      <dgm:spPr/>
    </dgm:pt>
    <dgm:pt modelId="{E75A8EA8-7F93-1E40-95B6-20A4B66230A7}" type="pres">
      <dgm:prSet presAssocID="{F34D8220-6677-4A94-B43E-ACA888DED31F}" presName="tx1" presStyleLbl="revTx" presStyleIdx="0" presStyleCnt="6"/>
      <dgm:spPr/>
    </dgm:pt>
    <dgm:pt modelId="{8BCE7470-999B-8F44-BB06-5F5F93F31E1F}" type="pres">
      <dgm:prSet presAssocID="{F34D8220-6677-4A94-B43E-ACA888DED31F}" presName="vert1" presStyleCnt="0"/>
      <dgm:spPr/>
    </dgm:pt>
    <dgm:pt modelId="{068E5ACA-1852-7B46-BAB4-CFCF545BE431}" type="pres">
      <dgm:prSet presAssocID="{19EDFD73-03AA-4645-8D36-3E7BE9728302}" presName="thickLine" presStyleLbl="alignNode1" presStyleIdx="1" presStyleCnt="6"/>
      <dgm:spPr/>
    </dgm:pt>
    <dgm:pt modelId="{54205B1A-C479-CD4D-9812-22F792265703}" type="pres">
      <dgm:prSet presAssocID="{19EDFD73-03AA-4645-8D36-3E7BE9728302}" presName="horz1" presStyleCnt="0"/>
      <dgm:spPr/>
    </dgm:pt>
    <dgm:pt modelId="{C447F2BF-409F-7045-A607-FBED0E27BD62}" type="pres">
      <dgm:prSet presAssocID="{19EDFD73-03AA-4645-8D36-3E7BE9728302}" presName="tx1" presStyleLbl="revTx" presStyleIdx="1" presStyleCnt="6"/>
      <dgm:spPr/>
    </dgm:pt>
    <dgm:pt modelId="{EE0C6909-77F9-A74A-AB8E-254B64D68AF9}" type="pres">
      <dgm:prSet presAssocID="{19EDFD73-03AA-4645-8D36-3E7BE9728302}" presName="vert1" presStyleCnt="0"/>
      <dgm:spPr/>
    </dgm:pt>
    <dgm:pt modelId="{9DB8BE05-E8BF-1D41-821E-A4B00C7F1EDF}" type="pres">
      <dgm:prSet presAssocID="{4A3A58B9-E833-4AB0-851E-FE9427773129}" presName="thickLine" presStyleLbl="alignNode1" presStyleIdx="2" presStyleCnt="6"/>
      <dgm:spPr/>
    </dgm:pt>
    <dgm:pt modelId="{D37280D2-FBF1-044E-9F78-8EFB1109B553}" type="pres">
      <dgm:prSet presAssocID="{4A3A58B9-E833-4AB0-851E-FE9427773129}" presName="horz1" presStyleCnt="0"/>
      <dgm:spPr/>
    </dgm:pt>
    <dgm:pt modelId="{1FCACEF5-5FF0-AF49-82AC-5723DCCA1BA4}" type="pres">
      <dgm:prSet presAssocID="{4A3A58B9-E833-4AB0-851E-FE9427773129}" presName="tx1" presStyleLbl="revTx" presStyleIdx="2" presStyleCnt="6"/>
      <dgm:spPr/>
    </dgm:pt>
    <dgm:pt modelId="{A8923683-A9D3-7E42-8D1C-28E859927720}" type="pres">
      <dgm:prSet presAssocID="{4A3A58B9-E833-4AB0-851E-FE9427773129}" presName="vert1" presStyleCnt="0"/>
      <dgm:spPr/>
    </dgm:pt>
    <dgm:pt modelId="{34F20FF6-6F36-9F4C-AB64-D37AD74BDFC5}" type="pres">
      <dgm:prSet presAssocID="{C0A92530-8B9B-4E62-A5AD-7C5A9731F236}" presName="thickLine" presStyleLbl="alignNode1" presStyleIdx="3" presStyleCnt="6"/>
      <dgm:spPr/>
    </dgm:pt>
    <dgm:pt modelId="{FF5CC36A-52D7-2948-A71A-7D5A8AA05A95}" type="pres">
      <dgm:prSet presAssocID="{C0A92530-8B9B-4E62-A5AD-7C5A9731F236}" presName="horz1" presStyleCnt="0"/>
      <dgm:spPr/>
    </dgm:pt>
    <dgm:pt modelId="{CE781C6B-62C6-BE40-84A7-52E1D7F613A8}" type="pres">
      <dgm:prSet presAssocID="{C0A92530-8B9B-4E62-A5AD-7C5A9731F236}" presName="tx1" presStyleLbl="revTx" presStyleIdx="3" presStyleCnt="6"/>
      <dgm:spPr/>
    </dgm:pt>
    <dgm:pt modelId="{D5AF9EEF-94B3-7240-8698-75E900BF9D22}" type="pres">
      <dgm:prSet presAssocID="{C0A92530-8B9B-4E62-A5AD-7C5A9731F236}" presName="vert1" presStyleCnt="0"/>
      <dgm:spPr/>
    </dgm:pt>
    <dgm:pt modelId="{5080DBA0-D858-2C4C-83F8-B6179A1F0BB7}" type="pres">
      <dgm:prSet presAssocID="{1ABB3222-A862-4F34-BB23-416DF09253CE}" presName="thickLine" presStyleLbl="alignNode1" presStyleIdx="4" presStyleCnt="6"/>
      <dgm:spPr/>
    </dgm:pt>
    <dgm:pt modelId="{3C782321-A01A-2C47-8245-2740F2612F34}" type="pres">
      <dgm:prSet presAssocID="{1ABB3222-A862-4F34-BB23-416DF09253CE}" presName="horz1" presStyleCnt="0"/>
      <dgm:spPr/>
    </dgm:pt>
    <dgm:pt modelId="{1F249974-3771-A048-AA2D-7EF4909A6A3A}" type="pres">
      <dgm:prSet presAssocID="{1ABB3222-A862-4F34-BB23-416DF09253CE}" presName="tx1" presStyleLbl="revTx" presStyleIdx="4" presStyleCnt="6"/>
      <dgm:spPr/>
    </dgm:pt>
    <dgm:pt modelId="{D09C2636-4050-1947-B56C-7F960B8659AA}" type="pres">
      <dgm:prSet presAssocID="{1ABB3222-A862-4F34-BB23-416DF09253CE}" presName="vert1" presStyleCnt="0"/>
      <dgm:spPr/>
    </dgm:pt>
    <dgm:pt modelId="{972E88E8-5308-2047-833F-ACDA62D67E49}" type="pres">
      <dgm:prSet presAssocID="{60A4501D-3489-4E49-9CF1-9E80A2414AFF}" presName="thickLine" presStyleLbl="alignNode1" presStyleIdx="5" presStyleCnt="6"/>
      <dgm:spPr/>
    </dgm:pt>
    <dgm:pt modelId="{34E90136-849C-DA47-90DB-E82D1369ADEC}" type="pres">
      <dgm:prSet presAssocID="{60A4501D-3489-4E49-9CF1-9E80A2414AFF}" presName="horz1" presStyleCnt="0"/>
      <dgm:spPr/>
    </dgm:pt>
    <dgm:pt modelId="{2F1CFC4F-7951-FE45-BF96-92D227E4C41B}" type="pres">
      <dgm:prSet presAssocID="{60A4501D-3489-4E49-9CF1-9E80A2414AFF}" presName="tx1" presStyleLbl="revTx" presStyleIdx="5" presStyleCnt="6"/>
      <dgm:spPr/>
    </dgm:pt>
    <dgm:pt modelId="{4B3DE04A-3225-AA45-AC14-3FB0E2AEFCB3}" type="pres">
      <dgm:prSet presAssocID="{60A4501D-3489-4E49-9CF1-9E80A2414AFF}" presName="vert1" presStyleCnt="0"/>
      <dgm:spPr/>
    </dgm:pt>
  </dgm:ptLst>
  <dgm:cxnLst>
    <dgm:cxn modelId="{6AEF4929-C861-B44E-A97D-185B7351D0BE}" type="presOf" srcId="{1ABB3222-A862-4F34-BB23-416DF09253CE}" destId="{1F249974-3771-A048-AA2D-7EF4909A6A3A}" srcOrd="0" destOrd="0" presId="urn:microsoft.com/office/officeart/2008/layout/LinedList"/>
    <dgm:cxn modelId="{B3FDE34B-CDF6-411D-9077-A6615904CE8C}" srcId="{E090E725-DCAF-4771-9562-20A9E39131E8}" destId="{19EDFD73-03AA-4645-8D36-3E7BE9728302}" srcOrd="1" destOrd="0" parTransId="{EFDE00AA-7153-4DB0-AC1C-CEA9246A5B01}" sibTransId="{1BC512F2-B6DC-409D-9992-7939F4E32DD8}"/>
    <dgm:cxn modelId="{CF66DD58-5694-4835-8651-292AEB3BEB17}" srcId="{E090E725-DCAF-4771-9562-20A9E39131E8}" destId="{F34D8220-6677-4A94-B43E-ACA888DED31F}" srcOrd="0" destOrd="0" parTransId="{5164E3ED-20A6-483B-BC54-5FB5585568E3}" sibTransId="{5ACAE7C3-9A53-42A6-B7BE-ACA3CE767A04}"/>
    <dgm:cxn modelId="{E5E2FD65-D646-8641-99F4-689FC07F9D04}" type="presOf" srcId="{60A4501D-3489-4E49-9CF1-9E80A2414AFF}" destId="{2F1CFC4F-7951-FE45-BF96-92D227E4C41B}" srcOrd="0" destOrd="0" presId="urn:microsoft.com/office/officeart/2008/layout/LinedList"/>
    <dgm:cxn modelId="{F6409E6C-67E2-DC45-8521-FB1EDC5E79E9}" type="presOf" srcId="{E090E725-DCAF-4771-9562-20A9E39131E8}" destId="{6B2A1BA8-C00C-494C-973E-86645174C5EA}" srcOrd="0" destOrd="0" presId="urn:microsoft.com/office/officeart/2008/layout/LinedList"/>
    <dgm:cxn modelId="{F69DDE73-048B-4D1A-B566-43D20F701C61}" srcId="{E090E725-DCAF-4771-9562-20A9E39131E8}" destId="{C0A92530-8B9B-4E62-A5AD-7C5A9731F236}" srcOrd="3" destOrd="0" parTransId="{7FCE6E63-E98D-462E-A874-DDB7BE7A0EED}" sibTransId="{A51D91AA-BDFC-4DDD-AD95-D21DD92E63C1}"/>
    <dgm:cxn modelId="{93221D76-7B6B-CD4D-ADD5-7F103D3C5D31}" type="presOf" srcId="{C0A92530-8B9B-4E62-A5AD-7C5A9731F236}" destId="{CE781C6B-62C6-BE40-84A7-52E1D7F613A8}" srcOrd="0" destOrd="0" presId="urn:microsoft.com/office/officeart/2008/layout/LinedList"/>
    <dgm:cxn modelId="{0BCF207F-3FB1-4128-9BB2-A3979EC2F15C}" srcId="{E090E725-DCAF-4771-9562-20A9E39131E8}" destId="{4A3A58B9-E833-4AB0-851E-FE9427773129}" srcOrd="2" destOrd="0" parTransId="{9DF5DF28-63D3-445E-BFA4-8FBB3B2F6790}" sibTransId="{63A98430-0E61-406E-851B-D43B33408BEF}"/>
    <dgm:cxn modelId="{638D86A9-B43A-3C43-B6A7-B16E1286F893}" type="presOf" srcId="{F34D8220-6677-4A94-B43E-ACA888DED31F}" destId="{E75A8EA8-7F93-1E40-95B6-20A4B66230A7}" srcOrd="0" destOrd="0" presId="urn:microsoft.com/office/officeart/2008/layout/LinedList"/>
    <dgm:cxn modelId="{51C97DB1-793A-544B-8F97-9A98EC617A19}" type="presOf" srcId="{4A3A58B9-E833-4AB0-851E-FE9427773129}" destId="{1FCACEF5-5FF0-AF49-82AC-5723DCCA1BA4}" srcOrd="0" destOrd="0" presId="urn:microsoft.com/office/officeart/2008/layout/LinedList"/>
    <dgm:cxn modelId="{2C6E42C7-7502-4BD4-90B2-5013775DFB37}" srcId="{E090E725-DCAF-4771-9562-20A9E39131E8}" destId="{1ABB3222-A862-4F34-BB23-416DF09253CE}" srcOrd="4" destOrd="0" parTransId="{ADD36BD0-595B-4F6A-A352-0EE7B63DE928}" sibTransId="{187D5028-C94A-4538-B1F0-4EA58E1BDEF3}"/>
    <dgm:cxn modelId="{3B0D4AC9-445F-4BB2-9942-F4A83DF3F639}" srcId="{E090E725-DCAF-4771-9562-20A9E39131E8}" destId="{60A4501D-3489-4E49-9CF1-9E80A2414AFF}" srcOrd="5" destOrd="0" parTransId="{E988A915-C989-4A3F-810C-428D2F6FD6DD}" sibTransId="{DD621FE8-4D0D-4710-BEDE-23B58C0B8C7D}"/>
    <dgm:cxn modelId="{45183EF3-B860-934F-A322-D3615B3AECBD}" type="presOf" srcId="{19EDFD73-03AA-4645-8D36-3E7BE9728302}" destId="{C447F2BF-409F-7045-A607-FBED0E27BD62}" srcOrd="0" destOrd="0" presId="urn:microsoft.com/office/officeart/2008/layout/LinedList"/>
    <dgm:cxn modelId="{439DD193-25FF-1A40-86A5-F458F1A342AE}" type="presParOf" srcId="{6B2A1BA8-C00C-494C-973E-86645174C5EA}" destId="{9613398F-3ABC-2744-8061-FF5AF21A4457}" srcOrd="0" destOrd="0" presId="urn:microsoft.com/office/officeart/2008/layout/LinedList"/>
    <dgm:cxn modelId="{1D332686-3DCC-1C49-A4DF-8F7C3C1FA951}" type="presParOf" srcId="{6B2A1BA8-C00C-494C-973E-86645174C5EA}" destId="{86C9FFC5-8FF3-894C-BDDE-9D945F2EF18C}" srcOrd="1" destOrd="0" presId="urn:microsoft.com/office/officeart/2008/layout/LinedList"/>
    <dgm:cxn modelId="{DC41B2AB-9874-DE4F-8714-43B2AD186C77}" type="presParOf" srcId="{86C9FFC5-8FF3-894C-BDDE-9D945F2EF18C}" destId="{E75A8EA8-7F93-1E40-95B6-20A4B66230A7}" srcOrd="0" destOrd="0" presId="urn:microsoft.com/office/officeart/2008/layout/LinedList"/>
    <dgm:cxn modelId="{C34117C8-D0B0-424E-A8B8-18498C93D24A}" type="presParOf" srcId="{86C9FFC5-8FF3-894C-BDDE-9D945F2EF18C}" destId="{8BCE7470-999B-8F44-BB06-5F5F93F31E1F}" srcOrd="1" destOrd="0" presId="urn:microsoft.com/office/officeart/2008/layout/LinedList"/>
    <dgm:cxn modelId="{550E831F-6606-494E-B233-657EF8F9C961}" type="presParOf" srcId="{6B2A1BA8-C00C-494C-973E-86645174C5EA}" destId="{068E5ACA-1852-7B46-BAB4-CFCF545BE431}" srcOrd="2" destOrd="0" presId="urn:microsoft.com/office/officeart/2008/layout/LinedList"/>
    <dgm:cxn modelId="{3D4197F2-049B-4245-B464-E75619AFCDC4}" type="presParOf" srcId="{6B2A1BA8-C00C-494C-973E-86645174C5EA}" destId="{54205B1A-C479-CD4D-9812-22F792265703}" srcOrd="3" destOrd="0" presId="urn:microsoft.com/office/officeart/2008/layout/LinedList"/>
    <dgm:cxn modelId="{7A49239D-6E1D-DA45-A9ED-2FD987140EBB}" type="presParOf" srcId="{54205B1A-C479-CD4D-9812-22F792265703}" destId="{C447F2BF-409F-7045-A607-FBED0E27BD62}" srcOrd="0" destOrd="0" presId="urn:microsoft.com/office/officeart/2008/layout/LinedList"/>
    <dgm:cxn modelId="{942EFAE9-01EB-024F-82BF-393CD349BFB2}" type="presParOf" srcId="{54205B1A-C479-CD4D-9812-22F792265703}" destId="{EE0C6909-77F9-A74A-AB8E-254B64D68AF9}" srcOrd="1" destOrd="0" presId="urn:microsoft.com/office/officeart/2008/layout/LinedList"/>
    <dgm:cxn modelId="{C7343ADE-5FFA-874E-9842-894CA80E3677}" type="presParOf" srcId="{6B2A1BA8-C00C-494C-973E-86645174C5EA}" destId="{9DB8BE05-E8BF-1D41-821E-A4B00C7F1EDF}" srcOrd="4" destOrd="0" presId="urn:microsoft.com/office/officeart/2008/layout/LinedList"/>
    <dgm:cxn modelId="{926FAA44-7448-E746-A531-1202D3B1DB1A}" type="presParOf" srcId="{6B2A1BA8-C00C-494C-973E-86645174C5EA}" destId="{D37280D2-FBF1-044E-9F78-8EFB1109B553}" srcOrd="5" destOrd="0" presId="urn:microsoft.com/office/officeart/2008/layout/LinedList"/>
    <dgm:cxn modelId="{7F77C23A-7F29-7240-8386-A3B78E2D1C2E}" type="presParOf" srcId="{D37280D2-FBF1-044E-9F78-8EFB1109B553}" destId="{1FCACEF5-5FF0-AF49-82AC-5723DCCA1BA4}" srcOrd="0" destOrd="0" presId="urn:microsoft.com/office/officeart/2008/layout/LinedList"/>
    <dgm:cxn modelId="{CEA5906B-AD10-D842-A3F2-843501019DA2}" type="presParOf" srcId="{D37280D2-FBF1-044E-9F78-8EFB1109B553}" destId="{A8923683-A9D3-7E42-8D1C-28E859927720}" srcOrd="1" destOrd="0" presId="urn:microsoft.com/office/officeart/2008/layout/LinedList"/>
    <dgm:cxn modelId="{A382828C-9950-5D4F-B800-C7D8357184DA}" type="presParOf" srcId="{6B2A1BA8-C00C-494C-973E-86645174C5EA}" destId="{34F20FF6-6F36-9F4C-AB64-D37AD74BDFC5}" srcOrd="6" destOrd="0" presId="urn:microsoft.com/office/officeart/2008/layout/LinedList"/>
    <dgm:cxn modelId="{75509718-879F-6C4D-A416-5FFD53CDA8E6}" type="presParOf" srcId="{6B2A1BA8-C00C-494C-973E-86645174C5EA}" destId="{FF5CC36A-52D7-2948-A71A-7D5A8AA05A95}" srcOrd="7" destOrd="0" presId="urn:microsoft.com/office/officeart/2008/layout/LinedList"/>
    <dgm:cxn modelId="{207DD38C-DCD1-AA44-A131-0990AE533BE3}" type="presParOf" srcId="{FF5CC36A-52D7-2948-A71A-7D5A8AA05A95}" destId="{CE781C6B-62C6-BE40-84A7-52E1D7F613A8}" srcOrd="0" destOrd="0" presId="urn:microsoft.com/office/officeart/2008/layout/LinedList"/>
    <dgm:cxn modelId="{0F12A244-4D0F-F946-931A-16BFC338F234}" type="presParOf" srcId="{FF5CC36A-52D7-2948-A71A-7D5A8AA05A95}" destId="{D5AF9EEF-94B3-7240-8698-75E900BF9D22}" srcOrd="1" destOrd="0" presId="urn:microsoft.com/office/officeart/2008/layout/LinedList"/>
    <dgm:cxn modelId="{35DA5344-37F1-A94A-B740-D13EECF89171}" type="presParOf" srcId="{6B2A1BA8-C00C-494C-973E-86645174C5EA}" destId="{5080DBA0-D858-2C4C-83F8-B6179A1F0BB7}" srcOrd="8" destOrd="0" presId="urn:microsoft.com/office/officeart/2008/layout/LinedList"/>
    <dgm:cxn modelId="{F8E05358-0190-7F4F-B656-93EB9B5DE8F2}" type="presParOf" srcId="{6B2A1BA8-C00C-494C-973E-86645174C5EA}" destId="{3C782321-A01A-2C47-8245-2740F2612F34}" srcOrd="9" destOrd="0" presId="urn:microsoft.com/office/officeart/2008/layout/LinedList"/>
    <dgm:cxn modelId="{386609CF-DBF9-084F-9C81-105120820D30}" type="presParOf" srcId="{3C782321-A01A-2C47-8245-2740F2612F34}" destId="{1F249974-3771-A048-AA2D-7EF4909A6A3A}" srcOrd="0" destOrd="0" presId="urn:microsoft.com/office/officeart/2008/layout/LinedList"/>
    <dgm:cxn modelId="{DD4D6F57-EAAE-0A43-9C2B-4B6174D8E395}" type="presParOf" srcId="{3C782321-A01A-2C47-8245-2740F2612F34}" destId="{D09C2636-4050-1947-B56C-7F960B8659AA}" srcOrd="1" destOrd="0" presId="urn:microsoft.com/office/officeart/2008/layout/LinedList"/>
    <dgm:cxn modelId="{52843A10-F1FD-9144-AF0E-34D4C03DFB82}" type="presParOf" srcId="{6B2A1BA8-C00C-494C-973E-86645174C5EA}" destId="{972E88E8-5308-2047-833F-ACDA62D67E49}" srcOrd="10" destOrd="0" presId="urn:microsoft.com/office/officeart/2008/layout/LinedList"/>
    <dgm:cxn modelId="{57E2151A-549D-D141-A304-7BE3C3909C46}" type="presParOf" srcId="{6B2A1BA8-C00C-494C-973E-86645174C5EA}" destId="{34E90136-849C-DA47-90DB-E82D1369ADEC}" srcOrd="11" destOrd="0" presId="urn:microsoft.com/office/officeart/2008/layout/LinedList"/>
    <dgm:cxn modelId="{622BCEB9-7E46-A947-8243-85163AC94896}" type="presParOf" srcId="{34E90136-849C-DA47-90DB-E82D1369ADEC}" destId="{2F1CFC4F-7951-FE45-BF96-92D227E4C41B}" srcOrd="0" destOrd="0" presId="urn:microsoft.com/office/officeart/2008/layout/LinedList"/>
    <dgm:cxn modelId="{81DB5A5E-BC9A-8945-BF94-3B4F5F624227}" type="presParOf" srcId="{34E90136-849C-DA47-90DB-E82D1369ADEC}" destId="{4B3DE04A-3225-AA45-AC14-3FB0E2AEFC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3398F-3ABC-2744-8061-FF5AF21A4457}">
      <dsp:nvSpPr>
        <dsp:cNvPr id="0" name=""/>
        <dsp:cNvSpPr/>
      </dsp:nvSpPr>
      <dsp:spPr>
        <a:xfrm>
          <a:off x="0" y="2394"/>
          <a:ext cx="572834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5A8EA8-7F93-1E40-95B6-20A4B66230A7}">
      <dsp:nvSpPr>
        <dsp:cNvPr id="0" name=""/>
        <dsp:cNvSpPr/>
      </dsp:nvSpPr>
      <dsp:spPr>
        <a:xfrm>
          <a:off x="0" y="2394"/>
          <a:ext cx="5728344" cy="81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000" kern="1200"/>
            <a:t>Who I am</a:t>
          </a:r>
          <a:endParaRPr lang="en-US" sz="3000" kern="1200"/>
        </a:p>
      </dsp:txBody>
      <dsp:txXfrm>
        <a:off x="0" y="2394"/>
        <a:ext cx="5728344" cy="816366"/>
      </dsp:txXfrm>
    </dsp:sp>
    <dsp:sp modelId="{068E5ACA-1852-7B46-BAB4-CFCF545BE431}">
      <dsp:nvSpPr>
        <dsp:cNvPr id="0" name=""/>
        <dsp:cNvSpPr/>
      </dsp:nvSpPr>
      <dsp:spPr>
        <a:xfrm>
          <a:off x="0" y="818761"/>
          <a:ext cx="572834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47F2BF-409F-7045-A607-FBED0E27BD62}">
      <dsp:nvSpPr>
        <dsp:cNvPr id="0" name=""/>
        <dsp:cNvSpPr/>
      </dsp:nvSpPr>
      <dsp:spPr>
        <a:xfrm>
          <a:off x="0" y="818761"/>
          <a:ext cx="5728344" cy="81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000" kern="1200" dirty="0"/>
            <a:t>Live with upstream kernel</a:t>
          </a:r>
          <a:endParaRPr lang="en-US" sz="3000" kern="1200" dirty="0"/>
        </a:p>
      </dsp:txBody>
      <dsp:txXfrm>
        <a:off x="0" y="818761"/>
        <a:ext cx="5728344" cy="816366"/>
      </dsp:txXfrm>
    </dsp:sp>
    <dsp:sp modelId="{9DB8BE05-E8BF-1D41-821E-A4B00C7F1EDF}">
      <dsp:nvSpPr>
        <dsp:cNvPr id="0" name=""/>
        <dsp:cNvSpPr/>
      </dsp:nvSpPr>
      <dsp:spPr>
        <a:xfrm>
          <a:off x="0" y="1635128"/>
          <a:ext cx="572834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CACEF5-5FF0-AF49-82AC-5723DCCA1BA4}">
      <dsp:nvSpPr>
        <dsp:cNvPr id="0" name=""/>
        <dsp:cNvSpPr/>
      </dsp:nvSpPr>
      <dsp:spPr>
        <a:xfrm>
          <a:off x="0" y="1635128"/>
          <a:ext cx="5728344" cy="81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000" kern="1200" dirty="0"/>
            <a:t>Who writes the Linux kernel</a:t>
          </a:r>
          <a:endParaRPr lang="en-US" sz="3000" kern="1200" dirty="0"/>
        </a:p>
      </dsp:txBody>
      <dsp:txXfrm>
        <a:off x="0" y="1635128"/>
        <a:ext cx="5728344" cy="816366"/>
      </dsp:txXfrm>
    </dsp:sp>
    <dsp:sp modelId="{34F20FF6-6F36-9F4C-AB64-D37AD74BDFC5}">
      <dsp:nvSpPr>
        <dsp:cNvPr id="0" name=""/>
        <dsp:cNvSpPr/>
      </dsp:nvSpPr>
      <dsp:spPr>
        <a:xfrm>
          <a:off x="0" y="2451495"/>
          <a:ext cx="572834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781C6B-62C6-BE40-84A7-52E1D7F613A8}">
      <dsp:nvSpPr>
        <dsp:cNvPr id="0" name=""/>
        <dsp:cNvSpPr/>
      </dsp:nvSpPr>
      <dsp:spPr>
        <a:xfrm>
          <a:off x="0" y="2451495"/>
          <a:ext cx="5728344" cy="81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000" kern="1200" dirty="0"/>
            <a:t>Architecture relative features</a:t>
          </a:r>
          <a:endParaRPr lang="en-US" sz="3000" kern="1200" dirty="0"/>
        </a:p>
      </dsp:txBody>
      <dsp:txXfrm>
        <a:off x="0" y="2451495"/>
        <a:ext cx="5728344" cy="816366"/>
      </dsp:txXfrm>
    </dsp:sp>
    <dsp:sp modelId="{5080DBA0-D858-2C4C-83F8-B6179A1F0BB7}">
      <dsp:nvSpPr>
        <dsp:cNvPr id="0" name=""/>
        <dsp:cNvSpPr/>
      </dsp:nvSpPr>
      <dsp:spPr>
        <a:xfrm>
          <a:off x="0" y="3267861"/>
          <a:ext cx="572834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249974-3771-A048-AA2D-7EF4909A6A3A}">
      <dsp:nvSpPr>
        <dsp:cNvPr id="0" name=""/>
        <dsp:cNvSpPr/>
      </dsp:nvSpPr>
      <dsp:spPr>
        <a:xfrm>
          <a:off x="0" y="3267861"/>
          <a:ext cx="5728344" cy="81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000" kern="1200" dirty="0"/>
            <a:t>Memory features</a:t>
          </a:r>
          <a:endParaRPr lang="en-US" sz="3000" kern="1200" dirty="0"/>
        </a:p>
      </dsp:txBody>
      <dsp:txXfrm>
        <a:off x="0" y="3267861"/>
        <a:ext cx="5728344" cy="816366"/>
      </dsp:txXfrm>
    </dsp:sp>
    <dsp:sp modelId="{972E88E8-5308-2047-833F-ACDA62D67E49}">
      <dsp:nvSpPr>
        <dsp:cNvPr id="0" name=""/>
        <dsp:cNvSpPr/>
      </dsp:nvSpPr>
      <dsp:spPr>
        <a:xfrm>
          <a:off x="0" y="4084228"/>
          <a:ext cx="572834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1CFC4F-7951-FE45-BF96-92D227E4C41B}">
      <dsp:nvSpPr>
        <dsp:cNvPr id="0" name=""/>
        <dsp:cNvSpPr/>
      </dsp:nvSpPr>
      <dsp:spPr>
        <a:xfrm>
          <a:off x="0" y="4084228"/>
          <a:ext cx="5728344" cy="81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000" kern="1200"/>
            <a:t>Staging features: ILP32</a:t>
          </a:r>
          <a:endParaRPr lang="en-US" sz="3000" kern="1200"/>
        </a:p>
      </dsp:txBody>
      <dsp:txXfrm>
        <a:off x="0" y="4084228"/>
        <a:ext cx="5728344" cy="816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92554DA-3684-FF47-B7A8-1E819D5F0A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891859-90FF-E542-873B-083A3E2F8C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37BD8-9277-BD4D-9531-B9A5A076E21E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F1B5F8-C05C-524B-B31B-0141C4FFD9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BC3295-803F-1A4F-83D4-60CB41D3A2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DAE0F-EE4C-CD43-A967-DA1177E93D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602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34CCF-FA8D-724F-AA4E-DAC1C0FB6FF9}" type="datetimeFigureOut">
              <a:rPr kumimoji="1" lang="zh-CN" altLang="en-US" smtClean="0"/>
              <a:t>2018/5/21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8C9AD-ED29-5A43-962F-AC9AB80D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57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TODO </a:t>
            </a:r>
            <a:r>
              <a:rPr kumimoji="1" lang="zh-CN" altLang="en-US" dirty="0"/>
              <a:t>添加共享的社区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8C9AD-ED29-5A43-962F-AC9AB80D95B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1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en-US" altLang="zh-CN" dirty="0"/>
              <a:t>Mailing list</a:t>
            </a:r>
          </a:p>
          <a:p>
            <a:pPr lvl="1"/>
            <a:r>
              <a:rPr kumimoji="1" lang="en-US" altLang="zh-CN" dirty="0"/>
              <a:t>Conference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8C9AD-ED29-5A43-962F-AC9AB80D95B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05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9F0-F65C-A14F-B2F2-6A5AB608EC90}" type="datetime1">
              <a:rPr lang="zh-CN" altLang="en-US" smtClean="0"/>
              <a:t>2018/5/21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447D350-66CA-E34B-A257-F9C2C8EE5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3015" y="6344383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A0BB38-B752-354A-BE01-8908879B72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7674" y="6585028"/>
            <a:ext cx="249019" cy="249019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E109075-4A4D-624B-8602-9B5A65CAF8FD}"/>
              </a:ext>
            </a:extLst>
          </p:cNvPr>
          <p:cNvSpPr txBox="1">
            <a:spLocks/>
          </p:cNvSpPr>
          <p:nvPr userDrawn="1"/>
        </p:nvSpPr>
        <p:spPr>
          <a:xfrm>
            <a:off x="10949517" y="6556074"/>
            <a:ext cx="810001" cy="2779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aseline="0" dirty="0">
                <a:solidFill>
                  <a:schemeClr val="tx1">
                    <a:lumMod val="75000"/>
                  </a:schemeClr>
                </a:solidFill>
              </a:rPr>
              <a:t>敏达生活</a:t>
            </a:r>
            <a:endParaRPr lang="en-US" sz="1000" baseline="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151D-E074-7D4B-94B1-CC07AD63A48B}" type="datetime1">
              <a:rPr lang="zh-CN" altLang="en-US" smtClean="0"/>
              <a:t>2018/5/21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E4C3-5750-B346-BC3C-CCE6CEE576AF}" type="datetime1">
              <a:rPr lang="zh-CN" altLang="en-US" smtClean="0"/>
              <a:t>2018/5/21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8D61-881D-BA41-BD92-8081513E5A6F}" type="datetime1">
              <a:rPr lang="zh-CN" altLang="en-US" smtClean="0"/>
              <a:t>2018/5/21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3A8D-7E92-334C-9D6C-9CDC90045C79}" type="datetime1">
              <a:rPr lang="zh-CN" altLang="en-US" smtClean="0"/>
              <a:t>2018/5/21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9E26-8C5E-B04F-9139-9F8815560D2E}" type="datetime1">
              <a:rPr lang="zh-CN" altLang="en-US" smtClean="0"/>
              <a:t>2018/5/21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56F1-14EA-7D40-8073-B9A42E7E133A}" type="datetime1">
              <a:rPr lang="zh-CN" altLang="en-US" smtClean="0"/>
              <a:t>2018/5/21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114-F982-6E4F-9CFE-5C4445701251}" type="datetime1">
              <a:rPr lang="zh-CN" altLang="en-US" smtClean="0"/>
              <a:t>2018/5/21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F2-15DD-3145-B97E-6F8AA0BB4F2D}" type="datetime1">
              <a:rPr lang="zh-CN" altLang="en-US" smtClean="0"/>
              <a:t>2018/5/21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33DD-F2D0-044D-95AF-3BEA55BA7B32}" type="datetime1">
              <a:rPr lang="zh-CN" altLang="en-US" smtClean="0"/>
              <a:t>2018/5/21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1F1C-E182-784E-900C-2CEBE2C6FEBF}" type="datetime1">
              <a:rPr lang="zh-CN" altLang="en-US" smtClean="0"/>
              <a:t>2018/5/21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2A17-3471-B34F-A750-FB3D4D13F928}" type="datetime1">
              <a:rPr lang="zh-CN" altLang="en-US" smtClean="0"/>
              <a:t>2018/5/21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621A-FABA-4347-9313-906CB2C83D13}" type="datetime1">
              <a:rPr lang="zh-CN" altLang="en-US" smtClean="0"/>
              <a:t>2018/5/21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FF0691B-7BBE-6F4F-B1BF-D086AD4C836F}" type="datetime1">
              <a:rPr lang="zh-CN" altLang="en-US" smtClean="0"/>
              <a:t>2018/5/21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96ACDB3-837A-DE4F-A0CE-EE4CF04C5EEF}"/>
              </a:ext>
            </a:extLst>
          </p:cNvPr>
          <p:cNvSpPr txBox="1">
            <a:spLocks/>
          </p:cNvSpPr>
          <p:nvPr userDrawn="1"/>
        </p:nvSpPr>
        <p:spPr>
          <a:xfrm>
            <a:off x="11100658" y="6344383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0808EF-3D84-994F-AAAB-53C825AF8EB5}" type="datetime1">
              <a:rPr lang="zh-CN" altLang="en-US" smtClean="0"/>
              <a:t>2018/5/21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00658" y="6344383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7523FF-15FC-3247-8025-C3535E2B5FE8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885317" y="6585028"/>
            <a:ext cx="249019" cy="24901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1291301-AB63-F84E-98ED-C68914BDAF96}"/>
              </a:ext>
            </a:extLst>
          </p:cNvPr>
          <p:cNvSpPr txBox="1">
            <a:spLocks/>
          </p:cNvSpPr>
          <p:nvPr userDrawn="1"/>
        </p:nvSpPr>
        <p:spPr>
          <a:xfrm>
            <a:off x="10937160" y="6556074"/>
            <a:ext cx="810001" cy="2779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aseline="0" dirty="0">
                <a:solidFill>
                  <a:schemeClr val="tx1">
                    <a:lumMod val="75000"/>
                  </a:schemeClr>
                </a:solidFill>
              </a:rPr>
              <a:t>敏达生活</a:t>
            </a:r>
            <a:endParaRPr lang="en-US" sz="1000" baseline="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mp.weixin.qq.com/s?__biz=MzI5MzcwODYxMQ==&amp;mid=2247483723&amp;idx=1&amp;sn=87296941e308d5d5e427b632483fd45f&amp;chksm=ec6cb767db1b3e711bee73b95078dc1114721cab6112cc0626d6298103e40e3497702164bf2b&amp;scene=21#wechat_redirect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mp.weixin.qq.com/s?__biz=MzI5MzcwODYxMQ==&amp;mid=2247483722&amp;idx=1&amp;sn=6f4ab00336e1beb589388be5fdc8e34c&amp;chksm=ec6cb766db1b3e70995205ec548ed120b7c4fc3d21e513ae744641966341886a77aa7482a6fd&amp;scene=21#wechat_redirect" TargetMode="Externa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p.weixin.qq.com/s?__biz=MzI5MzcwODYxMQ==&amp;mid=2247483757&amp;idx=1&amp;sn=aa7376cf5f752b4d66a93a8d2fc99c20&amp;scene=21#wechat_redirect" TargetMode="External"/><Relationship Id="rId5" Type="http://schemas.openxmlformats.org/officeDocument/2006/relationships/hyperlink" Target="http://mp.weixin.qq.com/s?__biz=MzI5MzcwODYxMQ==&amp;mid=2247483755&amp;idx=1&amp;sn=ce1aaa72e0cc2d1933c9ed8002ab96da&amp;chksm=ec6cb747db1b3e51ee9b56f9c8e3fa10f879d97e5a0b17da0dbbb51b48b8fead0adaff64d9a4&amp;scene=21#wechat_redirect" TargetMode="External"/><Relationship Id="rId4" Type="http://schemas.openxmlformats.org/officeDocument/2006/relationships/hyperlink" Target="http://mp.weixin.qq.com/s?__biz=MzI5MzcwODYxMQ==&amp;mid=2247483744&amp;idx=1&amp;sn=c1e047036062dd97aae70cd8d6682f41&amp;chksm=ec6cb74cdb1b3e5a9a21be4b24519a125e071461c02fb4e962c839e2647824ffd313d542b9ae&amp;scene=21#wechat_redirect" TargetMode="External"/><Relationship Id="rId9" Type="http://schemas.openxmlformats.org/officeDocument/2006/relationships/hyperlink" Target="http://mp.weixin.qq.com/s?__biz=MzI5MzcwODYxMQ==&amp;mid=2247483731&amp;idx=1&amp;sn=e2bb2be181cf85d219fcedb58d4dafe4&amp;chksm=ec6cb77fdb1b3e696586dc6f9f7d5ff11cc35f989f9630c127800db2eb2ee03e4f29bdc82e2f&amp;scene=21#wechat_redire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746791/" TargetMode="External"/><Relationship Id="rId2" Type="http://schemas.openxmlformats.org/officeDocument/2006/relationships/hyperlink" Target="https://lwn.net/Articles/746129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wn.net/Articles/751482/" TargetMode="External"/><Relationship Id="rId4" Type="http://schemas.openxmlformats.org/officeDocument/2006/relationships/hyperlink" Target="https://lwn.net/Articles/750928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F0A25-1573-2148-8FF3-03F41F022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Linux</a:t>
            </a:r>
            <a:r>
              <a:rPr kumimoji="1" lang="zh-CN" altLang="en-US" dirty="0"/>
              <a:t>内核最新进展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1641A1-F004-394D-8984-A55FEE5B5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/>
              <a:t>海航云资深架构师张健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276433-9F90-D944-921B-B3A2F27F1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2227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5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4D4F7-68A2-054E-BE64-E34E4AA9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SCMI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2CE3198-B044-EA4B-BB30-18F5E299B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90" y="2307404"/>
            <a:ext cx="4683212" cy="3636963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65B6212-1E42-284A-97B5-831DA03FA494}"/>
              </a:ext>
            </a:extLst>
          </p:cNvPr>
          <p:cNvSpPr/>
          <p:nvPr/>
        </p:nvSpPr>
        <p:spPr>
          <a:xfrm>
            <a:off x="985460" y="5944367"/>
            <a:ext cx="10396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Ref: </a:t>
            </a:r>
          </a:p>
          <a:p>
            <a:r>
              <a:rPr lang="en-US" altLang="zh-CN" dirty="0"/>
              <a:t>git log f46f11dc1e86270935041fbc3920ba71a050a5fd^!</a:t>
            </a:r>
          </a:p>
          <a:p>
            <a:r>
              <a:rPr lang="zh-CN" altLang="en-US" dirty="0"/>
              <a:t>http://infocenter.arm.com/help/index.jsp?topic=/com.arm.doc.den0056a/index.html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892BBC-8B53-0E45-BAA1-0BE6918E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702" y="2307404"/>
            <a:ext cx="7097801" cy="3636963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25E6D0-7B70-5B46-BC5B-0FEFEEB3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0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2A7F65-DC52-C34C-A967-BCFAAB859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60" r="2" b="20551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1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FCB1D0-B4B3-2B4B-86D0-1318B1AC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dirty="0"/>
              <a:t>Memory encryption: Intel SGX</a:t>
            </a:r>
            <a:endParaRPr kumimoji="1"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B7517-EA32-634B-ABF6-8F6686C9C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594110"/>
            <a:ext cx="10572000" cy="4330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kumimoji="1" lang="en-US" altLang="zh-CN"/>
              <a:t>Ref: https://medium.com/@danny_harnik/impressions-of-intel-sgx-performance-22442093595a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4FB156-E002-4B47-B9C6-26CAA240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4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2D8C265-E8EB-8F4D-ACAF-9C7B5B522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5088" y="2413000"/>
            <a:ext cx="509087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FCB1D0-B4B3-2B4B-86D0-1318B1AC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/>
              <a:t>Memory encryption: AMD SEV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B019A8-6211-9547-BB80-DDB474F0B7FD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kumimoji="1" lang="en-US" altLang="zh-CN" sz="1600"/>
              <a:t>Ref: http://amd-dev.wpengine.netdna-cdn.com/wordpress/media/2013/12/AMD_Memory_Encryption_Whitepaper_v7-Public.pdf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345F53-1D5C-8540-AF13-AF4BDFB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7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B89E13-585B-334A-9681-33D6C5326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514350"/>
            <a:ext cx="10413096" cy="3930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FCB1D0-B4B3-2B4B-86D0-1318B1AC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kumimoji="1" lang="en-US" altLang="zh-CN" sz="2400"/>
              <a:t>Memory: </a:t>
            </a:r>
            <a:r>
              <a:rPr kumimoji="1" lang="en" altLang="zh-CN" sz="2400"/>
              <a:t>Introduce MAP_FIXED_NOREPLACE</a:t>
            </a:r>
            <a:endParaRPr kumimoji="1" lang="zh-CN" altLang="en-US" sz="24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B7517-EA32-634B-ABF6-8F6686C9C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886" y="5176569"/>
            <a:ext cx="6028400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kumimoji="1" lang="en" altLang="zh-CN" sz="1400">
              <a:solidFill>
                <a:srgbClr val="FEFEFE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en" altLang="zh-CN" sz="1400">
                <a:solidFill>
                  <a:srgbClr val="FEFEFE"/>
                </a:solidFill>
              </a:rPr>
              <a:t>git log --oneline --grep MAP_FIXED_NOREPLACE</a:t>
            </a:r>
          </a:p>
          <a:p>
            <a:pPr>
              <a:lnSpc>
                <a:spcPct val="90000"/>
              </a:lnSpc>
            </a:pPr>
            <a:r>
              <a:rPr kumimoji="1" lang="en" altLang="zh-CN" sz="1400">
                <a:solidFill>
                  <a:srgbClr val="FEFEFE"/>
                </a:solidFill>
              </a:rPr>
              <a:t>Commit: a4ff8e8620d3 mm: introduce MAP_FIXED_NOREPLACE</a:t>
            </a:r>
            <a:endParaRPr kumimoji="1" lang="zh-CN" altLang="en-US" sz="1400">
              <a:solidFill>
                <a:srgbClr val="FEFEFE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99703-D77E-4241-80D3-BA61C7E4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4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A72EB-40C6-F843-98FD-A95C8EC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dirty="0"/>
              <a:t>Staging features: ILP32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34AFA8C-E9D5-B947-8FF3-5BB6631FA03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10000" y="2293937"/>
            <a:ext cx="10571998" cy="3636963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2BF3554-EBE8-2944-9CFB-FD2C0053F705}"/>
              </a:ext>
            </a:extLst>
          </p:cNvPr>
          <p:cNvSpPr/>
          <p:nvPr/>
        </p:nvSpPr>
        <p:spPr>
          <a:xfrm>
            <a:off x="3335737" y="6173272"/>
            <a:ext cx="5796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Ref: </a:t>
            </a:r>
            <a:r>
              <a:rPr lang="zh-CN" altLang="en-US" dirty="0"/>
              <a:t>https://github.com/norov/linux/tree/ilp32-4.16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C2F7C7-36EE-224B-9719-B867A56F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3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909475-560B-AF40-974D-1A6D59331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698" y="625221"/>
            <a:ext cx="8282151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2A72EB-40C6-F843-98FD-A95C8EC3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Staging features: ILP32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E406A3-9E24-634C-9862-2CBE113C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42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图片 6">
            <a:extLst>
              <a:ext uri="{FF2B5EF4-FFF2-40B4-BE49-F238E27FC236}">
                <a16:creationId xmlns:a16="http://schemas.microsoft.com/office/drawing/2014/main" id="{66AD23A4-8354-9F40-BB2C-10A44F31D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637" y="193164"/>
            <a:ext cx="7902725" cy="422795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2A72EB-40C6-F843-98FD-A95C8EC3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Staging features: ILP32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6570FA-4473-6B41-AEF1-CD94A122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1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ABCC66-E98E-9B41-B983-DF83763E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32" y="2413000"/>
            <a:ext cx="1775873" cy="17758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186900-850A-CC4B-9DD0-1C625F821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32" y="4353464"/>
            <a:ext cx="1775873" cy="17758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CCAD8A7-8C4A-844F-9001-1896158B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CD02E-E4FD-0444-9CF7-924E64B17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半瓦平时有随手记笔记的习惯，公众号</a:t>
            </a:r>
            <a:r>
              <a:rPr lang="en-US" altLang="zh-CN" dirty="0"/>
              <a:t>《</a:t>
            </a:r>
            <a:r>
              <a:rPr lang="zh-CN" altLang="en-US" dirty="0"/>
              <a:t>敏达生活</a:t>
            </a:r>
            <a:r>
              <a:rPr lang="en-US" altLang="zh-CN" dirty="0"/>
              <a:t>》</a:t>
            </a:r>
            <a:r>
              <a:rPr lang="zh-CN" altLang="en-US" dirty="0"/>
              <a:t>。只分享自己有体会的信息，希望能促进价值信息流动。任何建议欢迎给我留言或添加我的微信：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hlinkClick r:id="rId4"/>
              </a:rPr>
              <a:t>春风吹又生</a:t>
            </a:r>
            <a:r>
              <a:rPr lang="en-US" altLang="zh-CN" dirty="0">
                <a:hlinkClick r:id="rId4"/>
              </a:rPr>
              <a:t>—-</a:t>
            </a:r>
            <a:r>
              <a:rPr lang="zh-CN" altLang="en-US" dirty="0">
                <a:hlinkClick r:id="rId4"/>
              </a:rPr>
              <a:t>梳理中国</a:t>
            </a:r>
            <a:r>
              <a:rPr lang="en" altLang="zh-CN" dirty="0">
                <a:hlinkClick r:id="rId4"/>
              </a:rPr>
              <a:t>CPU</a:t>
            </a:r>
            <a:endParaRPr lang="en" altLang="zh-CN" dirty="0"/>
          </a:p>
          <a:p>
            <a:pPr>
              <a:lnSpc>
                <a:spcPct val="90000"/>
              </a:lnSpc>
            </a:pPr>
            <a:r>
              <a:rPr lang="en" altLang="zh-CN" dirty="0">
                <a:hlinkClick r:id="rId5"/>
              </a:rPr>
              <a:t>Linux</a:t>
            </a:r>
            <a:r>
              <a:rPr lang="zh-CN" altLang="en-US" dirty="0">
                <a:hlinkClick r:id="rId5"/>
              </a:rPr>
              <a:t>自动化部署工具综述（</a:t>
            </a:r>
            <a:r>
              <a:rPr lang="en" altLang="zh-CN" dirty="0">
                <a:hlinkClick r:id="rId5"/>
              </a:rPr>
              <a:t>Linux</a:t>
            </a:r>
            <a:r>
              <a:rPr lang="zh-CN" altLang="en-US" dirty="0">
                <a:hlinkClick r:id="rId5"/>
              </a:rPr>
              <a:t>自动化部署工具系列之一）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>
                <a:hlinkClick r:id="rId6"/>
              </a:rPr>
              <a:t>比较操作系统镜像制作方式（</a:t>
            </a:r>
            <a:r>
              <a:rPr lang="en" altLang="zh-CN" dirty="0">
                <a:hlinkClick r:id="rId6"/>
              </a:rPr>
              <a:t>Linux</a:t>
            </a:r>
            <a:r>
              <a:rPr lang="zh-CN" altLang="en-US" dirty="0">
                <a:hlinkClick r:id="rId6"/>
              </a:rPr>
              <a:t>自动化部署工具系列之二）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" altLang="zh-CN" dirty="0">
                <a:hlinkClick r:id="rId7"/>
              </a:rPr>
              <a:t>ARM</a:t>
            </a:r>
            <a:r>
              <a:rPr lang="zh-CN" altLang="en-US" dirty="0">
                <a:hlinkClick r:id="rId7"/>
              </a:rPr>
              <a:t>生态系统的盛会</a:t>
            </a:r>
            <a:r>
              <a:rPr lang="en" altLang="zh-CN" dirty="0">
                <a:hlinkClick r:id="rId7"/>
              </a:rPr>
              <a:t>Linaro connect</a:t>
            </a:r>
            <a:r>
              <a:rPr lang="zh-CN" altLang="en" dirty="0">
                <a:hlinkClick r:id="rId7"/>
              </a:rPr>
              <a:t>（</a:t>
            </a:r>
            <a:r>
              <a:rPr lang="zh-CN" altLang="en-US" dirty="0">
                <a:hlinkClick r:id="rId7"/>
              </a:rPr>
              <a:t>之一）：</a:t>
            </a:r>
            <a:r>
              <a:rPr lang="en" altLang="zh-CN" dirty="0">
                <a:hlinkClick r:id="rId7"/>
              </a:rPr>
              <a:t>arm64 server</a:t>
            </a:r>
            <a:r>
              <a:rPr lang="zh-CN" altLang="en-US" dirty="0">
                <a:hlinkClick r:id="rId7"/>
              </a:rPr>
              <a:t>和端侧</a:t>
            </a:r>
            <a:r>
              <a:rPr lang="en" altLang="zh-CN" dirty="0">
                <a:hlinkClick r:id="rId7"/>
              </a:rPr>
              <a:t>AI</a:t>
            </a:r>
            <a:endParaRPr lang="en" altLang="zh-CN" dirty="0"/>
          </a:p>
          <a:p>
            <a:pPr>
              <a:lnSpc>
                <a:spcPct val="90000"/>
              </a:lnSpc>
            </a:pPr>
            <a:r>
              <a:rPr lang="en" altLang="zh-CN" dirty="0">
                <a:hlinkClick r:id="rId8"/>
              </a:rPr>
              <a:t>ARM</a:t>
            </a:r>
            <a:r>
              <a:rPr lang="zh-CN" altLang="en-US" dirty="0">
                <a:hlinkClick r:id="rId8"/>
              </a:rPr>
              <a:t>生态系统的盛会</a:t>
            </a:r>
            <a:r>
              <a:rPr lang="en" altLang="zh-CN" dirty="0">
                <a:hlinkClick r:id="rId8"/>
              </a:rPr>
              <a:t>Linaro connect</a:t>
            </a:r>
            <a:r>
              <a:rPr lang="zh-CN" altLang="en" dirty="0">
                <a:hlinkClick r:id="rId8"/>
              </a:rPr>
              <a:t>（</a:t>
            </a:r>
            <a:r>
              <a:rPr lang="zh-CN" altLang="en-US" dirty="0">
                <a:hlinkClick r:id="rId8"/>
              </a:rPr>
              <a:t>之二）：</a:t>
            </a:r>
            <a:r>
              <a:rPr lang="en" altLang="zh-CN" dirty="0">
                <a:hlinkClick r:id="rId8"/>
              </a:rPr>
              <a:t>arm64 workstation</a:t>
            </a:r>
            <a:r>
              <a:rPr lang="zh-CN" altLang="en-US" dirty="0">
                <a:hlinkClick r:id="rId8"/>
              </a:rPr>
              <a:t>和低成本调试工具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>
                <a:hlinkClick r:id="rId9"/>
              </a:rPr>
              <a:t>内核测试小整理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8D958-95F9-CC49-A383-154419AD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C6B5B0-2FDB-114C-B52B-3B9EF854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kumimoji="1" lang="en-US" altLang="zh-CN" sz="4400" dirty="0"/>
              <a:t>Outline</a:t>
            </a:r>
            <a:endParaRPr kumimoji="1" lang="zh-CN" altLang="en-US" sz="4400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A7D43392-C5D1-473E-851D-1DF8F7539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346477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DD5889-46EC-DA4B-A805-92A59EFE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2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AE1B1B4-1469-3D45-B60D-4DB5FD1CC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32" y="2413000"/>
            <a:ext cx="1775873" cy="17758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03E2B1-A39F-404A-BA7B-2FE3003A5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032" y="4353464"/>
            <a:ext cx="1775873" cy="17758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DC23DE4-D919-CE4C-B111-1D0D889B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Who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28B74-71D7-2048-84E8-6E043E87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developer</a:t>
            </a:r>
          </a:p>
          <a:p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developer</a:t>
            </a:r>
          </a:p>
          <a:p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 lover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E7F4E-1523-6649-B0BE-604029F7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8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A1026-B8DF-2842-9C95-0C49DDD4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Live with upstream kernel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218B9-1B7D-2348-B9A7-95522578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Why</a:t>
            </a:r>
          </a:p>
          <a:p>
            <a:pPr lvl="1"/>
            <a:r>
              <a:rPr kumimoji="1" lang="en-US" altLang="zh-CN" dirty="0"/>
              <a:t>Minimize migration effort</a:t>
            </a:r>
          </a:p>
          <a:p>
            <a:pPr lvl="1"/>
            <a:r>
              <a:rPr kumimoji="1" lang="en-US" altLang="zh-CN" dirty="0"/>
              <a:t>Collaborate with community</a:t>
            </a:r>
          </a:p>
          <a:p>
            <a:r>
              <a:rPr kumimoji="1" lang="en-US" altLang="zh-CN" dirty="0"/>
              <a:t>How</a:t>
            </a:r>
          </a:p>
          <a:p>
            <a:pPr lvl="1"/>
            <a:r>
              <a:rPr kumimoji="1" lang="en-US" altLang="zh-CN" dirty="0"/>
              <a:t>Mailing list</a:t>
            </a:r>
          </a:p>
          <a:p>
            <a:pPr lvl="1"/>
            <a:r>
              <a:rPr kumimoji="1" lang="en-US" altLang="zh-CN" dirty="0"/>
              <a:t>IRC(e.g. </a:t>
            </a:r>
            <a:r>
              <a:rPr kumimoji="1" lang="en-US" altLang="zh-CN" dirty="0" err="1"/>
              <a:t>irccloud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Conference</a:t>
            </a:r>
          </a:p>
          <a:p>
            <a:r>
              <a:rPr kumimoji="1" lang="en-US" altLang="zh-CN" dirty="0"/>
              <a:t>What</a:t>
            </a:r>
          </a:p>
          <a:p>
            <a:pPr lvl="1"/>
            <a:r>
              <a:rPr kumimoji="1" lang="en-US" altLang="zh-CN" dirty="0"/>
              <a:t>Feature</a:t>
            </a:r>
          </a:p>
          <a:p>
            <a:pPr lvl="1"/>
            <a:r>
              <a:rPr kumimoji="1" lang="en-US" altLang="zh-CN" dirty="0"/>
              <a:t>Pull request</a:t>
            </a:r>
          </a:p>
          <a:p>
            <a:pPr lvl="1"/>
            <a:r>
              <a:rPr kumimoji="1" lang="en-US" altLang="zh-CN" dirty="0"/>
              <a:t>Commit message</a:t>
            </a:r>
          </a:p>
          <a:p>
            <a:pPr lvl="1"/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96D1E9-F087-D243-B971-21F66583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3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3B479-533D-FF4A-8A31-4C8E5261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Live with upstream kernel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C14C8-A44D-0A49-B575-E7397C645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kernel newbie</a:t>
            </a:r>
            <a:r>
              <a:rPr kumimoji="1" lang="en-US" altLang="zh-CN" dirty="0"/>
              <a:t>: 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kernelnewbies.org</a:t>
            </a:r>
            <a:r>
              <a:rPr kumimoji="1" lang="en" altLang="zh-CN" dirty="0"/>
              <a:t>/Linux_4.16</a:t>
            </a:r>
          </a:p>
          <a:p>
            <a:r>
              <a:rPr kumimoji="1" lang="en" altLang="zh-CN" dirty="0"/>
              <a:t>LWN: merge window</a:t>
            </a:r>
          </a:p>
          <a:p>
            <a:pPr lvl="1"/>
            <a:r>
              <a:rPr kumimoji="1" lang="en" altLang="zh-CN" dirty="0"/>
              <a:t>4.16 Part1: </a:t>
            </a:r>
            <a:r>
              <a:rPr kumimoji="1" lang="en" altLang="zh-CN" dirty="0">
                <a:hlinkClick r:id="rId2"/>
              </a:rPr>
              <a:t>https://lwn.net/Articles/746129/</a:t>
            </a:r>
            <a:endParaRPr kumimoji="1" lang="en" altLang="zh-CN" dirty="0"/>
          </a:p>
          <a:p>
            <a:pPr lvl="1"/>
            <a:r>
              <a:rPr kumimoji="1" lang="en" altLang="zh-CN" dirty="0"/>
              <a:t>4.16 Part2: </a:t>
            </a:r>
            <a:r>
              <a:rPr kumimoji="1" lang="en" altLang="zh-CN" dirty="0">
                <a:hlinkClick r:id="rId3"/>
              </a:rPr>
              <a:t>https://lwn.net/Articles/746791/</a:t>
            </a:r>
            <a:endParaRPr kumimoji="1" lang="en" altLang="zh-CN" dirty="0"/>
          </a:p>
          <a:p>
            <a:pPr lvl="1"/>
            <a:r>
              <a:rPr kumimoji="1" lang="en" altLang="zh-CN" dirty="0"/>
              <a:t>4.17 Part1: </a:t>
            </a:r>
            <a:r>
              <a:rPr kumimoji="1" lang="en" altLang="zh-CN" dirty="0">
                <a:hlinkClick r:id="rId4"/>
              </a:rPr>
              <a:t>https://lwn.net/Articles/750928/</a:t>
            </a:r>
            <a:endParaRPr kumimoji="1" lang="en" altLang="zh-CN" dirty="0"/>
          </a:p>
          <a:p>
            <a:pPr lvl="1"/>
            <a:r>
              <a:rPr kumimoji="1" lang="en" altLang="zh-CN" dirty="0"/>
              <a:t>4.17 Part2: </a:t>
            </a:r>
            <a:r>
              <a:rPr kumimoji="1" lang="en" altLang="zh-CN" dirty="0">
                <a:hlinkClick r:id="rId5"/>
              </a:rPr>
              <a:t>https://lwn.net/Articles/751482/</a:t>
            </a:r>
            <a:endParaRPr kumimoji="1" lang="en" altLang="zh-CN" dirty="0"/>
          </a:p>
          <a:p>
            <a:r>
              <a:rPr kumimoji="1" lang="en" altLang="zh-CN" dirty="0"/>
              <a:t>Kernel mailing list</a:t>
            </a:r>
          </a:p>
          <a:p>
            <a:r>
              <a:rPr kumimoji="1" lang="en" altLang="zh-CN" dirty="0"/>
              <a:t>Git merge log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6F1323-59B1-784E-B00A-0B1AF1BA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4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113186-6D73-0842-A8C0-A76207A5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032918"/>
            <a:ext cx="5452533" cy="479216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6600" dirty="0"/>
              <a:t>Who writes the Linux kernel?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03C7FB-C0A7-E246-AD85-75F7DD2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1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内容占位符 4">
            <a:extLst>
              <a:ext uri="{FF2B5EF4-FFF2-40B4-BE49-F238E27FC236}">
                <a16:creationId xmlns:a16="http://schemas.microsoft.com/office/drawing/2014/main" id="{A1140167-C329-F441-BF77-BE98CAA1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4" y="565887"/>
            <a:ext cx="11288972" cy="383824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D9B8CAB-CD41-E542-965C-64AC427F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151992"/>
            <a:ext cx="10930487" cy="67344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3200">
                <a:solidFill>
                  <a:srgbClr val="FFFFFF"/>
                </a:solidFill>
              </a:rPr>
              <a:t>Who writes the Linux kernel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CC7043-DBDC-4B83-8B39-BA32B1DC8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5825437"/>
            <a:ext cx="10930487" cy="469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ref: http://www.remword.com/kps_result/all_whole_line.htm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5A11CE-C0A0-BA40-93D3-46CB5D08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6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5D5EB5-94DB-4B45-83D0-5689E319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01995"/>
            <a:ext cx="6268060" cy="528083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D9B8CAB-CD41-E542-965C-64AC427F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zh-CN" sz="4400" dirty="0"/>
              <a:t>Who writes the Linux kernel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CC7043-DBDC-4B83-8B39-BA32B1DC8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349" y="457199"/>
            <a:ext cx="3247652" cy="1362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ref: 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https://lwn.net/Articles/750054/</a:t>
            </a:r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71281F-8A7F-744F-BBAA-B7D2DCD5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64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C9E8-AC16-BE48-A6E1-9ABF3D76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Meltdown and </a:t>
            </a:r>
            <a:r>
              <a:rPr kumimoji="1" lang="en-US" altLang="zh-CN" dirty="0" err="1"/>
              <a:t>Spectre</a:t>
            </a: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513E58-8678-E245-85C1-B99F5EC5C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ISA and side-channel attack</a:t>
            </a:r>
          </a:p>
          <a:p>
            <a:r>
              <a:rPr lang="en-US" altLang="zh-CN" dirty="0"/>
              <a:t>Upstream status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DEFFB2-5F7C-2549-AF92-6150CA4F22CF}"/>
              </a:ext>
            </a:extLst>
          </p:cNvPr>
          <p:cNvSpPr/>
          <p:nvPr/>
        </p:nvSpPr>
        <p:spPr>
          <a:xfrm>
            <a:off x="956442" y="5212467"/>
            <a:ext cx="9417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Ref: google I/O 1’31’’: </a:t>
            </a:r>
            <a:r>
              <a:rPr lang="zh-CN" altLang="en-US" dirty="0"/>
              <a:t>https://mp.weixin.qq.com/s/bUVQVk3W6BM4WNNbFnJ4HQ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8D0CBF-DEB7-7C49-AA4D-24088C6E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54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261</TotalTime>
  <Words>510</Words>
  <Application>Microsoft Macintosh PowerPoint</Application>
  <PresentationFormat>宽屏</PresentationFormat>
  <Paragraphs>90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宋体</vt:lpstr>
      <vt:lpstr>Century Gothic</vt:lpstr>
      <vt:lpstr>Wingdings 2</vt:lpstr>
      <vt:lpstr>引用</vt:lpstr>
      <vt:lpstr>Linux内核最新进展</vt:lpstr>
      <vt:lpstr>Outline</vt:lpstr>
      <vt:lpstr>Who I am?</vt:lpstr>
      <vt:lpstr>Live with upstream kernel</vt:lpstr>
      <vt:lpstr>Live with upstream kernel</vt:lpstr>
      <vt:lpstr>Who writes the Linux kernel?</vt:lpstr>
      <vt:lpstr>Who writes the Linux kernel</vt:lpstr>
      <vt:lpstr>Who writes the Linux kernel</vt:lpstr>
      <vt:lpstr>Meltdown and Spectre</vt:lpstr>
      <vt:lpstr>SCMI</vt:lpstr>
      <vt:lpstr>Memory encryption: Intel SGX</vt:lpstr>
      <vt:lpstr>Memory encryption: AMD SEV</vt:lpstr>
      <vt:lpstr>Memory: Introduce MAP_FIXED_NOREPLACE</vt:lpstr>
      <vt:lpstr>Staging features: ILP32</vt:lpstr>
      <vt:lpstr>Staging features: ILP32</vt:lpstr>
      <vt:lpstr>Staging features: ILP32</vt:lpstr>
      <vt:lpstr>Thanks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Linux内核最新进展分享</dc:title>
  <dc:creator>张健 (Bamvor Zhang)</dc:creator>
  <cp:lastModifiedBy>张健 (Bamvor Zhang)</cp:lastModifiedBy>
  <cp:revision>65</cp:revision>
  <cp:lastPrinted>2018-05-21T10:25:51Z</cp:lastPrinted>
  <dcterms:created xsi:type="dcterms:W3CDTF">2018-05-20T12:46:37Z</dcterms:created>
  <dcterms:modified xsi:type="dcterms:W3CDTF">2018-05-21T10:37:09Z</dcterms:modified>
</cp:coreProperties>
</file>