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815" r:id="rId2"/>
  </p:sldMasterIdLst>
  <p:notesMasterIdLst>
    <p:notesMasterId r:id="rId45"/>
  </p:notesMasterIdLst>
  <p:handoutMasterIdLst>
    <p:handoutMasterId r:id="rId46"/>
  </p:handoutMasterIdLst>
  <p:sldIdLst>
    <p:sldId id="256" r:id="rId3"/>
    <p:sldId id="257" r:id="rId4"/>
    <p:sldId id="320" r:id="rId5"/>
    <p:sldId id="267" r:id="rId6"/>
    <p:sldId id="327" r:id="rId7"/>
    <p:sldId id="328" r:id="rId8"/>
    <p:sldId id="329" r:id="rId9"/>
    <p:sldId id="342" r:id="rId10"/>
    <p:sldId id="330" r:id="rId11"/>
    <p:sldId id="314" r:id="rId12"/>
    <p:sldId id="285" r:id="rId13"/>
    <p:sldId id="311" r:id="rId14"/>
    <p:sldId id="312" r:id="rId15"/>
    <p:sldId id="313" r:id="rId16"/>
    <p:sldId id="262" r:id="rId17"/>
    <p:sldId id="304" r:id="rId18"/>
    <p:sldId id="303" r:id="rId19"/>
    <p:sldId id="325" r:id="rId20"/>
    <p:sldId id="336" r:id="rId21"/>
    <p:sldId id="339" r:id="rId22"/>
    <p:sldId id="338" r:id="rId23"/>
    <p:sldId id="337" r:id="rId24"/>
    <p:sldId id="306" r:id="rId25"/>
    <p:sldId id="324" r:id="rId26"/>
    <p:sldId id="319" r:id="rId27"/>
    <p:sldId id="308" r:id="rId28"/>
    <p:sldId id="307" r:id="rId29"/>
    <p:sldId id="321" r:id="rId30"/>
    <p:sldId id="310" r:id="rId31"/>
    <p:sldId id="323" r:id="rId32"/>
    <p:sldId id="326" r:id="rId33"/>
    <p:sldId id="322" r:id="rId34"/>
    <p:sldId id="301" r:id="rId35"/>
    <p:sldId id="317" r:id="rId36"/>
    <p:sldId id="268" r:id="rId37"/>
    <p:sldId id="340" r:id="rId38"/>
    <p:sldId id="341" r:id="rId39"/>
    <p:sldId id="331" r:id="rId40"/>
    <p:sldId id="332" r:id="rId41"/>
    <p:sldId id="334" r:id="rId42"/>
    <p:sldId id="333" r:id="rId43"/>
    <p:sldId id="335" r:id="rId4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2791" autoAdjust="0"/>
  </p:normalViewPr>
  <p:slideViewPr>
    <p:cSldViewPr>
      <p:cViewPr varScale="1">
        <p:scale>
          <a:sx n="95" d="100"/>
          <a:sy n="95" d="100"/>
        </p:scale>
        <p:origin x="-21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6AE373-4592-47EF-B99B-773F9223CD6F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141C29-0882-457A-BE71-D4266ECEB73A}">
      <dgm:prSet phldrT="[文本]"/>
      <dgm:spPr/>
      <dgm:t>
        <a:bodyPr/>
        <a:lstStyle/>
        <a:p>
          <a:r>
            <a:rPr lang="en-US" altLang="zh-CN" dirty="0" smtClean="0"/>
            <a:t>environment</a:t>
          </a:r>
          <a:endParaRPr lang="zh-CN" altLang="en-US" dirty="0"/>
        </a:p>
      </dgm:t>
    </dgm:pt>
    <dgm:pt modelId="{6A4EAD35-E485-4870-98C3-D9BBBF080CB5}" type="parTrans" cxnId="{DA6EAA9F-69E4-450A-8D5D-240FDA8817C3}">
      <dgm:prSet/>
      <dgm:spPr/>
      <dgm:t>
        <a:bodyPr/>
        <a:lstStyle/>
        <a:p>
          <a:endParaRPr lang="zh-CN" altLang="en-US"/>
        </a:p>
      </dgm:t>
    </dgm:pt>
    <dgm:pt modelId="{E2389F37-9FE8-4683-9B26-4DCC669A3BEF}" type="sibTrans" cxnId="{DA6EAA9F-69E4-450A-8D5D-240FDA8817C3}">
      <dgm:prSet/>
      <dgm:spPr/>
      <dgm:t>
        <a:bodyPr/>
        <a:lstStyle/>
        <a:p>
          <a:endParaRPr lang="zh-CN" altLang="en-US"/>
        </a:p>
      </dgm:t>
    </dgm:pt>
    <dgm:pt modelId="{B9CC0BCC-193F-47D9-919F-D0BDB2578974}">
      <dgm:prSet phldrT="[文本]"/>
      <dgm:spPr/>
      <dgm:t>
        <a:bodyPr/>
        <a:lstStyle/>
        <a:p>
          <a:r>
            <a:rPr lang="en-US" altLang="zh-CN" dirty="0" smtClean="0"/>
            <a:t>Software</a:t>
          </a:r>
          <a:endParaRPr lang="zh-CN" altLang="en-US" dirty="0"/>
        </a:p>
      </dgm:t>
    </dgm:pt>
    <dgm:pt modelId="{77443BDC-E361-434F-8FD4-7056FE7344BA}" type="parTrans" cxnId="{71825C7F-F4C3-4666-B3AF-5F3FA3076B79}">
      <dgm:prSet/>
      <dgm:spPr/>
      <dgm:t>
        <a:bodyPr/>
        <a:lstStyle/>
        <a:p>
          <a:endParaRPr lang="zh-CN" altLang="en-US"/>
        </a:p>
      </dgm:t>
    </dgm:pt>
    <dgm:pt modelId="{C14A0F98-E6C7-41B9-8607-D35ACBF707F0}" type="sibTrans" cxnId="{71825C7F-F4C3-4666-B3AF-5F3FA3076B79}">
      <dgm:prSet/>
      <dgm:spPr/>
      <dgm:t>
        <a:bodyPr/>
        <a:lstStyle/>
        <a:p>
          <a:endParaRPr lang="zh-CN" altLang="en-US"/>
        </a:p>
      </dgm:t>
    </dgm:pt>
    <dgm:pt modelId="{F0CD768F-371C-4402-B119-F3C0D3BF604C}">
      <dgm:prSet phldrT="[文本]"/>
      <dgm:spPr/>
      <dgm:t>
        <a:bodyPr/>
        <a:lstStyle/>
        <a:p>
          <a:r>
            <a:rPr lang="en-US" altLang="zh-CN" dirty="0" smtClean="0"/>
            <a:t>Power management</a:t>
          </a:r>
          <a:endParaRPr lang="zh-CN" altLang="en-US" dirty="0"/>
        </a:p>
      </dgm:t>
    </dgm:pt>
    <dgm:pt modelId="{40B29AD9-0B7F-42EB-A22F-32080E7E5AC1}" type="parTrans" cxnId="{C2B6FB0E-BA6C-43D4-8393-CF88DD926CD5}">
      <dgm:prSet/>
      <dgm:spPr/>
      <dgm:t>
        <a:bodyPr/>
        <a:lstStyle/>
        <a:p>
          <a:endParaRPr lang="zh-CN" altLang="en-US"/>
        </a:p>
      </dgm:t>
    </dgm:pt>
    <dgm:pt modelId="{B5C67D5A-804F-4FD3-92E6-F4159C147557}" type="sibTrans" cxnId="{C2B6FB0E-BA6C-43D4-8393-CF88DD926CD5}">
      <dgm:prSet/>
      <dgm:spPr/>
      <dgm:t>
        <a:bodyPr/>
        <a:lstStyle/>
        <a:p>
          <a:endParaRPr lang="zh-CN" altLang="en-US"/>
        </a:p>
      </dgm:t>
    </dgm:pt>
    <dgm:pt modelId="{5FFFA841-8FDF-49C2-9338-9E0995160F67}">
      <dgm:prSet phldrT="[文本]"/>
      <dgm:spPr/>
      <dgm:t>
        <a:bodyPr/>
        <a:lstStyle/>
        <a:p>
          <a:r>
            <a:rPr lang="en-US" altLang="zh-CN" dirty="0" smtClean="0"/>
            <a:t>power on/off</a:t>
          </a:r>
          <a:endParaRPr lang="zh-CN" altLang="en-US" dirty="0"/>
        </a:p>
      </dgm:t>
    </dgm:pt>
    <dgm:pt modelId="{F72FC926-494D-4BF6-8207-DB01556C9C1F}" type="parTrans" cxnId="{286BBAA3-21F3-4ABC-A6C9-40E986367194}">
      <dgm:prSet/>
      <dgm:spPr/>
      <dgm:t>
        <a:bodyPr/>
        <a:lstStyle/>
        <a:p>
          <a:endParaRPr lang="zh-CN" altLang="en-US"/>
        </a:p>
      </dgm:t>
    </dgm:pt>
    <dgm:pt modelId="{C47E5067-8CBB-4070-BECB-CF3D92A4641A}" type="sibTrans" cxnId="{286BBAA3-21F3-4ABC-A6C9-40E986367194}">
      <dgm:prSet/>
      <dgm:spPr/>
      <dgm:t>
        <a:bodyPr/>
        <a:lstStyle/>
        <a:p>
          <a:endParaRPr lang="zh-CN" altLang="en-US"/>
        </a:p>
      </dgm:t>
    </dgm:pt>
    <dgm:pt modelId="{EC35123A-744A-4601-914E-2D6E20D0BC31}">
      <dgm:prSet phldrT="[文本]"/>
      <dgm:spPr/>
      <dgm:t>
        <a:bodyPr/>
        <a:lstStyle/>
        <a:p>
          <a:r>
            <a:rPr lang="en-US" altLang="zh-CN" dirty="0" smtClean="0"/>
            <a:t>Performance</a:t>
          </a:r>
          <a:endParaRPr lang="zh-CN" altLang="en-US" dirty="0"/>
        </a:p>
      </dgm:t>
    </dgm:pt>
    <dgm:pt modelId="{BFCFD266-5C44-4DA8-82B5-0D4ED4E320A9}" type="parTrans" cxnId="{C5FFD39D-4A3C-4F04-8F37-986E2C870D54}">
      <dgm:prSet/>
      <dgm:spPr/>
      <dgm:t>
        <a:bodyPr/>
        <a:lstStyle/>
        <a:p>
          <a:endParaRPr lang="zh-CN" altLang="en-US"/>
        </a:p>
      </dgm:t>
    </dgm:pt>
    <dgm:pt modelId="{B8F60D89-5739-4962-9B73-92D7CC385DAA}" type="sibTrans" cxnId="{C5FFD39D-4A3C-4F04-8F37-986E2C870D54}">
      <dgm:prSet/>
      <dgm:spPr/>
      <dgm:t>
        <a:bodyPr/>
        <a:lstStyle/>
        <a:p>
          <a:endParaRPr lang="zh-CN" altLang="en-US"/>
        </a:p>
      </dgm:t>
    </dgm:pt>
    <dgm:pt modelId="{0954742E-E909-45B7-928A-2273C8B275B1}">
      <dgm:prSet phldrT="[文本]"/>
      <dgm:spPr/>
      <dgm:t>
        <a:bodyPr/>
        <a:lstStyle/>
        <a:p>
          <a:r>
            <a:rPr lang="en-US" altLang="zh-CN" dirty="0" smtClean="0"/>
            <a:t>bandwidth</a:t>
          </a:r>
          <a:endParaRPr lang="zh-CN" altLang="en-US" dirty="0"/>
        </a:p>
      </dgm:t>
    </dgm:pt>
    <dgm:pt modelId="{47DAC397-7DA2-465E-B2FC-6D62C621D2AA}" type="parTrans" cxnId="{CCEE8F11-D538-445B-9DFD-4E770736B679}">
      <dgm:prSet/>
      <dgm:spPr/>
      <dgm:t>
        <a:bodyPr/>
        <a:lstStyle/>
        <a:p>
          <a:endParaRPr lang="zh-CN" altLang="en-US"/>
        </a:p>
      </dgm:t>
    </dgm:pt>
    <dgm:pt modelId="{1081AE8C-A788-4922-8663-7F3746177D1B}" type="sibTrans" cxnId="{CCEE8F11-D538-445B-9DFD-4E770736B679}">
      <dgm:prSet/>
      <dgm:spPr/>
      <dgm:t>
        <a:bodyPr/>
        <a:lstStyle/>
        <a:p>
          <a:endParaRPr lang="zh-CN" altLang="en-US"/>
        </a:p>
      </dgm:t>
    </dgm:pt>
    <dgm:pt modelId="{81C22BB7-53ED-4BE4-AAAB-651A2CD096EB}">
      <dgm:prSet phldrT="[文本]"/>
      <dgm:spPr/>
      <dgm:t>
        <a:bodyPr/>
        <a:lstStyle/>
        <a:p>
          <a:r>
            <a:rPr lang="en-US" altLang="zh-CN" dirty="0" smtClean="0"/>
            <a:t>Function</a:t>
          </a:r>
          <a:endParaRPr lang="zh-CN" altLang="en-US" dirty="0"/>
        </a:p>
      </dgm:t>
    </dgm:pt>
    <dgm:pt modelId="{F612198D-33A4-4F73-916C-25EFE41B0D38}" type="parTrans" cxnId="{D4BEFD3C-1B2C-4341-9F27-E0CB587EADBA}">
      <dgm:prSet/>
      <dgm:spPr/>
      <dgm:t>
        <a:bodyPr/>
        <a:lstStyle/>
        <a:p>
          <a:endParaRPr lang="zh-CN" altLang="en-US"/>
        </a:p>
      </dgm:t>
    </dgm:pt>
    <dgm:pt modelId="{E15AE29C-D399-4372-B599-6777F69714C9}" type="sibTrans" cxnId="{D4BEFD3C-1B2C-4341-9F27-E0CB587EADBA}">
      <dgm:prSet/>
      <dgm:spPr/>
      <dgm:t>
        <a:bodyPr/>
        <a:lstStyle/>
        <a:p>
          <a:endParaRPr lang="zh-CN" altLang="en-US"/>
        </a:p>
      </dgm:t>
    </dgm:pt>
    <dgm:pt modelId="{09287335-A9DF-4EE5-9A00-3B264E665761}">
      <dgm:prSet phldrT="[文本]"/>
      <dgm:spPr/>
      <dgm:t>
        <a:bodyPr/>
        <a:lstStyle/>
        <a:p>
          <a:r>
            <a:rPr lang="en-US" altLang="zh-CN" dirty="0" smtClean="0"/>
            <a:t>Function1</a:t>
          </a:r>
          <a:endParaRPr lang="zh-CN" altLang="en-US" dirty="0"/>
        </a:p>
      </dgm:t>
    </dgm:pt>
    <dgm:pt modelId="{00E31264-458A-4B69-829D-99385E95DEE7}" type="parTrans" cxnId="{93587E28-64B5-42D1-B564-CC7BB7AC110F}">
      <dgm:prSet/>
      <dgm:spPr/>
      <dgm:t>
        <a:bodyPr/>
        <a:lstStyle/>
        <a:p>
          <a:endParaRPr lang="zh-CN" altLang="en-US"/>
        </a:p>
      </dgm:t>
    </dgm:pt>
    <dgm:pt modelId="{BF6AC770-7A6B-4A42-8B6B-591C35FC8985}" type="sibTrans" cxnId="{93587E28-64B5-42D1-B564-CC7BB7AC110F}">
      <dgm:prSet/>
      <dgm:spPr/>
      <dgm:t>
        <a:bodyPr/>
        <a:lstStyle/>
        <a:p>
          <a:endParaRPr lang="zh-CN" altLang="en-US"/>
        </a:p>
      </dgm:t>
    </dgm:pt>
    <dgm:pt modelId="{D6B406C6-321B-4450-AB0A-F7729707E7B7}">
      <dgm:prSet phldrT="[文本]"/>
      <dgm:spPr/>
      <dgm:t>
        <a:bodyPr/>
        <a:lstStyle/>
        <a:p>
          <a:r>
            <a:rPr lang="en-US" altLang="zh-CN" dirty="0" smtClean="0"/>
            <a:t>hardware</a:t>
          </a:r>
          <a:endParaRPr lang="zh-CN" altLang="en-US" dirty="0"/>
        </a:p>
      </dgm:t>
    </dgm:pt>
    <dgm:pt modelId="{87503C8D-D4DE-4352-B52A-D9553EDA1A86}" type="parTrans" cxnId="{8102F26F-6E2E-4792-9C50-D51DA834D1E4}">
      <dgm:prSet/>
      <dgm:spPr/>
      <dgm:t>
        <a:bodyPr/>
        <a:lstStyle/>
        <a:p>
          <a:endParaRPr lang="zh-CN" altLang="en-US"/>
        </a:p>
      </dgm:t>
    </dgm:pt>
    <dgm:pt modelId="{F0FFC8AA-A270-4C5C-92CF-47CBEFA12A5B}" type="sibTrans" cxnId="{8102F26F-6E2E-4792-9C50-D51DA834D1E4}">
      <dgm:prSet/>
      <dgm:spPr/>
      <dgm:t>
        <a:bodyPr/>
        <a:lstStyle/>
        <a:p>
          <a:endParaRPr lang="zh-CN" altLang="en-US"/>
        </a:p>
      </dgm:t>
    </dgm:pt>
    <dgm:pt modelId="{E053DCF5-8891-43B6-A9A7-366916B22BEC}">
      <dgm:prSet phldrT="[文本]"/>
      <dgm:spPr/>
      <dgm:t>
        <a:bodyPr/>
        <a:lstStyle/>
        <a:p>
          <a:r>
            <a:rPr lang="en-US" altLang="zh-CN" dirty="0" smtClean="0"/>
            <a:t>Voltage scaling</a:t>
          </a:r>
          <a:endParaRPr lang="zh-CN" altLang="en-US" dirty="0"/>
        </a:p>
      </dgm:t>
    </dgm:pt>
    <dgm:pt modelId="{B1C88185-415E-4BF6-A6C1-14299AAC9E82}" type="parTrans" cxnId="{8A5056A0-3C32-4BEB-9C02-A99A44026E42}">
      <dgm:prSet/>
      <dgm:spPr/>
      <dgm:t>
        <a:bodyPr/>
        <a:lstStyle/>
        <a:p>
          <a:endParaRPr lang="zh-CN" altLang="en-US"/>
        </a:p>
      </dgm:t>
    </dgm:pt>
    <dgm:pt modelId="{95ED2010-046D-44B1-87E3-5B5CF4D3CCCA}" type="sibTrans" cxnId="{8A5056A0-3C32-4BEB-9C02-A99A44026E42}">
      <dgm:prSet/>
      <dgm:spPr/>
      <dgm:t>
        <a:bodyPr/>
        <a:lstStyle/>
        <a:p>
          <a:endParaRPr lang="zh-CN" altLang="en-US"/>
        </a:p>
      </dgm:t>
    </dgm:pt>
    <dgm:pt modelId="{EFE4BDED-3B4A-447E-9270-8537480C68EC}">
      <dgm:prSet phldrT="[文本]"/>
      <dgm:spPr/>
      <dgm:t>
        <a:bodyPr/>
        <a:lstStyle/>
        <a:p>
          <a:r>
            <a:rPr lang="en-US" altLang="zh-CN" dirty="0" smtClean="0"/>
            <a:t>Clock and clock scaling</a:t>
          </a:r>
          <a:endParaRPr lang="zh-CN" altLang="en-US" dirty="0"/>
        </a:p>
      </dgm:t>
    </dgm:pt>
    <dgm:pt modelId="{2DA63FF6-8F56-4140-8DB8-9612E6F58D19}" type="parTrans" cxnId="{C4EA5DE8-5C4C-45BE-B796-D454BF37522A}">
      <dgm:prSet/>
      <dgm:spPr/>
      <dgm:t>
        <a:bodyPr/>
        <a:lstStyle/>
        <a:p>
          <a:endParaRPr lang="zh-CN" altLang="en-US"/>
        </a:p>
      </dgm:t>
    </dgm:pt>
    <dgm:pt modelId="{833ACA38-43F9-48C6-B30A-1AFBEB184A0E}" type="sibTrans" cxnId="{C4EA5DE8-5C4C-45BE-B796-D454BF37522A}">
      <dgm:prSet/>
      <dgm:spPr/>
      <dgm:t>
        <a:bodyPr/>
        <a:lstStyle/>
        <a:p>
          <a:endParaRPr lang="zh-CN" altLang="en-US"/>
        </a:p>
      </dgm:t>
    </dgm:pt>
    <dgm:pt modelId="{5F0C7A9B-0C50-4BB6-9510-AD47EA1A844D}">
      <dgm:prSet phldrT="[文本]"/>
      <dgm:spPr/>
      <dgm:t>
        <a:bodyPr/>
        <a:lstStyle/>
        <a:p>
          <a:r>
            <a:rPr lang="en-US" altLang="zh-CN" dirty="0" smtClean="0"/>
            <a:t>interface</a:t>
          </a:r>
          <a:endParaRPr lang="zh-CN" altLang="en-US" dirty="0"/>
        </a:p>
      </dgm:t>
    </dgm:pt>
    <dgm:pt modelId="{A34EF86F-6056-4800-88D6-935FF4CDCB6E}" type="parTrans" cxnId="{CA2662F5-A402-42BD-84BC-8256E438C641}">
      <dgm:prSet/>
      <dgm:spPr/>
      <dgm:t>
        <a:bodyPr/>
        <a:lstStyle/>
        <a:p>
          <a:endParaRPr lang="zh-CN" altLang="en-US"/>
        </a:p>
      </dgm:t>
    </dgm:pt>
    <dgm:pt modelId="{0E62BD16-B23E-478B-90E6-F15E90BF5003}" type="sibTrans" cxnId="{CA2662F5-A402-42BD-84BC-8256E438C641}">
      <dgm:prSet/>
      <dgm:spPr/>
      <dgm:t>
        <a:bodyPr/>
        <a:lstStyle/>
        <a:p>
          <a:endParaRPr lang="zh-CN" altLang="en-US"/>
        </a:p>
      </dgm:t>
    </dgm:pt>
    <dgm:pt modelId="{21EFBD49-7875-4765-AC5D-6718FEE1BCF0}">
      <dgm:prSet phldrT="[文本]"/>
      <dgm:spPr/>
      <dgm:t>
        <a:bodyPr/>
        <a:lstStyle/>
        <a:p>
          <a:r>
            <a:rPr lang="en-US" altLang="zh-CN" dirty="0" smtClean="0"/>
            <a:t>Function2</a:t>
          </a:r>
          <a:endParaRPr lang="zh-CN" altLang="en-US" dirty="0"/>
        </a:p>
      </dgm:t>
    </dgm:pt>
    <dgm:pt modelId="{0BB7603A-ABEE-4A0D-835B-4B68F8756828}" type="parTrans" cxnId="{40F2311E-B6DD-4A50-A5A5-8347435BBEAF}">
      <dgm:prSet/>
      <dgm:spPr/>
      <dgm:t>
        <a:bodyPr/>
        <a:lstStyle/>
        <a:p>
          <a:endParaRPr lang="zh-CN" altLang="en-US"/>
        </a:p>
      </dgm:t>
    </dgm:pt>
    <dgm:pt modelId="{9E186586-4056-42F7-AB22-1BB84D9A8380}" type="sibTrans" cxnId="{40F2311E-B6DD-4A50-A5A5-8347435BBEAF}">
      <dgm:prSet/>
      <dgm:spPr/>
      <dgm:t>
        <a:bodyPr/>
        <a:lstStyle/>
        <a:p>
          <a:endParaRPr lang="zh-CN" altLang="en-US"/>
        </a:p>
      </dgm:t>
    </dgm:pt>
    <dgm:pt modelId="{37EC00F2-4DE8-4DFA-B9AC-6A5B4FF7ED15}">
      <dgm:prSet phldrT="[文本]"/>
      <dgm:spPr/>
      <dgm:t>
        <a:bodyPr/>
        <a:lstStyle/>
        <a:p>
          <a:r>
            <a:rPr lang="en-US" altLang="zh-CN" dirty="0" smtClean="0"/>
            <a:t>latency</a:t>
          </a:r>
          <a:endParaRPr lang="zh-CN" altLang="en-US" dirty="0"/>
        </a:p>
      </dgm:t>
    </dgm:pt>
    <dgm:pt modelId="{09CD1D31-A265-4B6B-9C19-17F7261FA4C2}" type="parTrans" cxnId="{A4663673-BEE8-41B4-ADFF-D282199665B7}">
      <dgm:prSet/>
      <dgm:spPr/>
      <dgm:t>
        <a:bodyPr/>
        <a:lstStyle/>
        <a:p>
          <a:endParaRPr lang="zh-CN" altLang="en-US"/>
        </a:p>
      </dgm:t>
    </dgm:pt>
    <dgm:pt modelId="{E2E87E91-0BB3-481D-AE12-91F36E4E9BB0}" type="sibTrans" cxnId="{A4663673-BEE8-41B4-ADFF-D282199665B7}">
      <dgm:prSet/>
      <dgm:spPr/>
      <dgm:t>
        <a:bodyPr/>
        <a:lstStyle/>
        <a:p>
          <a:endParaRPr lang="zh-CN" altLang="en-US"/>
        </a:p>
      </dgm:t>
    </dgm:pt>
    <dgm:pt modelId="{A5D7A33B-CDB4-4A94-9DC4-764851DA6A01}" type="pres">
      <dgm:prSet presAssocID="{346AE373-4592-47EF-B99B-773F9223CD6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19FD02-C932-45A8-95AA-E45BD8252C47}" type="pres">
      <dgm:prSet presAssocID="{346AE373-4592-47EF-B99B-773F9223CD6F}" presName="children" presStyleCnt="0"/>
      <dgm:spPr/>
    </dgm:pt>
    <dgm:pt modelId="{74E60DDA-3253-4FA4-BB3A-229FD2234297}" type="pres">
      <dgm:prSet presAssocID="{346AE373-4592-47EF-B99B-773F9223CD6F}" presName="child1group" presStyleCnt="0"/>
      <dgm:spPr/>
    </dgm:pt>
    <dgm:pt modelId="{4FF392FB-85AE-4D5D-8AA0-7FFF8A9E771A}" type="pres">
      <dgm:prSet presAssocID="{346AE373-4592-47EF-B99B-773F9223CD6F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28F525E5-89B7-48FA-8B3D-31F4DB167E16}" type="pres">
      <dgm:prSet presAssocID="{346AE373-4592-47EF-B99B-773F9223CD6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A3AA2A-B184-4E3A-A246-42DB0FA70BD6}" type="pres">
      <dgm:prSet presAssocID="{346AE373-4592-47EF-B99B-773F9223CD6F}" presName="child2group" presStyleCnt="0"/>
      <dgm:spPr/>
    </dgm:pt>
    <dgm:pt modelId="{9CF13512-EAF5-4751-B41F-D9F3F5A73E0E}" type="pres">
      <dgm:prSet presAssocID="{346AE373-4592-47EF-B99B-773F9223CD6F}" presName="child2" presStyleLbl="bgAcc1" presStyleIdx="1" presStyleCnt="4" custLinFactNeighborX="-906"/>
      <dgm:spPr/>
      <dgm:t>
        <a:bodyPr/>
        <a:lstStyle/>
        <a:p>
          <a:endParaRPr lang="zh-CN" altLang="en-US"/>
        </a:p>
      </dgm:t>
    </dgm:pt>
    <dgm:pt modelId="{7FA8D578-31FE-45D5-B997-D4DE48D93C6A}" type="pres">
      <dgm:prSet presAssocID="{346AE373-4592-47EF-B99B-773F9223CD6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5B34B3-2223-4CFB-94EA-12D374654252}" type="pres">
      <dgm:prSet presAssocID="{346AE373-4592-47EF-B99B-773F9223CD6F}" presName="child3group" presStyleCnt="0"/>
      <dgm:spPr/>
    </dgm:pt>
    <dgm:pt modelId="{7FB56768-4E42-4EC8-94AA-07279A26D8EC}" type="pres">
      <dgm:prSet presAssocID="{346AE373-4592-47EF-B99B-773F9223CD6F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977D3413-659C-4CE6-8F21-F5DD99AF6EFE}" type="pres">
      <dgm:prSet presAssocID="{346AE373-4592-47EF-B99B-773F9223CD6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DD4B2B-D0B5-4DFE-8D70-BA6322FFE593}" type="pres">
      <dgm:prSet presAssocID="{346AE373-4592-47EF-B99B-773F9223CD6F}" presName="child4group" presStyleCnt="0"/>
      <dgm:spPr/>
    </dgm:pt>
    <dgm:pt modelId="{EEB70083-725D-413A-8751-639EFAEB0E2F}" type="pres">
      <dgm:prSet presAssocID="{346AE373-4592-47EF-B99B-773F9223CD6F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0478BF32-48E4-4368-9383-7E1EB9995B10}" type="pres">
      <dgm:prSet presAssocID="{346AE373-4592-47EF-B99B-773F9223CD6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A789C6-78AA-49E1-BB9F-286E8A94D808}" type="pres">
      <dgm:prSet presAssocID="{346AE373-4592-47EF-B99B-773F9223CD6F}" presName="childPlaceholder" presStyleCnt="0"/>
      <dgm:spPr/>
    </dgm:pt>
    <dgm:pt modelId="{5C4B39FE-0DDB-452C-9154-B3D80B4D49CA}" type="pres">
      <dgm:prSet presAssocID="{346AE373-4592-47EF-B99B-773F9223CD6F}" presName="circle" presStyleCnt="0"/>
      <dgm:spPr/>
    </dgm:pt>
    <dgm:pt modelId="{D304090C-9D32-4843-A753-44D1CE7AFDEA}" type="pres">
      <dgm:prSet presAssocID="{346AE373-4592-47EF-B99B-773F9223CD6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B5285E-A532-4B82-B567-63F4949FAEAC}" type="pres">
      <dgm:prSet presAssocID="{346AE373-4592-47EF-B99B-773F9223CD6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7B5A58-B8EC-4277-AFE4-AA7922D2D608}" type="pres">
      <dgm:prSet presAssocID="{346AE373-4592-47EF-B99B-773F9223CD6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532CF2-711C-4B39-B0BB-9243C32C7E50}" type="pres">
      <dgm:prSet presAssocID="{346AE373-4592-47EF-B99B-773F9223CD6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6F8AA9-42F5-4747-A898-D1E68F4BCF06}" type="pres">
      <dgm:prSet presAssocID="{346AE373-4592-47EF-B99B-773F9223CD6F}" presName="quadrantPlaceholder" presStyleCnt="0"/>
      <dgm:spPr/>
    </dgm:pt>
    <dgm:pt modelId="{57251769-A075-4C46-919E-08627689085A}" type="pres">
      <dgm:prSet presAssocID="{346AE373-4592-47EF-B99B-773F9223CD6F}" presName="center1" presStyleLbl="fgShp" presStyleIdx="0" presStyleCnt="2"/>
      <dgm:spPr/>
    </dgm:pt>
    <dgm:pt modelId="{7B79C2AE-858C-4DE7-A098-E9EF6827FB8B}" type="pres">
      <dgm:prSet presAssocID="{346AE373-4592-47EF-B99B-773F9223CD6F}" presName="center2" presStyleLbl="fgShp" presStyleIdx="1" presStyleCnt="2"/>
      <dgm:spPr/>
    </dgm:pt>
  </dgm:ptLst>
  <dgm:cxnLst>
    <dgm:cxn modelId="{8102F26F-6E2E-4792-9C50-D51DA834D1E4}" srcId="{86141C29-0882-457A-BE71-D4266ECEB73A}" destId="{D6B406C6-321B-4450-AB0A-F7729707E7B7}" srcOrd="1" destOrd="0" parTransId="{87503C8D-D4DE-4352-B52A-D9553EDA1A86}" sibTransId="{F0FFC8AA-A270-4C5C-92CF-47CBEFA12A5B}"/>
    <dgm:cxn modelId="{C710EDF5-6739-4481-AE85-A8F24E1FB28C}" type="presOf" srcId="{EFE4BDED-3B4A-447E-9270-8537480C68EC}" destId="{9CF13512-EAF5-4751-B41F-D9F3F5A73E0E}" srcOrd="0" destOrd="1" presId="urn:microsoft.com/office/officeart/2005/8/layout/cycle4"/>
    <dgm:cxn modelId="{C1935CA3-BBC9-44F7-BD91-C9E4CB15D8B9}" type="presOf" srcId="{5F0C7A9B-0C50-4BB6-9510-AD47EA1A844D}" destId="{EEB70083-725D-413A-8751-639EFAEB0E2F}" srcOrd="0" destOrd="2" presId="urn:microsoft.com/office/officeart/2005/8/layout/cycle4"/>
    <dgm:cxn modelId="{A4663673-BEE8-41B4-ADFF-D282199665B7}" srcId="{EC35123A-744A-4601-914E-2D6E20D0BC31}" destId="{37EC00F2-4DE8-4DFA-B9AC-6A5B4FF7ED15}" srcOrd="1" destOrd="0" parTransId="{09CD1D31-A265-4B6B-9C19-17F7261FA4C2}" sibTransId="{E2E87E91-0BB3-481D-AE12-91F36E4E9BB0}"/>
    <dgm:cxn modelId="{389AF82B-0AFA-4368-AFD9-42E8569D5184}" type="presOf" srcId="{0954742E-E909-45B7-928A-2273C8B275B1}" destId="{7FB56768-4E42-4EC8-94AA-07279A26D8EC}" srcOrd="0" destOrd="0" presId="urn:microsoft.com/office/officeart/2005/8/layout/cycle4"/>
    <dgm:cxn modelId="{8A5056A0-3C32-4BEB-9C02-A99A44026E42}" srcId="{F0CD768F-371C-4402-B119-F3C0D3BF604C}" destId="{E053DCF5-8891-43B6-A9A7-366916B22BEC}" srcOrd="2" destOrd="0" parTransId="{B1C88185-415E-4BF6-A6C1-14299AAC9E82}" sibTransId="{95ED2010-046D-44B1-87E3-5B5CF4D3CCCA}"/>
    <dgm:cxn modelId="{F2D73CD3-0B65-4316-8BD0-5E42A682BDEE}" type="presOf" srcId="{EFE4BDED-3B4A-447E-9270-8537480C68EC}" destId="{7FA8D578-31FE-45D5-B997-D4DE48D93C6A}" srcOrd="1" destOrd="1" presId="urn:microsoft.com/office/officeart/2005/8/layout/cycle4"/>
    <dgm:cxn modelId="{F600D662-0939-4CE9-8F1B-3E5EAB0D1CC5}" type="presOf" srcId="{F0CD768F-371C-4402-B119-F3C0D3BF604C}" destId="{4EB5285E-A532-4B82-B567-63F4949FAEAC}" srcOrd="0" destOrd="0" presId="urn:microsoft.com/office/officeart/2005/8/layout/cycle4"/>
    <dgm:cxn modelId="{10B14160-00F7-493D-A883-CEDE2654CD99}" type="presOf" srcId="{EC35123A-744A-4601-914E-2D6E20D0BC31}" destId="{EB7B5A58-B8EC-4277-AFE4-AA7922D2D608}" srcOrd="0" destOrd="0" presId="urn:microsoft.com/office/officeart/2005/8/layout/cycle4"/>
    <dgm:cxn modelId="{CC526BE9-AC4F-45D2-BA1B-5481C4B56783}" type="presOf" srcId="{5FFFA841-8FDF-49C2-9338-9E0995160F67}" destId="{9CF13512-EAF5-4751-B41F-D9F3F5A73E0E}" srcOrd="0" destOrd="0" presId="urn:microsoft.com/office/officeart/2005/8/layout/cycle4"/>
    <dgm:cxn modelId="{C4EA5DE8-5C4C-45BE-B796-D454BF37522A}" srcId="{F0CD768F-371C-4402-B119-F3C0D3BF604C}" destId="{EFE4BDED-3B4A-447E-9270-8537480C68EC}" srcOrd="1" destOrd="0" parTransId="{2DA63FF6-8F56-4140-8DB8-9612E6F58D19}" sibTransId="{833ACA38-43F9-48C6-B30A-1AFBEB184A0E}"/>
    <dgm:cxn modelId="{93587E28-64B5-42D1-B564-CC7BB7AC110F}" srcId="{81C22BB7-53ED-4BE4-AAAB-651A2CD096EB}" destId="{09287335-A9DF-4EE5-9A00-3B264E665761}" srcOrd="0" destOrd="0" parTransId="{00E31264-458A-4B69-829D-99385E95DEE7}" sibTransId="{BF6AC770-7A6B-4A42-8B6B-591C35FC8985}"/>
    <dgm:cxn modelId="{6EFEAF23-523A-47BD-AB80-4E88CDFEFE1E}" type="presOf" srcId="{09287335-A9DF-4EE5-9A00-3B264E665761}" destId="{EEB70083-725D-413A-8751-639EFAEB0E2F}" srcOrd="0" destOrd="0" presId="urn:microsoft.com/office/officeart/2005/8/layout/cycle4"/>
    <dgm:cxn modelId="{C2B6FB0E-BA6C-43D4-8393-CF88DD926CD5}" srcId="{346AE373-4592-47EF-B99B-773F9223CD6F}" destId="{F0CD768F-371C-4402-B119-F3C0D3BF604C}" srcOrd="1" destOrd="0" parTransId="{40B29AD9-0B7F-42EB-A22F-32080E7E5AC1}" sibTransId="{B5C67D5A-804F-4FD3-92E6-F4159C147557}"/>
    <dgm:cxn modelId="{ADA8DECB-BF7C-4147-B623-7872DB215DDB}" type="presOf" srcId="{346AE373-4592-47EF-B99B-773F9223CD6F}" destId="{A5D7A33B-CDB4-4A94-9DC4-764851DA6A01}" srcOrd="0" destOrd="0" presId="urn:microsoft.com/office/officeart/2005/8/layout/cycle4"/>
    <dgm:cxn modelId="{CCEE8F11-D538-445B-9DFD-4E770736B679}" srcId="{EC35123A-744A-4601-914E-2D6E20D0BC31}" destId="{0954742E-E909-45B7-928A-2273C8B275B1}" srcOrd="0" destOrd="0" parTransId="{47DAC397-7DA2-465E-B2FC-6D62C621D2AA}" sibTransId="{1081AE8C-A788-4922-8663-7F3746177D1B}"/>
    <dgm:cxn modelId="{DA6EAA9F-69E4-450A-8D5D-240FDA8817C3}" srcId="{346AE373-4592-47EF-B99B-773F9223CD6F}" destId="{86141C29-0882-457A-BE71-D4266ECEB73A}" srcOrd="0" destOrd="0" parTransId="{6A4EAD35-E485-4870-98C3-D9BBBF080CB5}" sibTransId="{E2389F37-9FE8-4683-9B26-4DCC669A3BEF}"/>
    <dgm:cxn modelId="{6953D335-2606-4BDB-AC70-C3CD16DB04C4}" type="presOf" srcId="{21EFBD49-7875-4765-AC5D-6718FEE1BCF0}" destId="{EEB70083-725D-413A-8751-639EFAEB0E2F}" srcOrd="0" destOrd="1" presId="urn:microsoft.com/office/officeart/2005/8/layout/cycle4"/>
    <dgm:cxn modelId="{691C4029-F8AA-4F9B-83C1-D6CA5E2C2F73}" type="presOf" srcId="{E053DCF5-8891-43B6-A9A7-366916B22BEC}" destId="{7FA8D578-31FE-45D5-B997-D4DE48D93C6A}" srcOrd="1" destOrd="2" presId="urn:microsoft.com/office/officeart/2005/8/layout/cycle4"/>
    <dgm:cxn modelId="{4B3CADD8-C82D-4421-BC4A-F70B127DB312}" type="presOf" srcId="{B9CC0BCC-193F-47D9-919F-D0BDB2578974}" destId="{28F525E5-89B7-48FA-8B3D-31F4DB167E16}" srcOrd="1" destOrd="0" presId="urn:microsoft.com/office/officeart/2005/8/layout/cycle4"/>
    <dgm:cxn modelId="{3B2656A5-AC16-470A-9A5E-79CC8489A3CC}" type="presOf" srcId="{5F0C7A9B-0C50-4BB6-9510-AD47EA1A844D}" destId="{0478BF32-48E4-4368-9383-7E1EB9995B10}" srcOrd="1" destOrd="2" presId="urn:microsoft.com/office/officeart/2005/8/layout/cycle4"/>
    <dgm:cxn modelId="{84878B36-8736-448C-A72B-2BB83F505BEF}" type="presOf" srcId="{21EFBD49-7875-4765-AC5D-6718FEE1BCF0}" destId="{0478BF32-48E4-4368-9383-7E1EB9995B10}" srcOrd="1" destOrd="1" presId="urn:microsoft.com/office/officeart/2005/8/layout/cycle4"/>
    <dgm:cxn modelId="{589DF09C-ED0D-44E8-8EA4-DD7DF19EBE29}" type="presOf" srcId="{86141C29-0882-457A-BE71-D4266ECEB73A}" destId="{D304090C-9D32-4843-A753-44D1CE7AFDEA}" srcOrd="0" destOrd="0" presId="urn:microsoft.com/office/officeart/2005/8/layout/cycle4"/>
    <dgm:cxn modelId="{EF451999-1BF5-474F-AC26-069B2D1AE735}" type="presOf" srcId="{E053DCF5-8891-43B6-A9A7-366916B22BEC}" destId="{9CF13512-EAF5-4751-B41F-D9F3F5A73E0E}" srcOrd="0" destOrd="2" presId="urn:microsoft.com/office/officeart/2005/8/layout/cycle4"/>
    <dgm:cxn modelId="{D4BEFD3C-1B2C-4341-9F27-E0CB587EADBA}" srcId="{346AE373-4592-47EF-B99B-773F9223CD6F}" destId="{81C22BB7-53ED-4BE4-AAAB-651A2CD096EB}" srcOrd="3" destOrd="0" parTransId="{F612198D-33A4-4F73-916C-25EFE41B0D38}" sibTransId="{E15AE29C-D399-4372-B599-6777F69714C9}"/>
    <dgm:cxn modelId="{51AFA337-B885-4A43-BC07-03561EB4A7B0}" type="presOf" srcId="{0954742E-E909-45B7-928A-2273C8B275B1}" destId="{977D3413-659C-4CE6-8F21-F5DD99AF6EFE}" srcOrd="1" destOrd="0" presId="urn:microsoft.com/office/officeart/2005/8/layout/cycle4"/>
    <dgm:cxn modelId="{71825C7F-F4C3-4666-B3AF-5F3FA3076B79}" srcId="{86141C29-0882-457A-BE71-D4266ECEB73A}" destId="{B9CC0BCC-193F-47D9-919F-D0BDB2578974}" srcOrd="0" destOrd="0" parTransId="{77443BDC-E361-434F-8FD4-7056FE7344BA}" sibTransId="{C14A0F98-E6C7-41B9-8607-D35ACBF707F0}"/>
    <dgm:cxn modelId="{60BAE92F-EEA2-433D-8871-BC6C7717E813}" type="presOf" srcId="{B9CC0BCC-193F-47D9-919F-D0BDB2578974}" destId="{4FF392FB-85AE-4D5D-8AA0-7FFF8A9E771A}" srcOrd="0" destOrd="0" presId="urn:microsoft.com/office/officeart/2005/8/layout/cycle4"/>
    <dgm:cxn modelId="{40F2311E-B6DD-4A50-A5A5-8347435BBEAF}" srcId="{81C22BB7-53ED-4BE4-AAAB-651A2CD096EB}" destId="{21EFBD49-7875-4765-AC5D-6718FEE1BCF0}" srcOrd="1" destOrd="0" parTransId="{0BB7603A-ABEE-4A0D-835B-4B68F8756828}" sibTransId="{9E186586-4056-42F7-AB22-1BB84D9A8380}"/>
    <dgm:cxn modelId="{E171B56D-32D5-44CF-AE9C-0B4D40DE7E41}" type="presOf" srcId="{37EC00F2-4DE8-4DFA-B9AC-6A5B4FF7ED15}" destId="{7FB56768-4E42-4EC8-94AA-07279A26D8EC}" srcOrd="0" destOrd="1" presId="urn:microsoft.com/office/officeart/2005/8/layout/cycle4"/>
    <dgm:cxn modelId="{37AEE2E6-3405-4602-A637-2F5F6316821A}" type="presOf" srcId="{09287335-A9DF-4EE5-9A00-3B264E665761}" destId="{0478BF32-48E4-4368-9383-7E1EB9995B10}" srcOrd="1" destOrd="0" presId="urn:microsoft.com/office/officeart/2005/8/layout/cycle4"/>
    <dgm:cxn modelId="{CA2662F5-A402-42BD-84BC-8256E438C641}" srcId="{81C22BB7-53ED-4BE4-AAAB-651A2CD096EB}" destId="{5F0C7A9B-0C50-4BB6-9510-AD47EA1A844D}" srcOrd="2" destOrd="0" parTransId="{A34EF86F-6056-4800-88D6-935FF4CDCB6E}" sibTransId="{0E62BD16-B23E-478B-90E6-F15E90BF5003}"/>
    <dgm:cxn modelId="{C5FFD39D-4A3C-4F04-8F37-986E2C870D54}" srcId="{346AE373-4592-47EF-B99B-773F9223CD6F}" destId="{EC35123A-744A-4601-914E-2D6E20D0BC31}" srcOrd="2" destOrd="0" parTransId="{BFCFD266-5C44-4DA8-82B5-0D4ED4E320A9}" sibTransId="{B8F60D89-5739-4962-9B73-92D7CC385DAA}"/>
    <dgm:cxn modelId="{5A78101D-397C-4758-B3A4-82FC730FA48D}" type="presOf" srcId="{D6B406C6-321B-4450-AB0A-F7729707E7B7}" destId="{28F525E5-89B7-48FA-8B3D-31F4DB167E16}" srcOrd="1" destOrd="1" presId="urn:microsoft.com/office/officeart/2005/8/layout/cycle4"/>
    <dgm:cxn modelId="{28AAE062-35CA-4DC7-B552-40ED80E6E243}" type="presOf" srcId="{5FFFA841-8FDF-49C2-9338-9E0995160F67}" destId="{7FA8D578-31FE-45D5-B997-D4DE48D93C6A}" srcOrd="1" destOrd="0" presId="urn:microsoft.com/office/officeart/2005/8/layout/cycle4"/>
    <dgm:cxn modelId="{4865C7EC-34DA-4DDD-A15D-BE28D69AF2CE}" type="presOf" srcId="{37EC00F2-4DE8-4DFA-B9AC-6A5B4FF7ED15}" destId="{977D3413-659C-4CE6-8F21-F5DD99AF6EFE}" srcOrd="1" destOrd="1" presId="urn:microsoft.com/office/officeart/2005/8/layout/cycle4"/>
    <dgm:cxn modelId="{94B5C9E4-DE55-45C8-809C-8B033664BD44}" type="presOf" srcId="{D6B406C6-321B-4450-AB0A-F7729707E7B7}" destId="{4FF392FB-85AE-4D5D-8AA0-7FFF8A9E771A}" srcOrd="0" destOrd="1" presId="urn:microsoft.com/office/officeart/2005/8/layout/cycle4"/>
    <dgm:cxn modelId="{2E65ACD5-6648-4A5D-8166-117CC2361DC2}" type="presOf" srcId="{81C22BB7-53ED-4BE4-AAAB-651A2CD096EB}" destId="{6E532CF2-711C-4B39-B0BB-9243C32C7E50}" srcOrd="0" destOrd="0" presId="urn:microsoft.com/office/officeart/2005/8/layout/cycle4"/>
    <dgm:cxn modelId="{286BBAA3-21F3-4ABC-A6C9-40E986367194}" srcId="{F0CD768F-371C-4402-B119-F3C0D3BF604C}" destId="{5FFFA841-8FDF-49C2-9338-9E0995160F67}" srcOrd="0" destOrd="0" parTransId="{F72FC926-494D-4BF6-8207-DB01556C9C1F}" sibTransId="{C47E5067-8CBB-4070-BECB-CF3D92A4641A}"/>
    <dgm:cxn modelId="{3677EC87-5952-4F5F-8351-C38CA6A440BF}" type="presParOf" srcId="{A5D7A33B-CDB4-4A94-9DC4-764851DA6A01}" destId="{5819FD02-C932-45A8-95AA-E45BD8252C47}" srcOrd="0" destOrd="0" presId="urn:microsoft.com/office/officeart/2005/8/layout/cycle4"/>
    <dgm:cxn modelId="{1B8B019E-D6BB-4A3B-B2D2-F8B8DA35B207}" type="presParOf" srcId="{5819FD02-C932-45A8-95AA-E45BD8252C47}" destId="{74E60DDA-3253-4FA4-BB3A-229FD2234297}" srcOrd="0" destOrd="0" presId="urn:microsoft.com/office/officeart/2005/8/layout/cycle4"/>
    <dgm:cxn modelId="{D418BD66-FAD5-4926-8BA4-EB67401EBBFC}" type="presParOf" srcId="{74E60DDA-3253-4FA4-BB3A-229FD2234297}" destId="{4FF392FB-85AE-4D5D-8AA0-7FFF8A9E771A}" srcOrd="0" destOrd="0" presId="urn:microsoft.com/office/officeart/2005/8/layout/cycle4"/>
    <dgm:cxn modelId="{656913F3-63E9-43A7-9EE3-095634355022}" type="presParOf" srcId="{74E60DDA-3253-4FA4-BB3A-229FD2234297}" destId="{28F525E5-89B7-48FA-8B3D-31F4DB167E16}" srcOrd="1" destOrd="0" presId="urn:microsoft.com/office/officeart/2005/8/layout/cycle4"/>
    <dgm:cxn modelId="{4B6F665F-2757-48B0-8F41-BC6E943085FD}" type="presParOf" srcId="{5819FD02-C932-45A8-95AA-E45BD8252C47}" destId="{F0A3AA2A-B184-4E3A-A246-42DB0FA70BD6}" srcOrd="1" destOrd="0" presId="urn:microsoft.com/office/officeart/2005/8/layout/cycle4"/>
    <dgm:cxn modelId="{09CC15D2-6EA6-4F32-9F75-52E89380A797}" type="presParOf" srcId="{F0A3AA2A-B184-4E3A-A246-42DB0FA70BD6}" destId="{9CF13512-EAF5-4751-B41F-D9F3F5A73E0E}" srcOrd="0" destOrd="0" presId="urn:microsoft.com/office/officeart/2005/8/layout/cycle4"/>
    <dgm:cxn modelId="{B3B0442F-6ED6-472C-BD77-D5C02ECA3476}" type="presParOf" srcId="{F0A3AA2A-B184-4E3A-A246-42DB0FA70BD6}" destId="{7FA8D578-31FE-45D5-B997-D4DE48D93C6A}" srcOrd="1" destOrd="0" presId="urn:microsoft.com/office/officeart/2005/8/layout/cycle4"/>
    <dgm:cxn modelId="{567A8155-59E5-48A1-8EAF-12D8F9BD8650}" type="presParOf" srcId="{5819FD02-C932-45A8-95AA-E45BD8252C47}" destId="{115B34B3-2223-4CFB-94EA-12D374654252}" srcOrd="2" destOrd="0" presId="urn:microsoft.com/office/officeart/2005/8/layout/cycle4"/>
    <dgm:cxn modelId="{E654BBB0-2035-492E-8B34-B3196FC6D614}" type="presParOf" srcId="{115B34B3-2223-4CFB-94EA-12D374654252}" destId="{7FB56768-4E42-4EC8-94AA-07279A26D8EC}" srcOrd="0" destOrd="0" presId="urn:microsoft.com/office/officeart/2005/8/layout/cycle4"/>
    <dgm:cxn modelId="{20ABB21D-AFBE-4856-8903-D776D6CC0558}" type="presParOf" srcId="{115B34B3-2223-4CFB-94EA-12D374654252}" destId="{977D3413-659C-4CE6-8F21-F5DD99AF6EFE}" srcOrd="1" destOrd="0" presId="urn:microsoft.com/office/officeart/2005/8/layout/cycle4"/>
    <dgm:cxn modelId="{685DD474-1993-4C24-A824-253EE91B6559}" type="presParOf" srcId="{5819FD02-C932-45A8-95AA-E45BD8252C47}" destId="{EDDD4B2B-D0B5-4DFE-8D70-BA6322FFE593}" srcOrd="3" destOrd="0" presId="urn:microsoft.com/office/officeart/2005/8/layout/cycle4"/>
    <dgm:cxn modelId="{96F0C6A5-4B53-4F13-8115-B52BDF68A689}" type="presParOf" srcId="{EDDD4B2B-D0B5-4DFE-8D70-BA6322FFE593}" destId="{EEB70083-725D-413A-8751-639EFAEB0E2F}" srcOrd="0" destOrd="0" presId="urn:microsoft.com/office/officeart/2005/8/layout/cycle4"/>
    <dgm:cxn modelId="{BCFB31E4-F3DC-4ECA-8D9A-2F1F1185BE0D}" type="presParOf" srcId="{EDDD4B2B-D0B5-4DFE-8D70-BA6322FFE593}" destId="{0478BF32-48E4-4368-9383-7E1EB9995B10}" srcOrd="1" destOrd="0" presId="urn:microsoft.com/office/officeart/2005/8/layout/cycle4"/>
    <dgm:cxn modelId="{DE8DFFAE-237B-4494-9713-FF333D63351B}" type="presParOf" srcId="{5819FD02-C932-45A8-95AA-E45BD8252C47}" destId="{36A789C6-78AA-49E1-BB9F-286E8A94D808}" srcOrd="4" destOrd="0" presId="urn:microsoft.com/office/officeart/2005/8/layout/cycle4"/>
    <dgm:cxn modelId="{77AB288A-C734-41F2-8EB9-511BF30B2AAC}" type="presParOf" srcId="{A5D7A33B-CDB4-4A94-9DC4-764851DA6A01}" destId="{5C4B39FE-0DDB-452C-9154-B3D80B4D49CA}" srcOrd="1" destOrd="0" presId="urn:microsoft.com/office/officeart/2005/8/layout/cycle4"/>
    <dgm:cxn modelId="{A705D330-FA95-46D9-B7EB-25B65B99810E}" type="presParOf" srcId="{5C4B39FE-0DDB-452C-9154-B3D80B4D49CA}" destId="{D304090C-9D32-4843-A753-44D1CE7AFDEA}" srcOrd="0" destOrd="0" presId="urn:microsoft.com/office/officeart/2005/8/layout/cycle4"/>
    <dgm:cxn modelId="{3505F539-EE78-48E8-A4CA-84028D05873A}" type="presParOf" srcId="{5C4B39FE-0DDB-452C-9154-B3D80B4D49CA}" destId="{4EB5285E-A532-4B82-B567-63F4949FAEAC}" srcOrd="1" destOrd="0" presId="urn:microsoft.com/office/officeart/2005/8/layout/cycle4"/>
    <dgm:cxn modelId="{9D3DCEB4-51CF-4B99-A25E-1A31CEFA4D7C}" type="presParOf" srcId="{5C4B39FE-0DDB-452C-9154-B3D80B4D49CA}" destId="{EB7B5A58-B8EC-4277-AFE4-AA7922D2D608}" srcOrd="2" destOrd="0" presId="urn:microsoft.com/office/officeart/2005/8/layout/cycle4"/>
    <dgm:cxn modelId="{7D672ADB-80D8-42B5-9898-7200C19A309F}" type="presParOf" srcId="{5C4B39FE-0DDB-452C-9154-B3D80B4D49CA}" destId="{6E532CF2-711C-4B39-B0BB-9243C32C7E50}" srcOrd="3" destOrd="0" presId="urn:microsoft.com/office/officeart/2005/8/layout/cycle4"/>
    <dgm:cxn modelId="{87F0C7C2-BD02-4703-A266-C78B6D68B986}" type="presParOf" srcId="{5C4B39FE-0DDB-452C-9154-B3D80B4D49CA}" destId="{916F8AA9-42F5-4747-A898-D1E68F4BCF06}" srcOrd="4" destOrd="0" presId="urn:microsoft.com/office/officeart/2005/8/layout/cycle4"/>
    <dgm:cxn modelId="{D6B3BB75-4FEE-4193-8814-58ECB763F2ED}" type="presParOf" srcId="{A5D7A33B-CDB4-4A94-9DC4-764851DA6A01}" destId="{57251769-A075-4C46-919E-08627689085A}" srcOrd="2" destOrd="0" presId="urn:microsoft.com/office/officeart/2005/8/layout/cycle4"/>
    <dgm:cxn modelId="{0DCC3B7A-24EB-48D6-923E-3DE348B28CA9}" type="presParOf" srcId="{A5D7A33B-CDB4-4A94-9DC4-764851DA6A01}" destId="{7B79C2AE-858C-4DE7-A098-E9EF6827FB8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6AE373-4592-47EF-B99B-773F9223CD6F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141C29-0882-457A-BE71-D4266ECEB73A}">
      <dgm:prSet phldrT="[文本]"/>
      <dgm:spPr/>
      <dgm:t>
        <a:bodyPr/>
        <a:lstStyle/>
        <a:p>
          <a:r>
            <a:rPr lang="en-US" altLang="zh-CN" dirty="0" smtClean="0"/>
            <a:t>environment</a:t>
          </a:r>
          <a:endParaRPr lang="zh-CN" altLang="en-US" dirty="0"/>
        </a:p>
      </dgm:t>
    </dgm:pt>
    <dgm:pt modelId="{6A4EAD35-E485-4870-98C3-D9BBBF080CB5}" type="parTrans" cxnId="{DA6EAA9F-69E4-450A-8D5D-240FDA8817C3}">
      <dgm:prSet/>
      <dgm:spPr/>
      <dgm:t>
        <a:bodyPr/>
        <a:lstStyle/>
        <a:p>
          <a:endParaRPr lang="zh-CN" altLang="en-US"/>
        </a:p>
      </dgm:t>
    </dgm:pt>
    <dgm:pt modelId="{E2389F37-9FE8-4683-9B26-4DCC669A3BEF}" type="sibTrans" cxnId="{DA6EAA9F-69E4-450A-8D5D-240FDA8817C3}">
      <dgm:prSet/>
      <dgm:spPr/>
      <dgm:t>
        <a:bodyPr/>
        <a:lstStyle/>
        <a:p>
          <a:endParaRPr lang="zh-CN" altLang="en-US"/>
        </a:p>
      </dgm:t>
    </dgm:pt>
    <dgm:pt modelId="{B9CC0BCC-193F-47D9-919F-D0BDB2578974}">
      <dgm:prSet phldrT="[文本]"/>
      <dgm:spPr/>
      <dgm:t>
        <a:bodyPr/>
        <a:lstStyle/>
        <a:p>
          <a:r>
            <a:rPr lang="en-US" altLang="zh-CN" dirty="0" smtClean="0"/>
            <a:t>Android/Linux</a:t>
          </a:r>
          <a:endParaRPr lang="zh-CN" altLang="en-US" dirty="0"/>
        </a:p>
      </dgm:t>
    </dgm:pt>
    <dgm:pt modelId="{77443BDC-E361-434F-8FD4-7056FE7344BA}" type="parTrans" cxnId="{71825C7F-F4C3-4666-B3AF-5F3FA3076B79}">
      <dgm:prSet/>
      <dgm:spPr/>
      <dgm:t>
        <a:bodyPr/>
        <a:lstStyle/>
        <a:p>
          <a:endParaRPr lang="zh-CN" altLang="en-US"/>
        </a:p>
      </dgm:t>
    </dgm:pt>
    <dgm:pt modelId="{C14A0F98-E6C7-41B9-8607-D35ACBF707F0}" type="sibTrans" cxnId="{71825C7F-F4C3-4666-B3AF-5F3FA3076B79}">
      <dgm:prSet/>
      <dgm:spPr/>
      <dgm:t>
        <a:bodyPr/>
        <a:lstStyle/>
        <a:p>
          <a:endParaRPr lang="zh-CN" altLang="en-US"/>
        </a:p>
      </dgm:t>
    </dgm:pt>
    <dgm:pt modelId="{F0CD768F-371C-4402-B119-F3C0D3BF604C}">
      <dgm:prSet phldrT="[文本]"/>
      <dgm:spPr/>
      <dgm:t>
        <a:bodyPr/>
        <a:lstStyle/>
        <a:p>
          <a:r>
            <a:rPr lang="en-US" altLang="zh-CN" dirty="0" smtClean="0"/>
            <a:t>Power management</a:t>
          </a:r>
          <a:endParaRPr lang="zh-CN" altLang="en-US" dirty="0"/>
        </a:p>
      </dgm:t>
    </dgm:pt>
    <dgm:pt modelId="{40B29AD9-0B7F-42EB-A22F-32080E7E5AC1}" type="parTrans" cxnId="{C2B6FB0E-BA6C-43D4-8393-CF88DD926CD5}">
      <dgm:prSet/>
      <dgm:spPr/>
      <dgm:t>
        <a:bodyPr/>
        <a:lstStyle/>
        <a:p>
          <a:endParaRPr lang="zh-CN" altLang="en-US"/>
        </a:p>
      </dgm:t>
    </dgm:pt>
    <dgm:pt modelId="{B5C67D5A-804F-4FD3-92E6-F4159C147557}" type="sibTrans" cxnId="{C2B6FB0E-BA6C-43D4-8393-CF88DD926CD5}">
      <dgm:prSet/>
      <dgm:spPr/>
      <dgm:t>
        <a:bodyPr/>
        <a:lstStyle/>
        <a:p>
          <a:endParaRPr lang="zh-CN" altLang="en-US"/>
        </a:p>
      </dgm:t>
    </dgm:pt>
    <dgm:pt modelId="{5FFFA841-8FDF-49C2-9338-9E0995160F67}">
      <dgm:prSet phldrT="[文本]"/>
      <dgm:spPr/>
      <dgm:t>
        <a:bodyPr/>
        <a:lstStyle/>
        <a:p>
          <a:r>
            <a:rPr lang="en-US" altLang="zh-CN" dirty="0" smtClean="0"/>
            <a:t>power on/off</a:t>
          </a:r>
          <a:endParaRPr lang="zh-CN" altLang="en-US" dirty="0"/>
        </a:p>
      </dgm:t>
    </dgm:pt>
    <dgm:pt modelId="{F72FC926-494D-4BF6-8207-DB01556C9C1F}" type="parTrans" cxnId="{286BBAA3-21F3-4ABC-A6C9-40E986367194}">
      <dgm:prSet/>
      <dgm:spPr/>
      <dgm:t>
        <a:bodyPr/>
        <a:lstStyle/>
        <a:p>
          <a:endParaRPr lang="zh-CN" altLang="en-US"/>
        </a:p>
      </dgm:t>
    </dgm:pt>
    <dgm:pt modelId="{C47E5067-8CBB-4070-BECB-CF3D92A4641A}" type="sibTrans" cxnId="{286BBAA3-21F3-4ABC-A6C9-40E986367194}">
      <dgm:prSet/>
      <dgm:spPr/>
      <dgm:t>
        <a:bodyPr/>
        <a:lstStyle/>
        <a:p>
          <a:endParaRPr lang="zh-CN" altLang="en-US"/>
        </a:p>
      </dgm:t>
    </dgm:pt>
    <dgm:pt modelId="{EC35123A-744A-4601-914E-2D6E20D0BC31}">
      <dgm:prSet phldrT="[文本]"/>
      <dgm:spPr/>
      <dgm:t>
        <a:bodyPr/>
        <a:lstStyle/>
        <a:p>
          <a:r>
            <a:rPr lang="en-US" altLang="zh-CN" dirty="0" smtClean="0"/>
            <a:t>Performance</a:t>
          </a:r>
          <a:endParaRPr lang="zh-CN" altLang="en-US" dirty="0"/>
        </a:p>
      </dgm:t>
    </dgm:pt>
    <dgm:pt modelId="{BFCFD266-5C44-4DA8-82B5-0D4ED4E320A9}" type="parTrans" cxnId="{C5FFD39D-4A3C-4F04-8F37-986E2C870D54}">
      <dgm:prSet/>
      <dgm:spPr/>
      <dgm:t>
        <a:bodyPr/>
        <a:lstStyle/>
        <a:p>
          <a:endParaRPr lang="zh-CN" altLang="en-US"/>
        </a:p>
      </dgm:t>
    </dgm:pt>
    <dgm:pt modelId="{B8F60D89-5739-4962-9B73-92D7CC385DAA}" type="sibTrans" cxnId="{C5FFD39D-4A3C-4F04-8F37-986E2C870D54}">
      <dgm:prSet/>
      <dgm:spPr/>
      <dgm:t>
        <a:bodyPr/>
        <a:lstStyle/>
        <a:p>
          <a:endParaRPr lang="zh-CN" altLang="en-US"/>
        </a:p>
      </dgm:t>
    </dgm:pt>
    <dgm:pt modelId="{0954742E-E909-45B7-928A-2273C8B275B1}">
      <dgm:prSet phldrT="[文本]"/>
      <dgm:spPr/>
      <dgm:t>
        <a:bodyPr/>
        <a:lstStyle/>
        <a:p>
          <a:r>
            <a:rPr lang="en-US" altLang="zh-CN" dirty="0" smtClean="0"/>
            <a:t>1080p</a:t>
          </a:r>
          <a:endParaRPr lang="zh-CN" altLang="en-US" dirty="0"/>
        </a:p>
      </dgm:t>
    </dgm:pt>
    <dgm:pt modelId="{47DAC397-7DA2-465E-B2FC-6D62C621D2AA}" type="parTrans" cxnId="{CCEE8F11-D538-445B-9DFD-4E770736B679}">
      <dgm:prSet/>
      <dgm:spPr/>
      <dgm:t>
        <a:bodyPr/>
        <a:lstStyle/>
        <a:p>
          <a:endParaRPr lang="zh-CN" altLang="en-US"/>
        </a:p>
      </dgm:t>
    </dgm:pt>
    <dgm:pt modelId="{1081AE8C-A788-4922-8663-7F3746177D1B}" type="sibTrans" cxnId="{CCEE8F11-D538-445B-9DFD-4E770736B679}">
      <dgm:prSet/>
      <dgm:spPr/>
      <dgm:t>
        <a:bodyPr/>
        <a:lstStyle/>
        <a:p>
          <a:endParaRPr lang="zh-CN" altLang="en-US"/>
        </a:p>
      </dgm:t>
    </dgm:pt>
    <dgm:pt modelId="{81C22BB7-53ED-4BE4-AAAB-651A2CD096EB}">
      <dgm:prSet phldrT="[文本]"/>
      <dgm:spPr/>
      <dgm:t>
        <a:bodyPr/>
        <a:lstStyle/>
        <a:p>
          <a:r>
            <a:rPr lang="en-US" altLang="zh-CN" dirty="0" smtClean="0"/>
            <a:t>Function</a:t>
          </a:r>
          <a:endParaRPr lang="zh-CN" altLang="en-US" dirty="0"/>
        </a:p>
      </dgm:t>
    </dgm:pt>
    <dgm:pt modelId="{F612198D-33A4-4F73-916C-25EFE41B0D38}" type="parTrans" cxnId="{D4BEFD3C-1B2C-4341-9F27-E0CB587EADBA}">
      <dgm:prSet/>
      <dgm:spPr/>
      <dgm:t>
        <a:bodyPr/>
        <a:lstStyle/>
        <a:p>
          <a:endParaRPr lang="zh-CN" altLang="en-US"/>
        </a:p>
      </dgm:t>
    </dgm:pt>
    <dgm:pt modelId="{E15AE29C-D399-4372-B599-6777F69714C9}" type="sibTrans" cxnId="{D4BEFD3C-1B2C-4341-9F27-E0CB587EADBA}">
      <dgm:prSet/>
      <dgm:spPr/>
      <dgm:t>
        <a:bodyPr/>
        <a:lstStyle/>
        <a:p>
          <a:endParaRPr lang="zh-CN" altLang="en-US"/>
        </a:p>
      </dgm:t>
    </dgm:pt>
    <dgm:pt modelId="{09287335-A9DF-4EE5-9A00-3B264E665761}">
      <dgm:prSet phldrT="[文本]"/>
      <dgm:spPr/>
      <dgm:t>
        <a:bodyPr/>
        <a:lstStyle/>
        <a:p>
          <a:r>
            <a:rPr lang="en-US" altLang="zh-CN" dirty="0" smtClean="0"/>
            <a:t>Video encoder</a:t>
          </a:r>
          <a:endParaRPr lang="zh-CN" altLang="en-US" dirty="0"/>
        </a:p>
      </dgm:t>
    </dgm:pt>
    <dgm:pt modelId="{00E31264-458A-4B69-829D-99385E95DEE7}" type="parTrans" cxnId="{93587E28-64B5-42D1-B564-CC7BB7AC110F}">
      <dgm:prSet/>
      <dgm:spPr/>
      <dgm:t>
        <a:bodyPr/>
        <a:lstStyle/>
        <a:p>
          <a:endParaRPr lang="zh-CN" altLang="en-US"/>
        </a:p>
      </dgm:t>
    </dgm:pt>
    <dgm:pt modelId="{BF6AC770-7A6B-4A42-8B6B-591C35FC8985}" type="sibTrans" cxnId="{93587E28-64B5-42D1-B564-CC7BB7AC110F}">
      <dgm:prSet/>
      <dgm:spPr/>
      <dgm:t>
        <a:bodyPr/>
        <a:lstStyle/>
        <a:p>
          <a:endParaRPr lang="zh-CN" altLang="en-US"/>
        </a:p>
      </dgm:t>
    </dgm:pt>
    <dgm:pt modelId="{D6B406C6-321B-4450-AB0A-F7729707E7B7}">
      <dgm:prSet phldrT="[文本]"/>
      <dgm:spPr/>
      <dgm:t>
        <a:bodyPr/>
        <a:lstStyle/>
        <a:p>
          <a:r>
            <a:rPr lang="en-US" altLang="zh-CN" dirty="0" smtClean="0"/>
            <a:t>Cortex-A8 with AXI</a:t>
          </a:r>
          <a:endParaRPr lang="zh-CN" altLang="en-US" dirty="0"/>
        </a:p>
      </dgm:t>
    </dgm:pt>
    <dgm:pt modelId="{87503C8D-D4DE-4352-B52A-D9553EDA1A86}" type="parTrans" cxnId="{8102F26F-6E2E-4792-9C50-D51DA834D1E4}">
      <dgm:prSet/>
      <dgm:spPr/>
      <dgm:t>
        <a:bodyPr/>
        <a:lstStyle/>
        <a:p>
          <a:endParaRPr lang="zh-CN" altLang="en-US"/>
        </a:p>
      </dgm:t>
    </dgm:pt>
    <dgm:pt modelId="{F0FFC8AA-A270-4C5C-92CF-47CBEFA12A5B}" type="sibTrans" cxnId="{8102F26F-6E2E-4792-9C50-D51DA834D1E4}">
      <dgm:prSet/>
      <dgm:spPr/>
      <dgm:t>
        <a:bodyPr/>
        <a:lstStyle/>
        <a:p>
          <a:endParaRPr lang="zh-CN" altLang="en-US"/>
        </a:p>
      </dgm:t>
    </dgm:pt>
    <dgm:pt modelId="{E053DCF5-8891-43B6-A9A7-366916B22BEC}">
      <dgm:prSet phldrT="[文本]"/>
      <dgm:spPr/>
      <dgm:t>
        <a:bodyPr/>
        <a:lstStyle/>
        <a:p>
          <a:r>
            <a:rPr lang="en-US" altLang="zh-CN" dirty="0" smtClean="0"/>
            <a:t>Voltage scaling</a:t>
          </a:r>
          <a:endParaRPr lang="zh-CN" altLang="en-US" dirty="0"/>
        </a:p>
      </dgm:t>
    </dgm:pt>
    <dgm:pt modelId="{B1C88185-415E-4BF6-A6C1-14299AAC9E82}" type="parTrans" cxnId="{8A5056A0-3C32-4BEB-9C02-A99A44026E42}">
      <dgm:prSet/>
      <dgm:spPr/>
      <dgm:t>
        <a:bodyPr/>
        <a:lstStyle/>
        <a:p>
          <a:endParaRPr lang="zh-CN" altLang="en-US"/>
        </a:p>
      </dgm:t>
    </dgm:pt>
    <dgm:pt modelId="{95ED2010-046D-44B1-87E3-5B5CF4D3CCCA}" type="sibTrans" cxnId="{8A5056A0-3C32-4BEB-9C02-A99A44026E42}">
      <dgm:prSet/>
      <dgm:spPr/>
      <dgm:t>
        <a:bodyPr/>
        <a:lstStyle/>
        <a:p>
          <a:endParaRPr lang="zh-CN" altLang="en-US"/>
        </a:p>
      </dgm:t>
    </dgm:pt>
    <dgm:pt modelId="{EFE4BDED-3B4A-447E-9270-8537480C68EC}">
      <dgm:prSet phldrT="[文本]"/>
      <dgm:spPr/>
      <dgm:t>
        <a:bodyPr/>
        <a:lstStyle/>
        <a:p>
          <a:r>
            <a:rPr lang="en-US" altLang="zh-CN" dirty="0" smtClean="0"/>
            <a:t>Clock and clock scaling</a:t>
          </a:r>
          <a:endParaRPr lang="zh-CN" altLang="en-US" dirty="0"/>
        </a:p>
      </dgm:t>
    </dgm:pt>
    <dgm:pt modelId="{2DA63FF6-8F56-4140-8DB8-9612E6F58D19}" type="parTrans" cxnId="{C4EA5DE8-5C4C-45BE-B796-D454BF37522A}">
      <dgm:prSet/>
      <dgm:spPr/>
      <dgm:t>
        <a:bodyPr/>
        <a:lstStyle/>
        <a:p>
          <a:endParaRPr lang="zh-CN" altLang="en-US"/>
        </a:p>
      </dgm:t>
    </dgm:pt>
    <dgm:pt modelId="{833ACA38-43F9-48C6-B30A-1AFBEB184A0E}" type="sibTrans" cxnId="{C4EA5DE8-5C4C-45BE-B796-D454BF37522A}">
      <dgm:prSet/>
      <dgm:spPr/>
      <dgm:t>
        <a:bodyPr/>
        <a:lstStyle/>
        <a:p>
          <a:endParaRPr lang="zh-CN" altLang="en-US"/>
        </a:p>
      </dgm:t>
    </dgm:pt>
    <dgm:pt modelId="{37EC00F2-4DE8-4DFA-B9AC-6A5B4FF7ED15}">
      <dgm:prSet phldrT="[文本]"/>
      <dgm:spPr/>
      <dgm:t>
        <a:bodyPr/>
        <a:lstStyle/>
        <a:p>
          <a:r>
            <a:rPr lang="en-US" altLang="zh-CN" dirty="0" smtClean="0"/>
            <a:t>Memory access latency</a:t>
          </a:r>
          <a:endParaRPr lang="zh-CN" altLang="en-US" dirty="0"/>
        </a:p>
      </dgm:t>
    </dgm:pt>
    <dgm:pt modelId="{09CD1D31-A265-4B6B-9C19-17F7261FA4C2}" type="parTrans" cxnId="{A4663673-BEE8-41B4-ADFF-D282199665B7}">
      <dgm:prSet/>
      <dgm:spPr/>
      <dgm:t>
        <a:bodyPr/>
        <a:lstStyle/>
        <a:p>
          <a:endParaRPr lang="zh-CN" altLang="en-US"/>
        </a:p>
      </dgm:t>
    </dgm:pt>
    <dgm:pt modelId="{E2E87E91-0BB3-481D-AE12-91F36E4E9BB0}" type="sibTrans" cxnId="{A4663673-BEE8-41B4-ADFF-D282199665B7}">
      <dgm:prSet/>
      <dgm:spPr/>
      <dgm:t>
        <a:bodyPr/>
        <a:lstStyle/>
        <a:p>
          <a:endParaRPr lang="zh-CN" altLang="en-US"/>
        </a:p>
      </dgm:t>
    </dgm:pt>
    <dgm:pt modelId="{A5D7A33B-CDB4-4A94-9DC4-764851DA6A01}" type="pres">
      <dgm:prSet presAssocID="{346AE373-4592-47EF-B99B-773F9223CD6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19FD02-C932-45A8-95AA-E45BD8252C47}" type="pres">
      <dgm:prSet presAssocID="{346AE373-4592-47EF-B99B-773F9223CD6F}" presName="children" presStyleCnt="0"/>
      <dgm:spPr/>
    </dgm:pt>
    <dgm:pt modelId="{74E60DDA-3253-4FA4-BB3A-229FD2234297}" type="pres">
      <dgm:prSet presAssocID="{346AE373-4592-47EF-B99B-773F9223CD6F}" presName="child1group" presStyleCnt="0"/>
      <dgm:spPr/>
    </dgm:pt>
    <dgm:pt modelId="{4FF392FB-85AE-4D5D-8AA0-7FFF8A9E771A}" type="pres">
      <dgm:prSet presAssocID="{346AE373-4592-47EF-B99B-773F9223CD6F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28F525E5-89B7-48FA-8B3D-31F4DB167E16}" type="pres">
      <dgm:prSet presAssocID="{346AE373-4592-47EF-B99B-773F9223CD6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A3AA2A-B184-4E3A-A246-42DB0FA70BD6}" type="pres">
      <dgm:prSet presAssocID="{346AE373-4592-47EF-B99B-773F9223CD6F}" presName="child2group" presStyleCnt="0"/>
      <dgm:spPr/>
    </dgm:pt>
    <dgm:pt modelId="{9CF13512-EAF5-4751-B41F-D9F3F5A73E0E}" type="pres">
      <dgm:prSet presAssocID="{346AE373-4592-47EF-B99B-773F9223CD6F}" presName="child2" presStyleLbl="bgAcc1" presStyleIdx="1" presStyleCnt="4" custLinFactNeighborX="-906"/>
      <dgm:spPr/>
      <dgm:t>
        <a:bodyPr/>
        <a:lstStyle/>
        <a:p>
          <a:endParaRPr lang="zh-CN" altLang="en-US"/>
        </a:p>
      </dgm:t>
    </dgm:pt>
    <dgm:pt modelId="{7FA8D578-31FE-45D5-B997-D4DE48D93C6A}" type="pres">
      <dgm:prSet presAssocID="{346AE373-4592-47EF-B99B-773F9223CD6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5B34B3-2223-4CFB-94EA-12D374654252}" type="pres">
      <dgm:prSet presAssocID="{346AE373-4592-47EF-B99B-773F9223CD6F}" presName="child3group" presStyleCnt="0"/>
      <dgm:spPr/>
    </dgm:pt>
    <dgm:pt modelId="{7FB56768-4E42-4EC8-94AA-07279A26D8EC}" type="pres">
      <dgm:prSet presAssocID="{346AE373-4592-47EF-B99B-773F9223CD6F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977D3413-659C-4CE6-8F21-F5DD99AF6EFE}" type="pres">
      <dgm:prSet presAssocID="{346AE373-4592-47EF-B99B-773F9223CD6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DD4B2B-D0B5-4DFE-8D70-BA6322FFE593}" type="pres">
      <dgm:prSet presAssocID="{346AE373-4592-47EF-B99B-773F9223CD6F}" presName="child4group" presStyleCnt="0"/>
      <dgm:spPr/>
    </dgm:pt>
    <dgm:pt modelId="{EEB70083-725D-413A-8751-639EFAEB0E2F}" type="pres">
      <dgm:prSet presAssocID="{346AE373-4592-47EF-B99B-773F9223CD6F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0478BF32-48E4-4368-9383-7E1EB9995B10}" type="pres">
      <dgm:prSet presAssocID="{346AE373-4592-47EF-B99B-773F9223CD6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A789C6-78AA-49E1-BB9F-286E8A94D808}" type="pres">
      <dgm:prSet presAssocID="{346AE373-4592-47EF-B99B-773F9223CD6F}" presName="childPlaceholder" presStyleCnt="0"/>
      <dgm:spPr/>
    </dgm:pt>
    <dgm:pt modelId="{5C4B39FE-0DDB-452C-9154-B3D80B4D49CA}" type="pres">
      <dgm:prSet presAssocID="{346AE373-4592-47EF-B99B-773F9223CD6F}" presName="circle" presStyleCnt="0"/>
      <dgm:spPr/>
    </dgm:pt>
    <dgm:pt modelId="{D304090C-9D32-4843-A753-44D1CE7AFDEA}" type="pres">
      <dgm:prSet presAssocID="{346AE373-4592-47EF-B99B-773F9223CD6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B5285E-A532-4B82-B567-63F4949FAEAC}" type="pres">
      <dgm:prSet presAssocID="{346AE373-4592-47EF-B99B-773F9223CD6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7B5A58-B8EC-4277-AFE4-AA7922D2D608}" type="pres">
      <dgm:prSet presAssocID="{346AE373-4592-47EF-B99B-773F9223CD6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532CF2-711C-4B39-B0BB-9243C32C7E50}" type="pres">
      <dgm:prSet presAssocID="{346AE373-4592-47EF-B99B-773F9223CD6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6F8AA9-42F5-4747-A898-D1E68F4BCF06}" type="pres">
      <dgm:prSet presAssocID="{346AE373-4592-47EF-B99B-773F9223CD6F}" presName="quadrantPlaceholder" presStyleCnt="0"/>
      <dgm:spPr/>
    </dgm:pt>
    <dgm:pt modelId="{57251769-A075-4C46-919E-08627689085A}" type="pres">
      <dgm:prSet presAssocID="{346AE373-4592-47EF-B99B-773F9223CD6F}" presName="center1" presStyleLbl="fgShp" presStyleIdx="0" presStyleCnt="2"/>
      <dgm:spPr/>
    </dgm:pt>
    <dgm:pt modelId="{7B79C2AE-858C-4DE7-A098-E9EF6827FB8B}" type="pres">
      <dgm:prSet presAssocID="{346AE373-4592-47EF-B99B-773F9223CD6F}" presName="center2" presStyleLbl="fgShp" presStyleIdx="1" presStyleCnt="2"/>
      <dgm:spPr/>
    </dgm:pt>
  </dgm:ptLst>
  <dgm:cxnLst>
    <dgm:cxn modelId="{20BD3529-BE4F-4D3A-818F-E7E4C2C6E1C7}" type="presOf" srcId="{0954742E-E909-45B7-928A-2273C8B275B1}" destId="{977D3413-659C-4CE6-8F21-F5DD99AF6EFE}" srcOrd="1" destOrd="0" presId="urn:microsoft.com/office/officeart/2005/8/layout/cycle4"/>
    <dgm:cxn modelId="{8102F26F-6E2E-4792-9C50-D51DA834D1E4}" srcId="{86141C29-0882-457A-BE71-D4266ECEB73A}" destId="{D6B406C6-321B-4450-AB0A-F7729707E7B7}" srcOrd="1" destOrd="0" parTransId="{87503C8D-D4DE-4352-B52A-D9553EDA1A86}" sibTransId="{F0FFC8AA-A270-4C5C-92CF-47CBEFA12A5B}"/>
    <dgm:cxn modelId="{226C0A85-901A-480F-9AF1-54CEACE5958A}" type="presOf" srcId="{D6B406C6-321B-4450-AB0A-F7729707E7B7}" destId="{4FF392FB-85AE-4D5D-8AA0-7FFF8A9E771A}" srcOrd="0" destOrd="1" presId="urn:microsoft.com/office/officeart/2005/8/layout/cycle4"/>
    <dgm:cxn modelId="{A83F581A-72B2-48C7-9CF8-A2CE663DE967}" type="presOf" srcId="{B9CC0BCC-193F-47D9-919F-D0BDB2578974}" destId="{28F525E5-89B7-48FA-8B3D-31F4DB167E16}" srcOrd="1" destOrd="0" presId="urn:microsoft.com/office/officeart/2005/8/layout/cycle4"/>
    <dgm:cxn modelId="{A4663673-BEE8-41B4-ADFF-D282199665B7}" srcId="{EC35123A-744A-4601-914E-2D6E20D0BC31}" destId="{37EC00F2-4DE8-4DFA-B9AC-6A5B4FF7ED15}" srcOrd="1" destOrd="0" parTransId="{09CD1D31-A265-4B6B-9C19-17F7261FA4C2}" sibTransId="{E2E87E91-0BB3-481D-AE12-91F36E4E9BB0}"/>
    <dgm:cxn modelId="{8A5056A0-3C32-4BEB-9C02-A99A44026E42}" srcId="{F0CD768F-371C-4402-B119-F3C0D3BF604C}" destId="{E053DCF5-8891-43B6-A9A7-366916B22BEC}" srcOrd="2" destOrd="0" parTransId="{B1C88185-415E-4BF6-A6C1-14299AAC9E82}" sibTransId="{95ED2010-046D-44B1-87E3-5B5CF4D3CCCA}"/>
    <dgm:cxn modelId="{F3B3B4C9-9F3B-42A2-9C66-91B2588706DE}" type="presOf" srcId="{EC35123A-744A-4601-914E-2D6E20D0BC31}" destId="{EB7B5A58-B8EC-4277-AFE4-AA7922D2D608}" srcOrd="0" destOrd="0" presId="urn:microsoft.com/office/officeart/2005/8/layout/cycle4"/>
    <dgm:cxn modelId="{C4EA5DE8-5C4C-45BE-B796-D454BF37522A}" srcId="{F0CD768F-371C-4402-B119-F3C0D3BF604C}" destId="{EFE4BDED-3B4A-447E-9270-8537480C68EC}" srcOrd="1" destOrd="0" parTransId="{2DA63FF6-8F56-4140-8DB8-9612E6F58D19}" sibTransId="{833ACA38-43F9-48C6-B30A-1AFBEB184A0E}"/>
    <dgm:cxn modelId="{93587E28-64B5-42D1-B564-CC7BB7AC110F}" srcId="{81C22BB7-53ED-4BE4-AAAB-651A2CD096EB}" destId="{09287335-A9DF-4EE5-9A00-3B264E665761}" srcOrd="0" destOrd="0" parTransId="{00E31264-458A-4B69-829D-99385E95DEE7}" sibTransId="{BF6AC770-7A6B-4A42-8B6B-591C35FC8985}"/>
    <dgm:cxn modelId="{C2B6FB0E-BA6C-43D4-8393-CF88DD926CD5}" srcId="{346AE373-4592-47EF-B99B-773F9223CD6F}" destId="{F0CD768F-371C-4402-B119-F3C0D3BF604C}" srcOrd="1" destOrd="0" parTransId="{40B29AD9-0B7F-42EB-A22F-32080E7E5AC1}" sibTransId="{B5C67D5A-804F-4FD3-92E6-F4159C147557}"/>
    <dgm:cxn modelId="{EAD137AB-BCDF-4693-B3BF-75C51CD1C213}" type="presOf" srcId="{D6B406C6-321B-4450-AB0A-F7729707E7B7}" destId="{28F525E5-89B7-48FA-8B3D-31F4DB167E16}" srcOrd="1" destOrd="1" presId="urn:microsoft.com/office/officeart/2005/8/layout/cycle4"/>
    <dgm:cxn modelId="{CCEE8F11-D538-445B-9DFD-4E770736B679}" srcId="{EC35123A-744A-4601-914E-2D6E20D0BC31}" destId="{0954742E-E909-45B7-928A-2273C8B275B1}" srcOrd="0" destOrd="0" parTransId="{47DAC397-7DA2-465E-B2FC-6D62C621D2AA}" sibTransId="{1081AE8C-A788-4922-8663-7F3746177D1B}"/>
    <dgm:cxn modelId="{6E75AEAB-82BE-485B-B12F-7B6101553862}" type="presOf" srcId="{5FFFA841-8FDF-49C2-9338-9E0995160F67}" destId="{9CF13512-EAF5-4751-B41F-D9F3F5A73E0E}" srcOrd="0" destOrd="0" presId="urn:microsoft.com/office/officeart/2005/8/layout/cycle4"/>
    <dgm:cxn modelId="{10F41AA7-CE07-4140-A97A-36AFE17C5E46}" type="presOf" srcId="{0954742E-E909-45B7-928A-2273C8B275B1}" destId="{7FB56768-4E42-4EC8-94AA-07279A26D8EC}" srcOrd="0" destOrd="0" presId="urn:microsoft.com/office/officeart/2005/8/layout/cycle4"/>
    <dgm:cxn modelId="{59E66EEC-602E-4DF7-97F9-B64D2A28BA32}" type="presOf" srcId="{346AE373-4592-47EF-B99B-773F9223CD6F}" destId="{A5D7A33B-CDB4-4A94-9DC4-764851DA6A01}" srcOrd="0" destOrd="0" presId="urn:microsoft.com/office/officeart/2005/8/layout/cycle4"/>
    <dgm:cxn modelId="{DA6EAA9F-69E4-450A-8D5D-240FDA8817C3}" srcId="{346AE373-4592-47EF-B99B-773F9223CD6F}" destId="{86141C29-0882-457A-BE71-D4266ECEB73A}" srcOrd="0" destOrd="0" parTransId="{6A4EAD35-E485-4870-98C3-D9BBBF080CB5}" sibTransId="{E2389F37-9FE8-4683-9B26-4DCC669A3BEF}"/>
    <dgm:cxn modelId="{8358FA4F-10E2-4A05-9A9B-9BAA51A880AD}" type="presOf" srcId="{EFE4BDED-3B4A-447E-9270-8537480C68EC}" destId="{9CF13512-EAF5-4751-B41F-D9F3F5A73E0E}" srcOrd="0" destOrd="1" presId="urn:microsoft.com/office/officeart/2005/8/layout/cycle4"/>
    <dgm:cxn modelId="{33CF68D0-600C-4193-976C-D7A6CB57505C}" type="presOf" srcId="{81C22BB7-53ED-4BE4-AAAB-651A2CD096EB}" destId="{6E532CF2-711C-4B39-B0BB-9243C32C7E50}" srcOrd="0" destOrd="0" presId="urn:microsoft.com/office/officeart/2005/8/layout/cycle4"/>
    <dgm:cxn modelId="{02117727-0CCD-4274-B601-01273109D3C7}" type="presOf" srcId="{EFE4BDED-3B4A-447E-9270-8537480C68EC}" destId="{7FA8D578-31FE-45D5-B997-D4DE48D93C6A}" srcOrd="1" destOrd="1" presId="urn:microsoft.com/office/officeart/2005/8/layout/cycle4"/>
    <dgm:cxn modelId="{5F6EB44F-CA29-417F-A87D-337BB745969F}" type="presOf" srcId="{5FFFA841-8FDF-49C2-9338-9E0995160F67}" destId="{7FA8D578-31FE-45D5-B997-D4DE48D93C6A}" srcOrd="1" destOrd="0" presId="urn:microsoft.com/office/officeart/2005/8/layout/cycle4"/>
    <dgm:cxn modelId="{7FA53D36-3CF1-445E-81A3-4D6A8D3CFA9D}" type="presOf" srcId="{F0CD768F-371C-4402-B119-F3C0D3BF604C}" destId="{4EB5285E-A532-4B82-B567-63F4949FAEAC}" srcOrd="0" destOrd="0" presId="urn:microsoft.com/office/officeart/2005/8/layout/cycle4"/>
    <dgm:cxn modelId="{A3F5D22A-F0DD-4743-A650-0F1F86E39794}" type="presOf" srcId="{09287335-A9DF-4EE5-9A00-3B264E665761}" destId="{EEB70083-725D-413A-8751-639EFAEB0E2F}" srcOrd="0" destOrd="0" presId="urn:microsoft.com/office/officeart/2005/8/layout/cycle4"/>
    <dgm:cxn modelId="{D4BEFD3C-1B2C-4341-9F27-E0CB587EADBA}" srcId="{346AE373-4592-47EF-B99B-773F9223CD6F}" destId="{81C22BB7-53ED-4BE4-AAAB-651A2CD096EB}" srcOrd="3" destOrd="0" parTransId="{F612198D-33A4-4F73-916C-25EFE41B0D38}" sibTransId="{E15AE29C-D399-4372-B599-6777F69714C9}"/>
    <dgm:cxn modelId="{71825C7F-F4C3-4666-B3AF-5F3FA3076B79}" srcId="{86141C29-0882-457A-BE71-D4266ECEB73A}" destId="{B9CC0BCC-193F-47D9-919F-D0BDB2578974}" srcOrd="0" destOrd="0" parTransId="{77443BDC-E361-434F-8FD4-7056FE7344BA}" sibTransId="{C14A0F98-E6C7-41B9-8607-D35ACBF707F0}"/>
    <dgm:cxn modelId="{60522CAF-8731-4DBB-A442-F1090245F2F1}" type="presOf" srcId="{37EC00F2-4DE8-4DFA-B9AC-6A5B4FF7ED15}" destId="{977D3413-659C-4CE6-8F21-F5DD99AF6EFE}" srcOrd="1" destOrd="1" presId="urn:microsoft.com/office/officeart/2005/8/layout/cycle4"/>
    <dgm:cxn modelId="{7904DF4C-69B5-48C8-8550-0E28C745AC69}" type="presOf" srcId="{37EC00F2-4DE8-4DFA-B9AC-6A5B4FF7ED15}" destId="{7FB56768-4E42-4EC8-94AA-07279A26D8EC}" srcOrd="0" destOrd="1" presId="urn:microsoft.com/office/officeart/2005/8/layout/cycle4"/>
    <dgm:cxn modelId="{A9384CF4-2216-4AF4-8AA5-44BD7119A5BC}" type="presOf" srcId="{B9CC0BCC-193F-47D9-919F-D0BDB2578974}" destId="{4FF392FB-85AE-4D5D-8AA0-7FFF8A9E771A}" srcOrd="0" destOrd="0" presId="urn:microsoft.com/office/officeart/2005/8/layout/cycle4"/>
    <dgm:cxn modelId="{CDE67372-FCF9-432C-B924-2AD34F2A9D75}" type="presOf" srcId="{E053DCF5-8891-43B6-A9A7-366916B22BEC}" destId="{9CF13512-EAF5-4751-B41F-D9F3F5A73E0E}" srcOrd="0" destOrd="2" presId="urn:microsoft.com/office/officeart/2005/8/layout/cycle4"/>
    <dgm:cxn modelId="{9A9973BE-EC20-480A-8EE3-6A914F90A299}" type="presOf" srcId="{86141C29-0882-457A-BE71-D4266ECEB73A}" destId="{D304090C-9D32-4843-A753-44D1CE7AFDEA}" srcOrd="0" destOrd="0" presId="urn:microsoft.com/office/officeart/2005/8/layout/cycle4"/>
    <dgm:cxn modelId="{C5FFD39D-4A3C-4F04-8F37-986E2C870D54}" srcId="{346AE373-4592-47EF-B99B-773F9223CD6F}" destId="{EC35123A-744A-4601-914E-2D6E20D0BC31}" srcOrd="2" destOrd="0" parTransId="{BFCFD266-5C44-4DA8-82B5-0D4ED4E320A9}" sibTransId="{B8F60D89-5739-4962-9B73-92D7CC385DAA}"/>
    <dgm:cxn modelId="{286BBAA3-21F3-4ABC-A6C9-40E986367194}" srcId="{F0CD768F-371C-4402-B119-F3C0D3BF604C}" destId="{5FFFA841-8FDF-49C2-9338-9E0995160F67}" srcOrd="0" destOrd="0" parTransId="{F72FC926-494D-4BF6-8207-DB01556C9C1F}" sibTransId="{C47E5067-8CBB-4070-BECB-CF3D92A4641A}"/>
    <dgm:cxn modelId="{276AF57F-DA61-479C-9AF3-4583A3F00B1E}" type="presOf" srcId="{E053DCF5-8891-43B6-A9A7-366916B22BEC}" destId="{7FA8D578-31FE-45D5-B997-D4DE48D93C6A}" srcOrd="1" destOrd="2" presId="urn:microsoft.com/office/officeart/2005/8/layout/cycle4"/>
    <dgm:cxn modelId="{C4669DAF-99CB-4B76-811F-5F31EFC72732}" type="presOf" srcId="{09287335-A9DF-4EE5-9A00-3B264E665761}" destId="{0478BF32-48E4-4368-9383-7E1EB9995B10}" srcOrd="1" destOrd="0" presId="urn:microsoft.com/office/officeart/2005/8/layout/cycle4"/>
    <dgm:cxn modelId="{CA03D099-1017-4632-B6AF-3F67664DD19D}" type="presParOf" srcId="{A5D7A33B-CDB4-4A94-9DC4-764851DA6A01}" destId="{5819FD02-C932-45A8-95AA-E45BD8252C47}" srcOrd="0" destOrd="0" presId="urn:microsoft.com/office/officeart/2005/8/layout/cycle4"/>
    <dgm:cxn modelId="{4B663E47-FEB8-41DB-8C59-9A79407CA354}" type="presParOf" srcId="{5819FD02-C932-45A8-95AA-E45BD8252C47}" destId="{74E60DDA-3253-4FA4-BB3A-229FD2234297}" srcOrd="0" destOrd="0" presId="urn:microsoft.com/office/officeart/2005/8/layout/cycle4"/>
    <dgm:cxn modelId="{F577548D-B412-491C-A1A2-E7892DB0E2DA}" type="presParOf" srcId="{74E60DDA-3253-4FA4-BB3A-229FD2234297}" destId="{4FF392FB-85AE-4D5D-8AA0-7FFF8A9E771A}" srcOrd="0" destOrd="0" presId="urn:microsoft.com/office/officeart/2005/8/layout/cycle4"/>
    <dgm:cxn modelId="{32DDE6E0-AB14-4451-9543-D6AD35915927}" type="presParOf" srcId="{74E60DDA-3253-4FA4-BB3A-229FD2234297}" destId="{28F525E5-89B7-48FA-8B3D-31F4DB167E16}" srcOrd="1" destOrd="0" presId="urn:microsoft.com/office/officeart/2005/8/layout/cycle4"/>
    <dgm:cxn modelId="{EF96FFAB-A63A-4FF6-8E3A-6F7EEDAE8B9A}" type="presParOf" srcId="{5819FD02-C932-45A8-95AA-E45BD8252C47}" destId="{F0A3AA2A-B184-4E3A-A246-42DB0FA70BD6}" srcOrd="1" destOrd="0" presId="urn:microsoft.com/office/officeart/2005/8/layout/cycle4"/>
    <dgm:cxn modelId="{B2EC2896-B518-4F0B-85E8-AB40AA30C5A6}" type="presParOf" srcId="{F0A3AA2A-B184-4E3A-A246-42DB0FA70BD6}" destId="{9CF13512-EAF5-4751-B41F-D9F3F5A73E0E}" srcOrd="0" destOrd="0" presId="urn:microsoft.com/office/officeart/2005/8/layout/cycle4"/>
    <dgm:cxn modelId="{08FD9655-8A3D-45C6-BB5D-9FA7D83EACAC}" type="presParOf" srcId="{F0A3AA2A-B184-4E3A-A246-42DB0FA70BD6}" destId="{7FA8D578-31FE-45D5-B997-D4DE48D93C6A}" srcOrd="1" destOrd="0" presId="urn:microsoft.com/office/officeart/2005/8/layout/cycle4"/>
    <dgm:cxn modelId="{9976EBD2-C3BA-4287-B297-CF41645AEB94}" type="presParOf" srcId="{5819FD02-C932-45A8-95AA-E45BD8252C47}" destId="{115B34B3-2223-4CFB-94EA-12D374654252}" srcOrd="2" destOrd="0" presId="urn:microsoft.com/office/officeart/2005/8/layout/cycle4"/>
    <dgm:cxn modelId="{399D45C4-E693-48C5-91A3-CCCE87414C52}" type="presParOf" srcId="{115B34B3-2223-4CFB-94EA-12D374654252}" destId="{7FB56768-4E42-4EC8-94AA-07279A26D8EC}" srcOrd="0" destOrd="0" presId="urn:microsoft.com/office/officeart/2005/8/layout/cycle4"/>
    <dgm:cxn modelId="{29CA356D-1CCA-440F-BF13-9199AAF1B92E}" type="presParOf" srcId="{115B34B3-2223-4CFB-94EA-12D374654252}" destId="{977D3413-659C-4CE6-8F21-F5DD99AF6EFE}" srcOrd="1" destOrd="0" presId="urn:microsoft.com/office/officeart/2005/8/layout/cycle4"/>
    <dgm:cxn modelId="{A96AA7A8-1775-44F9-87A1-11B9F0320AC0}" type="presParOf" srcId="{5819FD02-C932-45A8-95AA-E45BD8252C47}" destId="{EDDD4B2B-D0B5-4DFE-8D70-BA6322FFE593}" srcOrd="3" destOrd="0" presId="urn:microsoft.com/office/officeart/2005/8/layout/cycle4"/>
    <dgm:cxn modelId="{1C5658C8-E4E0-4861-ADB4-B115BA1C4CAB}" type="presParOf" srcId="{EDDD4B2B-D0B5-4DFE-8D70-BA6322FFE593}" destId="{EEB70083-725D-413A-8751-639EFAEB0E2F}" srcOrd="0" destOrd="0" presId="urn:microsoft.com/office/officeart/2005/8/layout/cycle4"/>
    <dgm:cxn modelId="{79BBEE9E-FF1E-4761-9FDC-E52D8F02430E}" type="presParOf" srcId="{EDDD4B2B-D0B5-4DFE-8D70-BA6322FFE593}" destId="{0478BF32-48E4-4368-9383-7E1EB9995B10}" srcOrd="1" destOrd="0" presId="urn:microsoft.com/office/officeart/2005/8/layout/cycle4"/>
    <dgm:cxn modelId="{FF5D52EF-F919-4C25-8589-69246B3F1355}" type="presParOf" srcId="{5819FD02-C932-45A8-95AA-E45BD8252C47}" destId="{36A789C6-78AA-49E1-BB9F-286E8A94D808}" srcOrd="4" destOrd="0" presId="urn:microsoft.com/office/officeart/2005/8/layout/cycle4"/>
    <dgm:cxn modelId="{33DE88CD-9CC7-4BEA-A0DC-A3E2BF5DEF16}" type="presParOf" srcId="{A5D7A33B-CDB4-4A94-9DC4-764851DA6A01}" destId="{5C4B39FE-0DDB-452C-9154-B3D80B4D49CA}" srcOrd="1" destOrd="0" presId="urn:microsoft.com/office/officeart/2005/8/layout/cycle4"/>
    <dgm:cxn modelId="{57D045B6-DAAA-4A26-9FDD-5042A89F4E78}" type="presParOf" srcId="{5C4B39FE-0DDB-452C-9154-B3D80B4D49CA}" destId="{D304090C-9D32-4843-A753-44D1CE7AFDEA}" srcOrd="0" destOrd="0" presId="urn:microsoft.com/office/officeart/2005/8/layout/cycle4"/>
    <dgm:cxn modelId="{FFEA46E5-6E05-4BC9-A014-EA3CB1E8A015}" type="presParOf" srcId="{5C4B39FE-0DDB-452C-9154-B3D80B4D49CA}" destId="{4EB5285E-A532-4B82-B567-63F4949FAEAC}" srcOrd="1" destOrd="0" presId="urn:microsoft.com/office/officeart/2005/8/layout/cycle4"/>
    <dgm:cxn modelId="{689B717B-D808-425B-8DD1-8D10B423260C}" type="presParOf" srcId="{5C4B39FE-0DDB-452C-9154-B3D80B4D49CA}" destId="{EB7B5A58-B8EC-4277-AFE4-AA7922D2D608}" srcOrd="2" destOrd="0" presId="urn:microsoft.com/office/officeart/2005/8/layout/cycle4"/>
    <dgm:cxn modelId="{64B3FD4E-8F78-4A48-9CF4-7B78E0067960}" type="presParOf" srcId="{5C4B39FE-0DDB-452C-9154-B3D80B4D49CA}" destId="{6E532CF2-711C-4B39-B0BB-9243C32C7E50}" srcOrd="3" destOrd="0" presId="urn:microsoft.com/office/officeart/2005/8/layout/cycle4"/>
    <dgm:cxn modelId="{ACE0E730-50AA-448B-A0DA-BEE2624D9BFF}" type="presParOf" srcId="{5C4B39FE-0DDB-452C-9154-B3D80B4D49CA}" destId="{916F8AA9-42F5-4747-A898-D1E68F4BCF06}" srcOrd="4" destOrd="0" presId="urn:microsoft.com/office/officeart/2005/8/layout/cycle4"/>
    <dgm:cxn modelId="{999DD369-6706-429E-A950-E984229673C7}" type="presParOf" srcId="{A5D7A33B-CDB4-4A94-9DC4-764851DA6A01}" destId="{57251769-A075-4C46-919E-08627689085A}" srcOrd="2" destOrd="0" presId="urn:microsoft.com/office/officeart/2005/8/layout/cycle4"/>
    <dgm:cxn modelId="{3BB03CBB-F210-4274-97EC-AAD252733F74}" type="presParOf" srcId="{A5D7A33B-CDB4-4A94-9DC4-764851DA6A01}" destId="{7B79C2AE-858C-4DE7-A098-E9EF6827FB8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6AE373-4592-47EF-B99B-773F9223CD6F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141C29-0882-457A-BE71-D4266ECEB73A}">
      <dgm:prSet phldrT="[文本]"/>
      <dgm:spPr/>
      <dgm:t>
        <a:bodyPr/>
        <a:lstStyle/>
        <a:p>
          <a:r>
            <a:rPr lang="en-US" altLang="zh-CN" smtClean="0"/>
            <a:t>environment</a:t>
          </a:r>
          <a:endParaRPr lang="zh-CN" altLang="en-US" dirty="0"/>
        </a:p>
      </dgm:t>
    </dgm:pt>
    <dgm:pt modelId="{6A4EAD35-E485-4870-98C3-D9BBBF080CB5}" type="parTrans" cxnId="{DA6EAA9F-69E4-450A-8D5D-240FDA8817C3}">
      <dgm:prSet/>
      <dgm:spPr/>
      <dgm:t>
        <a:bodyPr/>
        <a:lstStyle/>
        <a:p>
          <a:endParaRPr lang="zh-CN" altLang="en-US"/>
        </a:p>
      </dgm:t>
    </dgm:pt>
    <dgm:pt modelId="{E2389F37-9FE8-4683-9B26-4DCC669A3BEF}" type="sibTrans" cxnId="{DA6EAA9F-69E4-450A-8D5D-240FDA8817C3}">
      <dgm:prSet/>
      <dgm:spPr/>
      <dgm:t>
        <a:bodyPr/>
        <a:lstStyle/>
        <a:p>
          <a:endParaRPr lang="zh-CN" altLang="en-US"/>
        </a:p>
      </dgm:t>
    </dgm:pt>
    <dgm:pt modelId="{F0CD768F-371C-4402-B119-F3C0D3BF604C}">
      <dgm:prSet phldrT="[文本]"/>
      <dgm:spPr/>
      <dgm:t>
        <a:bodyPr/>
        <a:lstStyle/>
        <a:p>
          <a:r>
            <a:rPr lang="en-US" altLang="zh-CN" dirty="0" smtClean="0"/>
            <a:t>Power management</a:t>
          </a:r>
          <a:endParaRPr lang="zh-CN" altLang="en-US" dirty="0"/>
        </a:p>
      </dgm:t>
    </dgm:pt>
    <dgm:pt modelId="{40B29AD9-0B7F-42EB-A22F-32080E7E5AC1}" type="parTrans" cxnId="{C2B6FB0E-BA6C-43D4-8393-CF88DD926CD5}">
      <dgm:prSet/>
      <dgm:spPr/>
      <dgm:t>
        <a:bodyPr/>
        <a:lstStyle/>
        <a:p>
          <a:endParaRPr lang="zh-CN" altLang="en-US"/>
        </a:p>
      </dgm:t>
    </dgm:pt>
    <dgm:pt modelId="{B5C67D5A-804F-4FD3-92E6-F4159C147557}" type="sibTrans" cxnId="{C2B6FB0E-BA6C-43D4-8393-CF88DD926CD5}">
      <dgm:prSet/>
      <dgm:spPr/>
      <dgm:t>
        <a:bodyPr/>
        <a:lstStyle/>
        <a:p>
          <a:endParaRPr lang="zh-CN" altLang="en-US"/>
        </a:p>
      </dgm:t>
    </dgm:pt>
    <dgm:pt modelId="{5FFFA841-8FDF-49C2-9338-9E0995160F67}">
      <dgm:prSet phldrT="[文本]"/>
      <dgm:spPr/>
      <dgm:t>
        <a:bodyPr/>
        <a:lstStyle/>
        <a:p>
          <a:r>
            <a:rPr lang="en-US" altLang="zh-CN" dirty="0" smtClean="0"/>
            <a:t>Nand </a:t>
          </a:r>
          <a:r>
            <a:rPr lang="zh-CN" altLang="en-US" dirty="0" smtClean="0"/>
            <a:t>跨时钟域</a:t>
          </a:r>
          <a:r>
            <a:rPr lang="en-US" altLang="zh-CN" dirty="0" smtClean="0"/>
            <a:t>issue</a:t>
          </a:r>
          <a:endParaRPr lang="zh-CN" altLang="en-US" dirty="0"/>
        </a:p>
      </dgm:t>
    </dgm:pt>
    <dgm:pt modelId="{F72FC926-494D-4BF6-8207-DB01556C9C1F}" type="parTrans" cxnId="{286BBAA3-21F3-4ABC-A6C9-40E986367194}">
      <dgm:prSet/>
      <dgm:spPr/>
      <dgm:t>
        <a:bodyPr/>
        <a:lstStyle/>
        <a:p>
          <a:endParaRPr lang="zh-CN" altLang="en-US"/>
        </a:p>
      </dgm:t>
    </dgm:pt>
    <dgm:pt modelId="{C47E5067-8CBB-4070-BECB-CF3D92A4641A}" type="sibTrans" cxnId="{286BBAA3-21F3-4ABC-A6C9-40E986367194}">
      <dgm:prSet/>
      <dgm:spPr/>
      <dgm:t>
        <a:bodyPr/>
        <a:lstStyle/>
        <a:p>
          <a:endParaRPr lang="zh-CN" altLang="en-US"/>
        </a:p>
      </dgm:t>
    </dgm:pt>
    <dgm:pt modelId="{EC35123A-744A-4601-914E-2D6E20D0BC31}">
      <dgm:prSet phldrT="[文本]"/>
      <dgm:spPr/>
      <dgm:t>
        <a:bodyPr/>
        <a:lstStyle/>
        <a:p>
          <a:r>
            <a:rPr lang="en-US" altLang="zh-CN" dirty="0" smtClean="0"/>
            <a:t>Performance</a:t>
          </a:r>
          <a:endParaRPr lang="zh-CN" altLang="en-US" dirty="0"/>
        </a:p>
      </dgm:t>
    </dgm:pt>
    <dgm:pt modelId="{BFCFD266-5C44-4DA8-82B5-0D4ED4E320A9}" type="parTrans" cxnId="{C5FFD39D-4A3C-4F04-8F37-986E2C870D54}">
      <dgm:prSet/>
      <dgm:spPr/>
      <dgm:t>
        <a:bodyPr/>
        <a:lstStyle/>
        <a:p>
          <a:endParaRPr lang="zh-CN" altLang="en-US"/>
        </a:p>
      </dgm:t>
    </dgm:pt>
    <dgm:pt modelId="{B8F60D89-5739-4962-9B73-92D7CC385DAA}" type="sibTrans" cxnId="{C5FFD39D-4A3C-4F04-8F37-986E2C870D54}">
      <dgm:prSet/>
      <dgm:spPr/>
      <dgm:t>
        <a:bodyPr/>
        <a:lstStyle/>
        <a:p>
          <a:endParaRPr lang="zh-CN" altLang="en-US"/>
        </a:p>
      </dgm:t>
    </dgm:pt>
    <dgm:pt modelId="{0954742E-E909-45B7-928A-2273C8B275B1}">
      <dgm:prSet phldrT="[文本]"/>
      <dgm:spPr/>
      <dgm:t>
        <a:bodyPr/>
        <a:lstStyle/>
        <a:p>
          <a:r>
            <a:rPr lang="en-US" altLang="zh-CN" dirty="0" smtClean="0"/>
            <a:t>Data rate</a:t>
          </a:r>
          <a:endParaRPr lang="zh-CN" altLang="en-US" dirty="0"/>
        </a:p>
      </dgm:t>
    </dgm:pt>
    <dgm:pt modelId="{47DAC397-7DA2-465E-B2FC-6D62C621D2AA}" type="parTrans" cxnId="{CCEE8F11-D538-445B-9DFD-4E770736B679}">
      <dgm:prSet/>
      <dgm:spPr/>
      <dgm:t>
        <a:bodyPr/>
        <a:lstStyle/>
        <a:p>
          <a:endParaRPr lang="zh-CN" altLang="en-US"/>
        </a:p>
      </dgm:t>
    </dgm:pt>
    <dgm:pt modelId="{1081AE8C-A788-4922-8663-7F3746177D1B}" type="sibTrans" cxnId="{CCEE8F11-D538-445B-9DFD-4E770736B679}">
      <dgm:prSet/>
      <dgm:spPr/>
      <dgm:t>
        <a:bodyPr/>
        <a:lstStyle/>
        <a:p>
          <a:endParaRPr lang="zh-CN" altLang="en-US"/>
        </a:p>
      </dgm:t>
    </dgm:pt>
    <dgm:pt modelId="{81C22BB7-53ED-4BE4-AAAB-651A2CD096EB}">
      <dgm:prSet phldrT="[文本]"/>
      <dgm:spPr/>
      <dgm:t>
        <a:bodyPr/>
        <a:lstStyle/>
        <a:p>
          <a:r>
            <a:rPr lang="en-US" altLang="zh-CN" dirty="0" smtClean="0"/>
            <a:t>Function</a:t>
          </a:r>
          <a:endParaRPr lang="zh-CN" altLang="en-US" dirty="0"/>
        </a:p>
      </dgm:t>
    </dgm:pt>
    <dgm:pt modelId="{F612198D-33A4-4F73-916C-25EFE41B0D38}" type="parTrans" cxnId="{D4BEFD3C-1B2C-4341-9F27-E0CB587EADBA}">
      <dgm:prSet/>
      <dgm:spPr/>
      <dgm:t>
        <a:bodyPr/>
        <a:lstStyle/>
        <a:p>
          <a:endParaRPr lang="zh-CN" altLang="en-US"/>
        </a:p>
      </dgm:t>
    </dgm:pt>
    <dgm:pt modelId="{E15AE29C-D399-4372-B599-6777F69714C9}" type="sibTrans" cxnId="{D4BEFD3C-1B2C-4341-9F27-E0CB587EADBA}">
      <dgm:prSet/>
      <dgm:spPr/>
      <dgm:t>
        <a:bodyPr/>
        <a:lstStyle/>
        <a:p>
          <a:endParaRPr lang="zh-CN" altLang="en-US"/>
        </a:p>
      </dgm:t>
    </dgm:pt>
    <dgm:pt modelId="{09287335-A9DF-4EE5-9A00-3B264E665761}">
      <dgm:prSet phldrT="[文本]"/>
      <dgm:spPr/>
      <dgm:t>
        <a:bodyPr/>
        <a:lstStyle/>
        <a:p>
          <a:r>
            <a:rPr lang="en-US" altLang="zh-CN" dirty="0" err="1" smtClean="0"/>
            <a:t>Sd</a:t>
          </a:r>
          <a:endParaRPr lang="zh-CN" altLang="en-US" dirty="0"/>
        </a:p>
      </dgm:t>
    </dgm:pt>
    <dgm:pt modelId="{00E31264-458A-4B69-829D-99385E95DEE7}" type="parTrans" cxnId="{93587E28-64B5-42D1-B564-CC7BB7AC110F}">
      <dgm:prSet/>
      <dgm:spPr/>
      <dgm:t>
        <a:bodyPr/>
        <a:lstStyle/>
        <a:p>
          <a:endParaRPr lang="zh-CN" altLang="en-US"/>
        </a:p>
      </dgm:t>
    </dgm:pt>
    <dgm:pt modelId="{BF6AC770-7A6B-4A42-8B6B-591C35FC8985}" type="sibTrans" cxnId="{93587E28-64B5-42D1-B564-CC7BB7AC110F}">
      <dgm:prSet/>
      <dgm:spPr/>
      <dgm:t>
        <a:bodyPr/>
        <a:lstStyle/>
        <a:p>
          <a:endParaRPr lang="zh-CN" altLang="en-US"/>
        </a:p>
      </dgm:t>
    </dgm:pt>
    <dgm:pt modelId="{5F0C7A9B-0C50-4BB6-9510-AD47EA1A844D}">
      <dgm:prSet phldrT="[文本]"/>
      <dgm:spPr/>
      <dgm:t>
        <a:bodyPr/>
        <a:lstStyle/>
        <a:p>
          <a:endParaRPr lang="zh-CN" altLang="en-US" dirty="0"/>
        </a:p>
      </dgm:t>
    </dgm:pt>
    <dgm:pt modelId="{A34EF86F-6056-4800-88D6-935FF4CDCB6E}" type="parTrans" cxnId="{CA2662F5-A402-42BD-84BC-8256E438C641}">
      <dgm:prSet/>
      <dgm:spPr/>
      <dgm:t>
        <a:bodyPr/>
        <a:lstStyle/>
        <a:p>
          <a:endParaRPr lang="zh-CN" altLang="en-US"/>
        </a:p>
      </dgm:t>
    </dgm:pt>
    <dgm:pt modelId="{0E62BD16-B23E-478B-90E6-F15E90BF5003}" type="sibTrans" cxnId="{CA2662F5-A402-42BD-84BC-8256E438C641}">
      <dgm:prSet/>
      <dgm:spPr/>
      <dgm:t>
        <a:bodyPr/>
        <a:lstStyle/>
        <a:p>
          <a:endParaRPr lang="zh-CN" altLang="en-US"/>
        </a:p>
      </dgm:t>
    </dgm:pt>
    <dgm:pt modelId="{21EFBD49-7875-4765-AC5D-6718FEE1BCF0}">
      <dgm:prSet phldrT="[文本]"/>
      <dgm:spPr/>
      <dgm:t>
        <a:bodyPr/>
        <a:lstStyle/>
        <a:p>
          <a:endParaRPr lang="zh-CN" altLang="en-US" dirty="0"/>
        </a:p>
      </dgm:t>
    </dgm:pt>
    <dgm:pt modelId="{0BB7603A-ABEE-4A0D-835B-4B68F8756828}" type="parTrans" cxnId="{40F2311E-B6DD-4A50-A5A5-8347435BBEAF}">
      <dgm:prSet/>
      <dgm:spPr/>
      <dgm:t>
        <a:bodyPr/>
        <a:lstStyle/>
        <a:p>
          <a:endParaRPr lang="zh-CN" altLang="en-US"/>
        </a:p>
      </dgm:t>
    </dgm:pt>
    <dgm:pt modelId="{9E186586-4056-42F7-AB22-1BB84D9A8380}" type="sibTrans" cxnId="{40F2311E-B6DD-4A50-A5A5-8347435BBEAF}">
      <dgm:prSet/>
      <dgm:spPr/>
      <dgm:t>
        <a:bodyPr/>
        <a:lstStyle/>
        <a:p>
          <a:endParaRPr lang="zh-CN" altLang="en-US"/>
        </a:p>
      </dgm:t>
    </dgm:pt>
    <dgm:pt modelId="{37EC00F2-4DE8-4DFA-B9AC-6A5B4FF7ED15}">
      <dgm:prSet phldrT="[文本]"/>
      <dgm:spPr/>
      <dgm:t>
        <a:bodyPr/>
        <a:lstStyle/>
        <a:p>
          <a:endParaRPr lang="zh-CN" altLang="en-US" dirty="0"/>
        </a:p>
      </dgm:t>
    </dgm:pt>
    <dgm:pt modelId="{09CD1D31-A265-4B6B-9C19-17F7261FA4C2}" type="parTrans" cxnId="{A4663673-BEE8-41B4-ADFF-D282199665B7}">
      <dgm:prSet/>
      <dgm:spPr/>
      <dgm:t>
        <a:bodyPr/>
        <a:lstStyle/>
        <a:p>
          <a:endParaRPr lang="zh-CN" altLang="en-US"/>
        </a:p>
      </dgm:t>
    </dgm:pt>
    <dgm:pt modelId="{E2E87E91-0BB3-481D-AE12-91F36E4E9BB0}" type="sibTrans" cxnId="{A4663673-BEE8-41B4-ADFF-D282199665B7}">
      <dgm:prSet/>
      <dgm:spPr/>
      <dgm:t>
        <a:bodyPr/>
        <a:lstStyle/>
        <a:p>
          <a:endParaRPr lang="zh-CN" altLang="en-US"/>
        </a:p>
      </dgm:t>
    </dgm:pt>
    <dgm:pt modelId="{B9CC0BCC-193F-47D9-919F-D0BDB2578974}">
      <dgm:prSet phldrT="[文本]"/>
      <dgm:spPr/>
      <dgm:t>
        <a:bodyPr/>
        <a:lstStyle/>
        <a:p>
          <a:endParaRPr lang="zh-CN" altLang="en-US" dirty="0"/>
        </a:p>
      </dgm:t>
    </dgm:pt>
    <dgm:pt modelId="{C14A0F98-E6C7-41B9-8607-D35ACBF707F0}" type="sibTrans" cxnId="{71825C7F-F4C3-4666-B3AF-5F3FA3076B79}">
      <dgm:prSet/>
      <dgm:spPr/>
      <dgm:t>
        <a:bodyPr/>
        <a:lstStyle/>
        <a:p>
          <a:endParaRPr lang="zh-CN" altLang="en-US"/>
        </a:p>
      </dgm:t>
    </dgm:pt>
    <dgm:pt modelId="{77443BDC-E361-434F-8FD4-7056FE7344BA}" type="parTrans" cxnId="{71825C7F-F4C3-4666-B3AF-5F3FA3076B79}">
      <dgm:prSet/>
      <dgm:spPr/>
      <dgm:t>
        <a:bodyPr/>
        <a:lstStyle/>
        <a:p>
          <a:endParaRPr lang="zh-CN" altLang="en-US"/>
        </a:p>
      </dgm:t>
    </dgm:pt>
    <dgm:pt modelId="{D6B406C6-321B-4450-AB0A-F7729707E7B7}">
      <dgm:prSet phldrT="[文本]"/>
      <dgm:spPr/>
      <dgm:t>
        <a:bodyPr/>
        <a:lstStyle/>
        <a:p>
          <a:endParaRPr lang="zh-CN" altLang="en-US" dirty="0"/>
        </a:p>
      </dgm:t>
    </dgm:pt>
    <dgm:pt modelId="{F0FFC8AA-A270-4C5C-92CF-47CBEFA12A5B}" type="sibTrans" cxnId="{8102F26F-6E2E-4792-9C50-D51DA834D1E4}">
      <dgm:prSet/>
      <dgm:spPr/>
      <dgm:t>
        <a:bodyPr/>
        <a:lstStyle/>
        <a:p>
          <a:endParaRPr lang="zh-CN" altLang="en-US"/>
        </a:p>
      </dgm:t>
    </dgm:pt>
    <dgm:pt modelId="{87503C8D-D4DE-4352-B52A-D9553EDA1A86}" type="parTrans" cxnId="{8102F26F-6E2E-4792-9C50-D51DA834D1E4}">
      <dgm:prSet/>
      <dgm:spPr/>
      <dgm:t>
        <a:bodyPr/>
        <a:lstStyle/>
        <a:p>
          <a:endParaRPr lang="zh-CN" altLang="en-US"/>
        </a:p>
      </dgm:t>
    </dgm:pt>
    <dgm:pt modelId="{2CFAA780-6124-4F02-975F-91FC68F75C15}">
      <dgm:prSet phldrT="[文本]"/>
      <dgm:spPr/>
      <dgm:t>
        <a:bodyPr/>
        <a:lstStyle/>
        <a:p>
          <a:r>
            <a:rPr lang="en-US" altLang="zh-CN" dirty="0" smtClean="0"/>
            <a:t>Nand </a:t>
          </a:r>
          <a:r>
            <a:rPr lang="zh-CN" altLang="en-US" dirty="0" smtClean="0"/>
            <a:t>多个时钟同步问题</a:t>
          </a:r>
          <a:endParaRPr lang="zh-CN" altLang="en-US" dirty="0"/>
        </a:p>
      </dgm:t>
    </dgm:pt>
    <dgm:pt modelId="{B93D8C28-FF44-4D08-BA0F-C8677A4C6CD6}" type="parTrans" cxnId="{F683A44C-C7B3-49EA-83C8-AF6D57C2C6B1}">
      <dgm:prSet/>
      <dgm:spPr/>
    </dgm:pt>
    <dgm:pt modelId="{0F4108C6-339E-428E-B691-D33266AD1E62}" type="sibTrans" cxnId="{F683A44C-C7B3-49EA-83C8-AF6D57C2C6B1}">
      <dgm:prSet/>
      <dgm:spPr/>
    </dgm:pt>
    <dgm:pt modelId="{5AEFDD28-8218-4022-934E-7A1C8C63F3D8}">
      <dgm:prSet phldrT="[文本]"/>
      <dgm:spPr/>
      <dgm:t>
        <a:bodyPr/>
        <a:lstStyle/>
        <a:p>
          <a:r>
            <a:rPr lang="en-US" altLang="zh-CN" dirty="0" smtClean="0"/>
            <a:t>Gpu power on work around</a:t>
          </a:r>
          <a:endParaRPr lang="zh-CN" altLang="en-US" dirty="0"/>
        </a:p>
      </dgm:t>
    </dgm:pt>
    <dgm:pt modelId="{402E2EFF-86E5-4E0A-AE1D-EF4924A2C088}" type="parTrans" cxnId="{CC8A77E7-A30A-4D56-BA2F-94C4D78B44D3}">
      <dgm:prSet/>
      <dgm:spPr/>
    </dgm:pt>
    <dgm:pt modelId="{173FE8E7-CFD7-4AC2-B4DA-C61EE00AC337}" type="sibTrans" cxnId="{CC8A77E7-A30A-4D56-BA2F-94C4D78B44D3}">
      <dgm:prSet/>
      <dgm:spPr/>
    </dgm:pt>
    <dgm:pt modelId="{D7D069EF-BC09-4F1B-809C-B2C8E323A7BE}">
      <dgm:prSet phldrT="[文本]"/>
      <dgm:spPr/>
      <dgm:t>
        <a:bodyPr/>
        <a:lstStyle/>
        <a:p>
          <a:r>
            <a:rPr lang="en-US" altLang="zh-CN" dirty="0" smtClean="0"/>
            <a:t>read/write</a:t>
          </a:r>
          <a:endParaRPr lang="zh-CN" altLang="en-US" dirty="0"/>
        </a:p>
      </dgm:t>
    </dgm:pt>
    <dgm:pt modelId="{28443295-8A53-4A02-84AF-98E85517674E}" type="parTrans" cxnId="{00132A55-DB56-4541-8305-E39BC6C616A9}">
      <dgm:prSet/>
      <dgm:spPr/>
    </dgm:pt>
    <dgm:pt modelId="{4CA01BF7-5331-4C13-AC35-B7FAB4951D15}" type="sibTrans" cxnId="{00132A55-DB56-4541-8305-E39BC6C616A9}">
      <dgm:prSet/>
      <dgm:spPr/>
    </dgm:pt>
    <dgm:pt modelId="{0C222C4A-4C83-484D-AF06-184C107E8F1E}">
      <dgm:prSet phldrT="[文本]"/>
      <dgm:spPr/>
      <dgm:t>
        <a:bodyPr/>
        <a:lstStyle/>
        <a:p>
          <a:r>
            <a:rPr lang="en-US" altLang="zh-CN" dirty="0" smtClean="0"/>
            <a:t>init</a:t>
          </a:r>
          <a:endParaRPr lang="zh-CN" altLang="en-US" dirty="0"/>
        </a:p>
      </dgm:t>
    </dgm:pt>
    <dgm:pt modelId="{E2A06666-AA62-4248-AFEC-07B9DF03A10E}" type="parTrans" cxnId="{209BF744-48D7-4AFD-A25C-EABAB3E3158A}">
      <dgm:prSet/>
      <dgm:spPr/>
    </dgm:pt>
    <dgm:pt modelId="{627DFB6D-DEDB-4715-9250-E78DD3CCF830}" type="sibTrans" cxnId="{209BF744-48D7-4AFD-A25C-EABAB3E3158A}">
      <dgm:prSet/>
      <dgm:spPr/>
    </dgm:pt>
    <dgm:pt modelId="{A5D7A33B-CDB4-4A94-9DC4-764851DA6A01}" type="pres">
      <dgm:prSet presAssocID="{346AE373-4592-47EF-B99B-773F9223CD6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19FD02-C932-45A8-95AA-E45BD8252C47}" type="pres">
      <dgm:prSet presAssocID="{346AE373-4592-47EF-B99B-773F9223CD6F}" presName="children" presStyleCnt="0"/>
      <dgm:spPr/>
    </dgm:pt>
    <dgm:pt modelId="{74E60DDA-3253-4FA4-BB3A-229FD2234297}" type="pres">
      <dgm:prSet presAssocID="{346AE373-4592-47EF-B99B-773F9223CD6F}" presName="child1group" presStyleCnt="0"/>
      <dgm:spPr/>
    </dgm:pt>
    <dgm:pt modelId="{4FF392FB-85AE-4D5D-8AA0-7FFF8A9E771A}" type="pres">
      <dgm:prSet presAssocID="{346AE373-4592-47EF-B99B-773F9223CD6F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28F525E5-89B7-48FA-8B3D-31F4DB167E16}" type="pres">
      <dgm:prSet presAssocID="{346AE373-4592-47EF-B99B-773F9223CD6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A3AA2A-B184-4E3A-A246-42DB0FA70BD6}" type="pres">
      <dgm:prSet presAssocID="{346AE373-4592-47EF-B99B-773F9223CD6F}" presName="child2group" presStyleCnt="0"/>
      <dgm:spPr/>
    </dgm:pt>
    <dgm:pt modelId="{9CF13512-EAF5-4751-B41F-D9F3F5A73E0E}" type="pres">
      <dgm:prSet presAssocID="{346AE373-4592-47EF-B99B-773F9223CD6F}" presName="child2" presStyleLbl="bgAcc1" presStyleIdx="1" presStyleCnt="4" custLinFactNeighborX="-906"/>
      <dgm:spPr/>
      <dgm:t>
        <a:bodyPr/>
        <a:lstStyle/>
        <a:p>
          <a:endParaRPr lang="zh-CN" altLang="en-US"/>
        </a:p>
      </dgm:t>
    </dgm:pt>
    <dgm:pt modelId="{7FA8D578-31FE-45D5-B997-D4DE48D93C6A}" type="pres">
      <dgm:prSet presAssocID="{346AE373-4592-47EF-B99B-773F9223CD6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5B34B3-2223-4CFB-94EA-12D374654252}" type="pres">
      <dgm:prSet presAssocID="{346AE373-4592-47EF-B99B-773F9223CD6F}" presName="child3group" presStyleCnt="0"/>
      <dgm:spPr/>
    </dgm:pt>
    <dgm:pt modelId="{7FB56768-4E42-4EC8-94AA-07279A26D8EC}" type="pres">
      <dgm:prSet presAssocID="{346AE373-4592-47EF-B99B-773F9223CD6F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977D3413-659C-4CE6-8F21-F5DD99AF6EFE}" type="pres">
      <dgm:prSet presAssocID="{346AE373-4592-47EF-B99B-773F9223CD6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DD4B2B-D0B5-4DFE-8D70-BA6322FFE593}" type="pres">
      <dgm:prSet presAssocID="{346AE373-4592-47EF-B99B-773F9223CD6F}" presName="child4group" presStyleCnt="0"/>
      <dgm:spPr/>
    </dgm:pt>
    <dgm:pt modelId="{EEB70083-725D-413A-8751-639EFAEB0E2F}" type="pres">
      <dgm:prSet presAssocID="{346AE373-4592-47EF-B99B-773F9223CD6F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0478BF32-48E4-4368-9383-7E1EB9995B10}" type="pres">
      <dgm:prSet presAssocID="{346AE373-4592-47EF-B99B-773F9223CD6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A789C6-78AA-49E1-BB9F-286E8A94D808}" type="pres">
      <dgm:prSet presAssocID="{346AE373-4592-47EF-B99B-773F9223CD6F}" presName="childPlaceholder" presStyleCnt="0"/>
      <dgm:spPr/>
    </dgm:pt>
    <dgm:pt modelId="{5C4B39FE-0DDB-452C-9154-B3D80B4D49CA}" type="pres">
      <dgm:prSet presAssocID="{346AE373-4592-47EF-B99B-773F9223CD6F}" presName="circle" presStyleCnt="0"/>
      <dgm:spPr/>
    </dgm:pt>
    <dgm:pt modelId="{D304090C-9D32-4843-A753-44D1CE7AFDEA}" type="pres">
      <dgm:prSet presAssocID="{346AE373-4592-47EF-B99B-773F9223CD6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B5285E-A532-4B82-B567-63F4949FAEAC}" type="pres">
      <dgm:prSet presAssocID="{346AE373-4592-47EF-B99B-773F9223CD6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7B5A58-B8EC-4277-AFE4-AA7922D2D608}" type="pres">
      <dgm:prSet presAssocID="{346AE373-4592-47EF-B99B-773F9223CD6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532CF2-711C-4B39-B0BB-9243C32C7E50}" type="pres">
      <dgm:prSet presAssocID="{346AE373-4592-47EF-B99B-773F9223CD6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6F8AA9-42F5-4747-A898-D1E68F4BCF06}" type="pres">
      <dgm:prSet presAssocID="{346AE373-4592-47EF-B99B-773F9223CD6F}" presName="quadrantPlaceholder" presStyleCnt="0"/>
      <dgm:spPr/>
    </dgm:pt>
    <dgm:pt modelId="{57251769-A075-4C46-919E-08627689085A}" type="pres">
      <dgm:prSet presAssocID="{346AE373-4592-47EF-B99B-773F9223CD6F}" presName="center1" presStyleLbl="fgShp" presStyleIdx="0" presStyleCnt="2"/>
      <dgm:spPr/>
    </dgm:pt>
    <dgm:pt modelId="{7B79C2AE-858C-4DE7-A098-E9EF6827FB8B}" type="pres">
      <dgm:prSet presAssocID="{346AE373-4592-47EF-B99B-773F9223CD6F}" presName="center2" presStyleLbl="fgShp" presStyleIdx="1" presStyleCnt="2"/>
      <dgm:spPr/>
    </dgm:pt>
  </dgm:ptLst>
  <dgm:cxnLst>
    <dgm:cxn modelId="{8102F26F-6E2E-4792-9C50-D51DA834D1E4}" srcId="{86141C29-0882-457A-BE71-D4266ECEB73A}" destId="{D6B406C6-321B-4450-AB0A-F7729707E7B7}" srcOrd="1" destOrd="0" parTransId="{87503C8D-D4DE-4352-B52A-D9553EDA1A86}" sibTransId="{F0FFC8AA-A270-4C5C-92CF-47CBEFA12A5B}"/>
    <dgm:cxn modelId="{3546156F-41AE-48D5-8A05-1DA3A79FFB54}" type="presOf" srcId="{0954742E-E909-45B7-928A-2273C8B275B1}" destId="{977D3413-659C-4CE6-8F21-F5DD99AF6EFE}" srcOrd="1" destOrd="0" presId="urn:microsoft.com/office/officeart/2005/8/layout/cycle4"/>
    <dgm:cxn modelId="{252D327A-DF74-43B8-8E95-26D2594DE8E1}" type="presOf" srcId="{81C22BB7-53ED-4BE4-AAAB-651A2CD096EB}" destId="{6E532CF2-711C-4B39-B0BB-9243C32C7E50}" srcOrd="0" destOrd="0" presId="urn:microsoft.com/office/officeart/2005/8/layout/cycle4"/>
    <dgm:cxn modelId="{A4663673-BEE8-41B4-ADFF-D282199665B7}" srcId="{EC35123A-744A-4601-914E-2D6E20D0BC31}" destId="{37EC00F2-4DE8-4DFA-B9AC-6A5B4FF7ED15}" srcOrd="1" destOrd="0" parTransId="{09CD1D31-A265-4B6B-9C19-17F7261FA4C2}" sibTransId="{E2E87E91-0BB3-481D-AE12-91F36E4E9BB0}"/>
    <dgm:cxn modelId="{FDB68F9A-030B-4396-90C6-785FCDE96094}" type="presOf" srcId="{D7D069EF-BC09-4F1B-809C-B2C8E323A7BE}" destId="{0478BF32-48E4-4368-9383-7E1EB9995B10}" srcOrd="1" destOrd="2" presId="urn:microsoft.com/office/officeart/2005/8/layout/cycle4"/>
    <dgm:cxn modelId="{7870A987-54FD-4B10-B74A-B180E00A71E9}" type="presOf" srcId="{D7D069EF-BC09-4F1B-809C-B2C8E323A7BE}" destId="{EEB70083-725D-413A-8751-639EFAEB0E2F}" srcOrd="0" destOrd="2" presId="urn:microsoft.com/office/officeart/2005/8/layout/cycle4"/>
    <dgm:cxn modelId="{C5F0BD04-56A3-4E2C-A1D1-2E7DC38B305B}" type="presOf" srcId="{86141C29-0882-457A-BE71-D4266ECEB73A}" destId="{D304090C-9D32-4843-A753-44D1CE7AFDEA}" srcOrd="0" destOrd="0" presId="urn:microsoft.com/office/officeart/2005/8/layout/cycle4"/>
    <dgm:cxn modelId="{E4B55487-668E-42E3-B8B1-51E22D201F02}" type="presOf" srcId="{D6B406C6-321B-4450-AB0A-F7729707E7B7}" destId="{28F525E5-89B7-48FA-8B3D-31F4DB167E16}" srcOrd="1" destOrd="1" presId="urn:microsoft.com/office/officeart/2005/8/layout/cycle4"/>
    <dgm:cxn modelId="{DED4584F-0303-4E61-95FA-38C9CDF9BFA6}" type="presOf" srcId="{F0CD768F-371C-4402-B119-F3C0D3BF604C}" destId="{4EB5285E-A532-4B82-B567-63F4949FAEAC}" srcOrd="0" destOrd="0" presId="urn:microsoft.com/office/officeart/2005/8/layout/cycle4"/>
    <dgm:cxn modelId="{E467CE68-0050-46F4-8728-0BA73AA73654}" type="presOf" srcId="{09287335-A9DF-4EE5-9A00-3B264E665761}" destId="{0478BF32-48E4-4368-9383-7E1EB9995B10}" srcOrd="1" destOrd="0" presId="urn:microsoft.com/office/officeart/2005/8/layout/cycle4"/>
    <dgm:cxn modelId="{5081695B-6775-46AD-AC8A-D9C3407AFBCE}" type="presOf" srcId="{B9CC0BCC-193F-47D9-919F-D0BDB2578974}" destId="{4FF392FB-85AE-4D5D-8AA0-7FFF8A9E771A}" srcOrd="0" destOrd="0" presId="urn:microsoft.com/office/officeart/2005/8/layout/cycle4"/>
    <dgm:cxn modelId="{93587E28-64B5-42D1-B564-CC7BB7AC110F}" srcId="{81C22BB7-53ED-4BE4-AAAB-651A2CD096EB}" destId="{09287335-A9DF-4EE5-9A00-3B264E665761}" srcOrd="0" destOrd="0" parTransId="{00E31264-458A-4B69-829D-99385E95DEE7}" sibTransId="{BF6AC770-7A6B-4A42-8B6B-591C35FC8985}"/>
    <dgm:cxn modelId="{90587C09-5C13-49B8-A19C-6F5EAA674AC4}" type="presOf" srcId="{37EC00F2-4DE8-4DFA-B9AC-6A5B4FF7ED15}" destId="{977D3413-659C-4CE6-8F21-F5DD99AF6EFE}" srcOrd="1" destOrd="1" presId="urn:microsoft.com/office/officeart/2005/8/layout/cycle4"/>
    <dgm:cxn modelId="{E2DB6E7E-B128-4DEB-BCD1-846D74115B02}" type="presOf" srcId="{21EFBD49-7875-4765-AC5D-6718FEE1BCF0}" destId="{EEB70083-725D-413A-8751-639EFAEB0E2F}" srcOrd="0" destOrd="3" presId="urn:microsoft.com/office/officeart/2005/8/layout/cycle4"/>
    <dgm:cxn modelId="{FBCBE07E-B6B2-4E2C-8281-F7A2851D1ACE}" type="presOf" srcId="{2CFAA780-6124-4F02-975F-91FC68F75C15}" destId="{7FA8D578-31FE-45D5-B997-D4DE48D93C6A}" srcOrd="1" destOrd="2" presId="urn:microsoft.com/office/officeart/2005/8/layout/cycle4"/>
    <dgm:cxn modelId="{01B0D80E-EEF5-4587-AFBA-1519E6BAAEB2}" type="presOf" srcId="{B9CC0BCC-193F-47D9-919F-D0BDB2578974}" destId="{28F525E5-89B7-48FA-8B3D-31F4DB167E16}" srcOrd="1" destOrd="0" presId="urn:microsoft.com/office/officeart/2005/8/layout/cycle4"/>
    <dgm:cxn modelId="{C2B6FB0E-BA6C-43D4-8393-CF88DD926CD5}" srcId="{346AE373-4592-47EF-B99B-773F9223CD6F}" destId="{F0CD768F-371C-4402-B119-F3C0D3BF604C}" srcOrd="1" destOrd="0" parTransId="{40B29AD9-0B7F-42EB-A22F-32080E7E5AC1}" sibTransId="{B5C67D5A-804F-4FD3-92E6-F4159C147557}"/>
    <dgm:cxn modelId="{CCEE8F11-D538-445B-9DFD-4E770736B679}" srcId="{EC35123A-744A-4601-914E-2D6E20D0BC31}" destId="{0954742E-E909-45B7-928A-2273C8B275B1}" srcOrd="0" destOrd="0" parTransId="{47DAC397-7DA2-465E-B2FC-6D62C621D2AA}" sibTransId="{1081AE8C-A788-4922-8663-7F3746177D1B}"/>
    <dgm:cxn modelId="{11C7994C-C026-4C2D-83AC-297CEB0924B3}" type="presOf" srcId="{09287335-A9DF-4EE5-9A00-3B264E665761}" destId="{EEB70083-725D-413A-8751-639EFAEB0E2F}" srcOrd="0" destOrd="0" presId="urn:microsoft.com/office/officeart/2005/8/layout/cycle4"/>
    <dgm:cxn modelId="{8BB3A07E-B4D3-4EA1-8D01-2375938C53A1}" type="presOf" srcId="{346AE373-4592-47EF-B99B-773F9223CD6F}" destId="{A5D7A33B-CDB4-4A94-9DC4-764851DA6A01}" srcOrd="0" destOrd="0" presId="urn:microsoft.com/office/officeart/2005/8/layout/cycle4"/>
    <dgm:cxn modelId="{DA6EAA9F-69E4-450A-8D5D-240FDA8817C3}" srcId="{346AE373-4592-47EF-B99B-773F9223CD6F}" destId="{86141C29-0882-457A-BE71-D4266ECEB73A}" srcOrd="0" destOrd="0" parTransId="{6A4EAD35-E485-4870-98C3-D9BBBF080CB5}" sibTransId="{E2389F37-9FE8-4683-9B26-4DCC669A3BEF}"/>
    <dgm:cxn modelId="{3A49F0DD-6291-49D8-A2C9-44AAECB6B1A1}" type="presOf" srcId="{21EFBD49-7875-4765-AC5D-6718FEE1BCF0}" destId="{0478BF32-48E4-4368-9383-7E1EB9995B10}" srcOrd="1" destOrd="3" presId="urn:microsoft.com/office/officeart/2005/8/layout/cycle4"/>
    <dgm:cxn modelId="{B7691EA7-EE54-4D76-AACD-8355D185620F}" type="presOf" srcId="{5F0C7A9B-0C50-4BB6-9510-AD47EA1A844D}" destId="{EEB70083-725D-413A-8751-639EFAEB0E2F}" srcOrd="0" destOrd="4" presId="urn:microsoft.com/office/officeart/2005/8/layout/cycle4"/>
    <dgm:cxn modelId="{25E4A1F8-BD79-4B3B-ABF4-61F6C360E928}" type="presOf" srcId="{D6B406C6-321B-4450-AB0A-F7729707E7B7}" destId="{4FF392FB-85AE-4D5D-8AA0-7FFF8A9E771A}" srcOrd="0" destOrd="1" presId="urn:microsoft.com/office/officeart/2005/8/layout/cycle4"/>
    <dgm:cxn modelId="{B4F5723E-D4A5-4730-82F4-9AD1EB6E9671}" type="presOf" srcId="{0C222C4A-4C83-484D-AF06-184C107E8F1E}" destId="{EEB70083-725D-413A-8751-639EFAEB0E2F}" srcOrd="0" destOrd="1" presId="urn:microsoft.com/office/officeart/2005/8/layout/cycle4"/>
    <dgm:cxn modelId="{00132A55-DB56-4541-8305-E39BC6C616A9}" srcId="{09287335-A9DF-4EE5-9A00-3B264E665761}" destId="{D7D069EF-BC09-4F1B-809C-B2C8E323A7BE}" srcOrd="1" destOrd="0" parTransId="{28443295-8A53-4A02-84AF-98E85517674E}" sibTransId="{4CA01BF7-5331-4C13-AC35-B7FAB4951D15}"/>
    <dgm:cxn modelId="{740F23BD-3D63-49A5-B377-27B95D779689}" type="presOf" srcId="{5FFFA841-8FDF-49C2-9338-9E0995160F67}" destId="{7FA8D578-31FE-45D5-B997-D4DE48D93C6A}" srcOrd="1" destOrd="1" presId="urn:microsoft.com/office/officeart/2005/8/layout/cycle4"/>
    <dgm:cxn modelId="{7CB74624-9BAC-425A-881F-6C4BF1BF5257}" type="presOf" srcId="{0C222C4A-4C83-484D-AF06-184C107E8F1E}" destId="{0478BF32-48E4-4368-9383-7E1EB9995B10}" srcOrd="1" destOrd="1" presId="urn:microsoft.com/office/officeart/2005/8/layout/cycle4"/>
    <dgm:cxn modelId="{B5983AB4-4FC7-447A-B461-CA01B68F4D2D}" type="presOf" srcId="{5FFFA841-8FDF-49C2-9338-9E0995160F67}" destId="{9CF13512-EAF5-4751-B41F-D9F3F5A73E0E}" srcOrd="0" destOrd="1" presId="urn:microsoft.com/office/officeart/2005/8/layout/cycle4"/>
    <dgm:cxn modelId="{D49616CD-4E6B-4757-BD12-A382D8A3928A}" type="presOf" srcId="{5AEFDD28-8218-4022-934E-7A1C8C63F3D8}" destId="{7FA8D578-31FE-45D5-B997-D4DE48D93C6A}" srcOrd="1" destOrd="0" presId="urn:microsoft.com/office/officeart/2005/8/layout/cycle4"/>
    <dgm:cxn modelId="{19B3D1CB-0A83-45F1-A5E2-27733CAC35CD}" type="presOf" srcId="{EC35123A-744A-4601-914E-2D6E20D0BC31}" destId="{EB7B5A58-B8EC-4277-AFE4-AA7922D2D608}" srcOrd="0" destOrd="0" presId="urn:microsoft.com/office/officeart/2005/8/layout/cycle4"/>
    <dgm:cxn modelId="{D4BEFD3C-1B2C-4341-9F27-E0CB587EADBA}" srcId="{346AE373-4592-47EF-B99B-773F9223CD6F}" destId="{81C22BB7-53ED-4BE4-AAAB-651A2CD096EB}" srcOrd="3" destOrd="0" parTransId="{F612198D-33A4-4F73-916C-25EFE41B0D38}" sibTransId="{E15AE29C-D399-4372-B599-6777F69714C9}"/>
    <dgm:cxn modelId="{209BF744-48D7-4AFD-A25C-EABAB3E3158A}" srcId="{09287335-A9DF-4EE5-9A00-3B264E665761}" destId="{0C222C4A-4C83-484D-AF06-184C107E8F1E}" srcOrd="0" destOrd="0" parTransId="{E2A06666-AA62-4248-AFEC-07B9DF03A10E}" sibTransId="{627DFB6D-DEDB-4715-9250-E78DD3CCF830}"/>
    <dgm:cxn modelId="{71825C7F-F4C3-4666-B3AF-5F3FA3076B79}" srcId="{86141C29-0882-457A-BE71-D4266ECEB73A}" destId="{B9CC0BCC-193F-47D9-919F-D0BDB2578974}" srcOrd="0" destOrd="0" parTransId="{77443BDC-E361-434F-8FD4-7056FE7344BA}" sibTransId="{C14A0F98-E6C7-41B9-8607-D35ACBF707F0}"/>
    <dgm:cxn modelId="{40F2311E-B6DD-4A50-A5A5-8347435BBEAF}" srcId="{81C22BB7-53ED-4BE4-AAAB-651A2CD096EB}" destId="{21EFBD49-7875-4765-AC5D-6718FEE1BCF0}" srcOrd="1" destOrd="0" parTransId="{0BB7603A-ABEE-4A0D-835B-4B68F8756828}" sibTransId="{9E186586-4056-42F7-AB22-1BB84D9A8380}"/>
    <dgm:cxn modelId="{F1634CA9-2B14-4EAC-8499-6F50B64047AC}" type="presOf" srcId="{37EC00F2-4DE8-4DFA-B9AC-6A5B4FF7ED15}" destId="{7FB56768-4E42-4EC8-94AA-07279A26D8EC}" srcOrd="0" destOrd="1" presId="urn:microsoft.com/office/officeart/2005/8/layout/cycle4"/>
    <dgm:cxn modelId="{CA2662F5-A402-42BD-84BC-8256E438C641}" srcId="{81C22BB7-53ED-4BE4-AAAB-651A2CD096EB}" destId="{5F0C7A9B-0C50-4BB6-9510-AD47EA1A844D}" srcOrd="2" destOrd="0" parTransId="{A34EF86F-6056-4800-88D6-935FF4CDCB6E}" sibTransId="{0E62BD16-B23E-478B-90E6-F15E90BF5003}"/>
    <dgm:cxn modelId="{C5FFD39D-4A3C-4F04-8F37-986E2C870D54}" srcId="{346AE373-4592-47EF-B99B-773F9223CD6F}" destId="{EC35123A-744A-4601-914E-2D6E20D0BC31}" srcOrd="2" destOrd="0" parTransId="{BFCFD266-5C44-4DA8-82B5-0D4ED4E320A9}" sibTransId="{B8F60D89-5739-4962-9B73-92D7CC385DAA}"/>
    <dgm:cxn modelId="{CC8A77E7-A30A-4D56-BA2F-94C4D78B44D3}" srcId="{F0CD768F-371C-4402-B119-F3C0D3BF604C}" destId="{5AEFDD28-8218-4022-934E-7A1C8C63F3D8}" srcOrd="0" destOrd="0" parTransId="{402E2EFF-86E5-4E0A-AE1D-EF4924A2C088}" sibTransId="{173FE8E7-CFD7-4AC2-B4DA-C61EE00AC337}"/>
    <dgm:cxn modelId="{8815E45D-97CC-4026-AD7D-5D11FAFD2620}" type="presOf" srcId="{0954742E-E909-45B7-928A-2273C8B275B1}" destId="{7FB56768-4E42-4EC8-94AA-07279A26D8EC}" srcOrd="0" destOrd="0" presId="urn:microsoft.com/office/officeart/2005/8/layout/cycle4"/>
    <dgm:cxn modelId="{7DEB577B-5163-4835-A35A-BA02369D6906}" type="presOf" srcId="{2CFAA780-6124-4F02-975F-91FC68F75C15}" destId="{9CF13512-EAF5-4751-B41F-D9F3F5A73E0E}" srcOrd="0" destOrd="2" presId="urn:microsoft.com/office/officeart/2005/8/layout/cycle4"/>
    <dgm:cxn modelId="{F683A44C-C7B3-49EA-83C8-AF6D57C2C6B1}" srcId="{F0CD768F-371C-4402-B119-F3C0D3BF604C}" destId="{2CFAA780-6124-4F02-975F-91FC68F75C15}" srcOrd="2" destOrd="0" parTransId="{B93D8C28-FF44-4D08-BA0F-C8677A4C6CD6}" sibTransId="{0F4108C6-339E-428E-B691-D33266AD1E62}"/>
    <dgm:cxn modelId="{286BBAA3-21F3-4ABC-A6C9-40E986367194}" srcId="{F0CD768F-371C-4402-B119-F3C0D3BF604C}" destId="{5FFFA841-8FDF-49C2-9338-9E0995160F67}" srcOrd="1" destOrd="0" parTransId="{F72FC926-494D-4BF6-8207-DB01556C9C1F}" sibTransId="{C47E5067-8CBB-4070-BECB-CF3D92A4641A}"/>
    <dgm:cxn modelId="{179183E5-1E03-4125-8A83-E98E59237AED}" type="presOf" srcId="{5F0C7A9B-0C50-4BB6-9510-AD47EA1A844D}" destId="{0478BF32-48E4-4368-9383-7E1EB9995B10}" srcOrd="1" destOrd="4" presId="urn:microsoft.com/office/officeart/2005/8/layout/cycle4"/>
    <dgm:cxn modelId="{7529FF45-76A5-4C15-9D25-D2C4DA56DC76}" type="presOf" srcId="{5AEFDD28-8218-4022-934E-7A1C8C63F3D8}" destId="{9CF13512-EAF5-4751-B41F-D9F3F5A73E0E}" srcOrd="0" destOrd="0" presId="urn:microsoft.com/office/officeart/2005/8/layout/cycle4"/>
    <dgm:cxn modelId="{0A8BD716-185B-4BE2-82C4-3AB8E9A44B03}" type="presParOf" srcId="{A5D7A33B-CDB4-4A94-9DC4-764851DA6A01}" destId="{5819FD02-C932-45A8-95AA-E45BD8252C47}" srcOrd="0" destOrd="0" presId="urn:microsoft.com/office/officeart/2005/8/layout/cycle4"/>
    <dgm:cxn modelId="{D7BFE5E4-9338-4197-B580-E89E0563E5BF}" type="presParOf" srcId="{5819FD02-C932-45A8-95AA-E45BD8252C47}" destId="{74E60DDA-3253-4FA4-BB3A-229FD2234297}" srcOrd="0" destOrd="0" presId="urn:microsoft.com/office/officeart/2005/8/layout/cycle4"/>
    <dgm:cxn modelId="{A23A1593-0342-4697-BEB9-2E476972A9A5}" type="presParOf" srcId="{74E60DDA-3253-4FA4-BB3A-229FD2234297}" destId="{4FF392FB-85AE-4D5D-8AA0-7FFF8A9E771A}" srcOrd="0" destOrd="0" presId="urn:microsoft.com/office/officeart/2005/8/layout/cycle4"/>
    <dgm:cxn modelId="{47752387-1C9D-4B76-B414-6D263E039AA7}" type="presParOf" srcId="{74E60DDA-3253-4FA4-BB3A-229FD2234297}" destId="{28F525E5-89B7-48FA-8B3D-31F4DB167E16}" srcOrd="1" destOrd="0" presId="urn:microsoft.com/office/officeart/2005/8/layout/cycle4"/>
    <dgm:cxn modelId="{BBB632B3-5422-4327-870D-9265E7BC6309}" type="presParOf" srcId="{5819FD02-C932-45A8-95AA-E45BD8252C47}" destId="{F0A3AA2A-B184-4E3A-A246-42DB0FA70BD6}" srcOrd="1" destOrd="0" presId="urn:microsoft.com/office/officeart/2005/8/layout/cycle4"/>
    <dgm:cxn modelId="{820D956E-0B34-4673-B63A-F1FBB83FEE57}" type="presParOf" srcId="{F0A3AA2A-B184-4E3A-A246-42DB0FA70BD6}" destId="{9CF13512-EAF5-4751-B41F-D9F3F5A73E0E}" srcOrd="0" destOrd="0" presId="urn:microsoft.com/office/officeart/2005/8/layout/cycle4"/>
    <dgm:cxn modelId="{8E31524A-9440-4613-8A21-F60430620C9F}" type="presParOf" srcId="{F0A3AA2A-B184-4E3A-A246-42DB0FA70BD6}" destId="{7FA8D578-31FE-45D5-B997-D4DE48D93C6A}" srcOrd="1" destOrd="0" presId="urn:microsoft.com/office/officeart/2005/8/layout/cycle4"/>
    <dgm:cxn modelId="{520F9713-CFF5-4B1D-9453-2E933E9A5E2E}" type="presParOf" srcId="{5819FD02-C932-45A8-95AA-E45BD8252C47}" destId="{115B34B3-2223-4CFB-94EA-12D374654252}" srcOrd="2" destOrd="0" presId="urn:microsoft.com/office/officeart/2005/8/layout/cycle4"/>
    <dgm:cxn modelId="{38A2A938-8DE1-4E7D-AA77-B8A819A6E85B}" type="presParOf" srcId="{115B34B3-2223-4CFB-94EA-12D374654252}" destId="{7FB56768-4E42-4EC8-94AA-07279A26D8EC}" srcOrd="0" destOrd="0" presId="urn:microsoft.com/office/officeart/2005/8/layout/cycle4"/>
    <dgm:cxn modelId="{50DBC6AD-AF1D-460E-A47B-5AF77FD629C3}" type="presParOf" srcId="{115B34B3-2223-4CFB-94EA-12D374654252}" destId="{977D3413-659C-4CE6-8F21-F5DD99AF6EFE}" srcOrd="1" destOrd="0" presId="urn:microsoft.com/office/officeart/2005/8/layout/cycle4"/>
    <dgm:cxn modelId="{21672DE5-2AAB-423F-9999-3CB8976B55A4}" type="presParOf" srcId="{5819FD02-C932-45A8-95AA-E45BD8252C47}" destId="{EDDD4B2B-D0B5-4DFE-8D70-BA6322FFE593}" srcOrd="3" destOrd="0" presId="urn:microsoft.com/office/officeart/2005/8/layout/cycle4"/>
    <dgm:cxn modelId="{146F4BA2-5F56-4B82-AAF8-04202AECD253}" type="presParOf" srcId="{EDDD4B2B-D0B5-4DFE-8D70-BA6322FFE593}" destId="{EEB70083-725D-413A-8751-639EFAEB0E2F}" srcOrd="0" destOrd="0" presId="urn:microsoft.com/office/officeart/2005/8/layout/cycle4"/>
    <dgm:cxn modelId="{254A88DE-319F-4596-B399-94B1893DCB29}" type="presParOf" srcId="{EDDD4B2B-D0B5-4DFE-8D70-BA6322FFE593}" destId="{0478BF32-48E4-4368-9383-7E1EB9995B10}" srcOrd="1" destOrd="0" presId="urn:microsoft.com/office/officeart/2005/8/layout/cycle4"/>
    <dgm:cxn modelId="{A2A88924-5F11-49CE-91DC-A0DA85442481}" type="presParOf" srcId="{5819FD02-C932-45A8-95AA-E45BD8252C47}" destId="{36A789C6-78AA-49E1-BB9F-286E8A94D808}" srcOrd="4" destOrd="0" presId="urn:microsoft.com/office/officeart/2005/8/layout/cycle4"/>
    <dgm:cxn modelId="{6A15D230-90D1-4CB3-9743-F001376ADE0A}" type="presParOf" srcId="{A5D7A33B-CDB4-4A94-9DC4-764851DA6A01}" destId="{5C4B39FE-0DDB-452C-9154-B3D80B4D49CA}" srcOrd="1" destOrd="0" presId="urn:microsoft.com/office/officeart/2005/8/layout/cycle4"/>
    <dgm:cxn modelId="{E311D880-7528-44F6-875F-ADDA47CE9D20}" type="presParOf" srcId="{5C4B39FE-0DDB-452C-9154-B3D80B4D49CA}" destId="{D304090C-9D32-4843-A753-44D1CE7AFDEA}" srcOrd="0" destOrd="0" presId="urn:microsoft.com/office/officeart/2005/8/layout/cycle4"/>
    <dgm:cxn modelId="{967B2A7C-4F04-4A3F-A5D6-01362B4291BB}" type="presParOf" srcId="{5C4B39FE-0DDB-452C-9154-B3D80B4D49CA}" destId="{4EB5285E-A532-4B82-B567-63F4949FAEAC}" srcOrd="1" destOrd="0" presId="urn:microsoft.com/office/officeart/2005/8/layout/cycle4"/>
    <dgm:cxn modelId="{842D2935-FB62-4F8D-B7AE-CC481627C5C2}" type="presParOf" srcId="{5C4B39FE-0DDB-452C-9154-B3D80B4D49CA}" destId="{EB7B5A58-B8EC-4277-AFE4-AA7922D2D608}" srcOrd="2" destOrd="0" presId="urn:microsoft.com/office/officeart/2005/8/layout/cycle4"/>
    <dgm:cxn modelId="{E14AA676-0EAF-46D6-851F-3848C599022A}" type="presParOf" srcId="{5C4B39FE-0DDB-452C-9154-B3D80B4D49CA}" destId="{6E532CF2-711C-4B39-B0BB-9243C32C7E50}" srcOrd="3" destOrd="0" presId="urn:microsoft.com/office/officeart/2005/8/layout/cycle4"/>
    <dgm:cxn modelId="{B9D788F0-7632-4950-9D80-F24B4C89DE40}" type="presParOf" srcId="{5C4B39FE-0DDB-452C-9154-B3D80B4D49CA}" destId="{916F8AA9-42F5-4747-A898-D1E68F4BCF06}" srcOrd="4" destOrd="0" presId="urn:microsoft.com/office/officeart/2005/8/layout/cycle4"/>
    <dgm:cxn modelId="{C7A5101C-81B8-4C68-A06A-1C8AF2B84817}" type="presParOf" srcId="{A5D7A33B-CDB4-4A94-9DC4-764851DA6A01}" destId="{57251769-A075-4C46-919E-08627689085A}" srcOrd="2" destOrd="0" presId="urn:microsoft.com/office/officeart/2005/8/layout/cycle4"/>
    <dgm:cxn modelId="{B82CB9C7-85B5-46D0-A18B-FB62E9FB3FC5}" type="presParOf" srcId="{A5D7A33B-CDB4-4A94-9DC4-764851DA6A01}" destId="{7B79C2AE-858C-4DE7-A098-E9EF6827FB8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6AE373-4592-47EF-B99B-773F9223CD6F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141C29-0882-457A-BE71-D4266ECEB73A}">
      <dgm:prSet phldrT="[文本]"/>
      <dgm:spPr/>
      <dgm:t>
        <a:bodyPr/>
        <a:lstStyle/>
        <a:p>
          <a:r>
            <a:rPr lang="en-US" altLang="zh-CN" dirty="0" smtClean="0"/>
            <a:t>environment</a:t>
          </a:r>
          <a:endParaRPr lang="zh-CN" altLang="en-US" dirty="0"/>
        </a:p>
      </dgm:t>
    </dgm:pt>
    <dgm:pt modelId="{6A4EAD35-E485-4870-98C3-D9BBBF080CB5}" type="parTrans" cxnId="{DA6EAA9F-69E4-450A-8D5D-240FDA8817C3}">
      <dgm:prSet/>
      <dgm:spPr/>
      <dgm:t>
        <a:bodyPr/>
        <a:lstStyle/>
        <a:p>
          <a:endParaRPr lang="zh-CN" altLang="en-US"/>
        </a:p>
      </dgm:t>
    </dgm:pt>
    <dgm:pt modelId="{E2389F37-9FE8-4683-9B26-4DCC669A3BEF}" type="sibTrans" cxnId="{DA6EAA9F-69E4-450A-8D5D-240FDA8817C3}">
      <dgm:prSet/>
      <dgm:spPr/>
      <dgm:t>
        <a:bodyPr/>
        <a:lstStyle/>
        <a:p>
          <a:endParaRPr lang="zh-CN" altLang="en-US"/>
        </a:p>
      </dgm:t>
    </dgm:pt>
    <dgm:pt modelId="{F0CD768F-371C-4402-B119-F3C0D3BF604C}">
      <dgm:prSet phldrT="[文本]"/>
      <dgm:spPr/>
      <dgm:t>
        <a:bodyPr/>
        <a:lstStyle/>
        <a:p>
          <a:r>
            <a:rPr lang="en-US" altLang="zh-CN" dirty="0" smtClean="0"/>
            <a:t>Power management</a:t>
          </a:r>
          <a:endParaRPr lang="zh-CN" altLang="en-US" dirty="0"/>
        </a:p>
      </dgm:t>
    </dgm:pt>
    <dgm:pt modelId="{40B29AD9-0B7F-42EB-A22F-32080E7E5AC1}" type="parTrans" cxnId="{C2B6FB0E-BA6C-43D4-8393-CF88DD926CD5}">
      <dgm:prSet/>
      <dgm:spPr/>
      <dgm:t>
        <a:bodyPr/>
        <a:lstStyle/>
        <a:p>
          <a:endParaRPr lang="zh-CN" altLang="en-US"/>
        </a:p>
      </dgm:t>
    </dgm:pt>
    <dgm:pt modelId="{B5C67D5A-804F-4FD3-92E6-F4159C147557}" type="sibTrans" cxnId="{C2B6FB0E-BA6C-43D4-8393-CF88DD926CD5}">
      <dgm:prSet/>
      <dgm:spPr/>
      <dgm:t>
        <a:bodyPr/>
        <a:lstStyle/>
        <a:p>
          <a:endParaRPr lang="zh-CN" altLang="en-US"/>
        </a:p>
      </dgm:t>
    </dgm:pt>
    <dgm:pt modelId="{EC35123A-744A-4601-914E-2D6E20D0BC31}">
      <dgm:prSet phldrT="[文本]"/>
      <dgm:spPr/>
      <dgm:t>
        <a:bodyPr/>
        <a:lstStyle/>
        <a:p>
          <a:r>
            <a:rPr lang="en-US" altLang="zh-CN" dirty="0" smtClean="0"/>
            <a:t>Performance</a:t>
          </a:r>
          <a:endParaRPr lang="zh-CN" altLang="en-US" dirty="0"/>
        </a:p>
      </dgm:t>
    </dgm:pt>
    <dgm:pt modelId="{BFCFD266-5C44-4DA8-82B5-0D4ED4E320A9}" type="parTrans" cxnId="{C5FFD39D-4A3C-4F04-8F37-986E2C870D54}">
      <dgm:prSet/>
      <dgm:spPr/>
      <dgm:t>
        <a:bodyPr/>
        <a:lstStyle/>
        <a:p>
          <a:endParaRPr lang="zh-CN" altLang="en-US"/>
        </a:p>
      </dgm:t>
    </dgm:pt>
    <dgm:pt modelId="{B8F60D89-5739-4962-9B73-92D7CC385DAA}" type="sibTrans" cxnId="{C5FFD39D-4A3C-4F04-8F37-986E2C870D54}">
      <dgm:prSet/>
      <dgm:spPr/>
      <dgm:t>
        <a:bodyPr/>
        <a:lstStyle/>
        <a:p>
          <a:endParaRPr lang="zh-CN" altLang="en-US"/>
        </a:p>
      </dgm:t>
    </dgm:pt>
    <dgm:pt modelId="{0954742E-E909-45B7-928A-2273C8B275B1}">
      <dgm:prSet phldrT="[文本]"/>
      <dgm:spPr/>
      <dgm:t>
        <a:bodyPr/>
        <a:lstStyle/>
        <a:p>
          <a:r>
            <a:rPr lang="zh-CN" altLang="en-US" dirty="0" smtClean="0"/>
            <a:t>高速和普通速度</a:t>
          </a:r>
          <a:endParaRPr lang="zh-CN" altLang="en-US" dirty="0"/>
        </a:p>
      </dgm:t>
    </dgm:pt>
    <dgm:pt modelId="{47DAC397-7DA2-465E-B2FC-6D62C621D2AA}" type="parTrans" cxnId="{CCEE8F11-D538-445B-9DFD-4E770736B679}">
      <dgm:prSet/>
      <dgm:spPr/>
      <dgm:t>
        <a:bodyPr/>
        <a:lstStyle/>
        <a:p>
          <a:endParaRPr lang="zh-CN" altLang="en-US"/>
        </a:p>
      </dgm:t>
    </dgm:pt>
    <dgm:pt modelId="{1081AE8C-A788-4922-8663-7F3746177D1B}" type="sibTrans" cxnId="{CCEE8F11-D538-445B-9DFD-4E770736B679}">
      <dgm:prSet/>
      <dgm:spPr/>
      <dgm:t>
        <a:bodyPr/>
        <a:lstStyle/>
        <a:p>
          <a:endParaRPr lang="zh-CN" altLang="en-US"/>
        </a:p>
      </dgm:t>
    </dgm:pt>
    <dgm:pt modelId="{81C22BB7-53ED-4BE4-AAAB-651A2CD096EB}">
      <dgm:prSet phldrT="[文本]"/>
      <dgm:spPr/>
      <dgm:t>
        <a:bodyPr/>
        <a:lstStyle/>
        <a:p>
          <a:r>
            <a:rPr lang="en-US" altLang="zh-CN" dirty="0" smtClean="0"/>
            <a:t>Function</a:t>
          </a:r>
          <a:endParaRPr lang="zh-CN" altLang="en-US" dirty="0"/>
        </a:p>
      </dgm:t>
    </dgm:pt>
    <dgm:pt modelId="{F612198D-33A4-4F73-916C-25EFE41B0D38}" type="parTrans" cxnId="{D4BEFD3C-1B2C-4341-9F27-E0CB587EADBA}">
      <dgm:prSet/>
      <dgm:spPr/>
      <dgm:t>
        <a:bodyPr/>
        <a:lstStyle/>
        <a:p>
          <a:endParaRPr lang="zh-CN" altLang="en-US"/>
        </a:p>
      </dgm:t>
    </dgm:pt>
    <dgm:pt modelId="{E15AE29C-D399-4372-B599-6777F69714C9}" type="sibTrans" cxnId="{D4BEFD3C-1B2C-4341-9F27-E0CB587EADBA}">
      <dgm:prSet/>
      <dgm:spPr/>
      <dgm:t>
        <a:bodyPr/>
        <a:lstStyle/>
        <a:p>
          <a:endParaRPr lang="zh-CN" altLang="en-US"/>
        </a:p>
      </dgm:t>
    </dgm:pt>
    <dgm:pt modelId="{09287335-A9DF-4EE5-9A00-3B264E665761}">
      <dgm:prSet phldrT="[文本]"/>
      <dgm:spPr/>
      <dgm:t>
        <a:bodyPr/>
        <a:lstStyle/>
        <a:p>
          <a:r>
            <a:rPr lang="en-US" altLang="zh-CN" dirty="0" smtClean="0"/>
            <a:t>init</a:t>
          </a:r>
          <a:endParaRPr lang="zh-CN" altLang="en-US" dirty="0"/>
        </a:p>
      </dgm:t>
    </dgm:pt>
    <dgm:pt modelId="{00E31264-458A-4B69-829D-99385E95DEE7}" type="parTrans" cxnId="{93587E28-64B5-42D1-B564-CC7BB7AC110F}">
      <dgm:prSet/>
      <dgm:spPr/>
      <dgm:t>
        <a:bodyPr/>
        <a:lstStyle/>
        <a:p>
          <a:endParaRPr lang="zh-CN" altLang="en-US"/>
        </a:p>
      </dgm:t>
    </dgm:pt>
    <dgm:pt modelId="{BF6AC770-7A6B-4A42-8B6B-591C35FC8985}" type="sibTrans" cxnId="{93587E28-64B5-42D1-B564-CC7BB7AC110F}">
      <dgm:prSet/>
      <dgm:spPr/>
      <dgm:t>
        <a:bodyPr/>
        <a:lstStyle/>
        <a:p>
          <a:endParaRPr lang="zh-CN" altLang="en-US"/>
        </a:p>
      </dgm:t>
    </dgm:pt>
    <dgm:pt modelId="{5F0C7A9B-0C50-4BB6-9510-AD47EA1A844D}">
      <dgm:prSet phldrT="[文本]"/>
      <dgm:spPr/>
      <dgm:t>
        <a:bodyPr/>
        <a:lstStyle/>
        <a:p>
          <a:endParaRPr lang="zh-CN" altLang="en-US" dirty="0"/>
        </a:p>
      </dgm:t>
    </dgm:pt>
    <dgm:pt modelId="{A34EF86F-6056-4800-88D6-935FF4CDCB6E}" type="parTrans" cxnId="{CA2662F5-A402-42BD-84BC-8256E438C641}">
      <dgm:prSet/>
      <dgm:spPr/>
      <dgm:t>
        <a:bodyPr/>
        <a:lstStyle/>
        <a:p>
          <a:endParaRPr lang="zh-CN" altLang="en-US"/>
        </a:p>
      </dgm:t>
    </dgm:pt>
    <dgm:pt modelId="{0E62BD16-B23E-478B-90E6-F15E90BF5003}" type="sibTrans" cxnId="{CA2662F5-A402-42BD-84BC-8256E438C641}">
      <dgm:prSet/>
      <dgm:spPr/>
      <dgm:t>
        <a:bodyPr/>
        <a:lstStyle/>
        <a:p>
          <a:endParaRPr lang="zh-CN" altLang="en-US"/>
        </a:p>
      </dgm:t>
    </dgm:pt>
    <dgm:pt modelId="{21EFBD49-7875-4765-AC5D-6718FEE1BCF0}">
      <dgm:prSet phldrT="[文本]"/>
      <dgm:spPr/>
      <dgm:t>
        <a:bodyPr/>
        <a:lstStyle/>
        <a:p>
          <a:endParaRPr lang="zh-CN" altLang="en-US" dirty="0"/>
        </a:p>
      </dgm:t>
    </dgm:pt>
    <dgm:pt modelId="{0BB7603A-ABEE-4A0D-835B-4B68F8756828}" type="parTrans" cxnId="{40F2311E-B6DD-4A50-A5A5-8347435BBEAF}">
      <dgm:prSet/>
      <dgm:spPr/>
      <dgm:t>
        <a:bodyPr/>
        <a:lstStyle/>
        <a:p>
          <a:endParaRPr lang="zh-CN" altLang="en-US"/>
        </a:p>
      </dgm:t>
    </dgm:pt>
    <dgm:pt modelId="{9E186586-4056-42F7-AB22-1BB84D9A8380}" type="sibTrans" cxnId="{40F2311E-B6DD-4A50-A5A5-8347435BBEAF}">
      <dgm:prSet/>
      <dgm:spPr/>
      <dgm:t>
        <a:bodyPr/>
        <a:lstStyle/>
        <a:p>
          <a:endParaRPr lang="zh-CN" altLang="en-US"/>
        </a:p>
      </dgm:t>
    </dgm:pt>
    <dgm:pt modelId="{37EC00F2-4DE8-4DFA-B9AC-6A5B4FF7ED15}">
      <dgm:prSet phldrT="[文本]"/>
      <dgm:spPr/>
      <dgm:t>
        <a:bodyPr/>
        <a:lstStyle/>
        <a:p>
          <a:r>
            <a:rPr lang="zh-CN" altLang="en-US" dirty="0" smtClean="0"/>
            <a:t>正反沿采数对于速度的影响</a:t>
          </a:r>
          <a:endParaRPr lang="zh-CN" altLang="en-US" dirty="0"/>
        </a:p>
      </dgm:t>
    </dgm:pt>
    <dgm:pt modelId="{09CD1D31-A265-4B6B-9C19-17F7261FA4C2}" type="parTrans" cxnId="{A4663673-BEE8-41B4-ADFF-D282199665B7}">
      <dgm:prSet/>
      <dgm:spPr/>
      <dgm:t>
        <a:bodyPr/>
        <a:lstStyle/>
        <a:p>
          <a:endParaRPr lang="zh-CN" altLang="en-US"/>
        </a:p>
      </dgm:t>
    </dgm:pt>
    <dgm:pt modelId="{E2E87E91-0BB3-481D-AE12-91F36E4E9BB0}" type="sibTrans" cxnId="{A4663673-BEE8-41B4-ADFF-D282199665B7}">
      <dgm:prSet/>
      <dgm:spPr/>
      <dgm:t>
        <a:bodyPr/>
        <a:lstStyle/>
        <a:p>
          <a:endParaRPr lang="zh-CN" altLang="en-US"/>
        </a:p>
      </dgm:t>
    </dgm:pt>
    <dgm:pt modelId="{B9CC0BCC-193F-47D9-919F-D0BDB2578974}">
      <dgm:prSet phldrT="[文本]"/>
      <dgm:spPr/>
      <dgm:t>
        <a:bodyPr/>
        <a:lstStyle/>
        <a:p>
          <a:endParaRPr lang="zh-CN" altLang="en-US" dirty="0"/>
        </a:p>
      </dgm:t>
    </dgm:pt>
    <dgm:pt modelId="{C14A0F98-E6C7-41B9-8607-D35ACBF707F0}" type="sibTrans" cxnId="{71825C7F-F4C3-4666-B3AF-5F3FA3076B79}">
      <dgm:prSet/>
      <dgm:spPr/>
      <dgm:t>
        <a:bodyPr/>
        <a:lstStyle/>
        <a:p>
          <a:endParaRPr lang="zh-CN" altLang="en-US"/>
        </a:p>
      </dgm:t>
    </dgm:pt>
    <dgm:pt modelId="{77443BDC-E361-434F-8FD4-7056FE7344BA}" type="parTrans" cxnId="{71825C7F-F4C3-4666-B3AF-5F3FA3076B79}">
      <dgm:prSet/>
      <dgm:spPr/>
      <dgm:t>
        <a:bodyPr/>
        <a:lstStyle/>
        <a:p>
          <a:endParaRPr lang="zh-CN" altLang="en-US"/>
        </a:p>
      </dgm:t>
    </dgm:pt>
    <dgm:pt modelId="{D6B406C6-321B-4450-AB0A-F7729707E7B7}">
      <dgm:prSet phldrT="[文本]"/>
      <dgm:spPr/>
      <dgm:t>
        <a:bodyPr/>
        <a:lstStyle/>
        <a:p>
          <a:endParaRPr lang="zh-CN" altLang="en-US" dirty="0"/>
        </a:p>
      </dgm:t>
    </dgm:pt>
    <dgm:pt modelId="{F0FFC8AA-A270-4C5C-92CF-47CBEFA12A5B}" type="sibTrans" cxnId="{8102F26F-6E2E-4792-9C50-D51DA834D1E4}">
      <dgm:prSet/>
      <dgm:spPr/>
      <dgm:t>
        <a:bodyPr/>
        <a:lstStyle/>
        <a:p>
          <a:endParaRPr lang="zh-CN" altLang="en-US"/>
        </a:p>
      </dgm:t>
    </dgm:pt>
    <dgm:pt modelId="{87503C8D-D4DE-4352-B52A-D9553EDA1A86}" type="parTrans" cxnId="{8102F26F-6E2E-4792-9C50-D51DA834D1E4}">
      <dgm:prSet/>
      <dgm:spPr/>
      <dgm:t>
        <a:bodyPr/>
        <a:lstStyle/>
        <a:p>
          <a:endParaRPr lang="zh-CN" altLang="en-US"/>
        </a:p>
      </dgm:t>
    </dgm:pt>
    <dgm:pt modelId="{5AEFDD28-8218-4022-934E-7A1C8C63F3D8}">
      <dgm:prSet phldrT="[文本]"/>
      <dgm:spPr/>
      <dgm:t>
        <a:bodyPr/>
        <a:lstStyle/>
        <a:p>
          <a:r>
            <a:rPr lang="en-US" altLang="zh-CN" dirty="0" err="1" smtClean="0"/>
            <a:t>Sd</a:t>
          </a:r>
          <a:r>
            <a:rPr lang="en-US" altLang="zh-CN" dirty="0" smtClean="0"/>
            <a:t> host power in </a:t>
          </a:r>
          <a:r>
            <a:rPr lang="en-US" altLang="zh-CN" dirty="0" err="1" smtClean="0"/>
            <a:t>pso</a:t>
          </a:r>
          <a:r>
            <a:rPr lang="en-US" altLang="zh-CN" dirty="0" smtClean="0"/>
            <a:t> core domain; </a:t>
          </a:r>
          <a:r>
            <a:rPr lang="en-US" altLang="zh-CN" dirty="0" err="1" smtClean="0"/>
            <a:t>sd</a:t>
          </a:r>
          <a:r>
            <a:rPr lang="en-US" altLang="zh-CN" dirty="0" smtClean="0"/>
            <a:t> card power control by PMIC</a:t>
          </a:r>
          <a:endParaRPr lang="zh-CN" altLang="en-US" dirty="0"/>
        </a:p>
      </dgm:t>
    </dgm:pt>
    <dgm:pt modelId="{402E2EFF-86E5-4E0A-AE1D-EF4924A2C088}" type="parTrans" cxnId="{CC8A77E7-A30A-4D56-BA2F-94C4D78B44D3}">
      <dgm:prSet/>
      <dgm:spPr/>
    </dgm:pt>
    <dgm:pt modelId="{173FE8E7-CFD7-4AC2-B4DA-C61EE00AC337}" type="sibTrans" cxnId="{CC8A77E7-A30A-4D56-BA2F-94C4D78B44D3}">
      <dgm:prSet/>
      <dgm:spPr/>
    </dgm:pt>
    <dgm:pt modelId="{D7D069EF-BC09-4F1B-809C-B2C8E323A7BE}">
      <dgm:prSet phldrT="[文本]"/>
      <dgm:spPr/>
      <dgm:t>
        <a:bodyPr/>
        <a:lstStyle/>
        <a:p>
          <a:r>
            <a:rPr lang="en-US" altLang="zh-CN" dirty="0" smtClean="0"/>
            <a:t>read/write</a:t>
          </a:r>
          <a:endParaRPr lang="zh-CN" altLang="en-US" dirty="0"/>
        </a:p>
      </dgm:t>
    </dgm:pt>
    <dgm:pt modelId="{28443295-8A53-4A02-84AF-98E85517674E}" type="parTrans" cxnId="{00132A55-DB56-4541-8305-E39BC6C616A9}">
      <dgm:prSet/>
      <dgm:spPr/>
    </dgm:pt>
    <dgm:pt modelId="{4CA01BF7-5331-4C13-AC35-B7FAB4951D15}" type="sibTrans" cxnId="{00132A55-DB56-4541-8305-E39BC6C616A9}">
      <dgm:prSet/>
      <dgm:spPr/>
    </dgm:pt>
    <dgm:pt modelId="{DE344EF1-C38F-4128-802A-BF28E37799A2}">
      <dgm:prSet phldrT="[文本]"/>
      <dgm:spPr/>
      <dgm:t>
        <a:bodyPr/>
        <a:lstStyle/>
        <a:p>
          <a:r>
            <a:rPr lang="en-US" altLang="zh-CN" dirty="0" err="1" smtClean="0"/>
            <a:t>Clkrst</a:t>
          </a:r>
          <a:r>
            <a:rPr lang="en-US" altLang="zh-CN" dirty="0" smtClean="0"/>
            <a:t> module provide </a:t>
          </a:r>
          <a:r>
            <a:rPr lang="en-US" altLang="zh-CN" dirty="0" err="1" smtClean="0"/>
            <a:t>sd</a:t>
          </a:r>
          <a:r>
            <a:rPr lang="en-US" altLang="zh-CN" dirty="0" smtClean="0"/>
            <a:t> module clock; </a:t>
          </a:r>
          <a:r>
            <a:rPr lang="en-US" altLang="zh-CN" dirty="0" err="1" smtClean="0"/>
            <a:t>sd</a:t>
          </a:r>
          <a:r>
            <a:rPr lang="en-US" altLang="zh-CN" dirty="0" smtClean="0"/>
            <a:t> module generate </a:t>
          </a:r>
          <a:r>
            <a:rPr lang="en-US" altLang="zh-CN" dirty="0" err="1" smtClean="0"/>
            <a:t>sd</a:t>
          </a:r>
          <a:r>
            <a:rPr lang="en-US" altLang="zh-CN" dirty="0" smtClean="0"/>
            <a:t> bus clock</a:t>
          </a:r>
          <a:endParaRPr lang="zh-CN" altLang="en-US" dirty="0"/>
        </a:p>
      </dgm:t>
    </dgm:pt>
    <dgm:pt modelId="{64AF37B7-A1E5-4A2C-97CD-C28019704AEE}" type="parTrans" cxnId="{18462AD4-9C21-40FC-A0CC-C8BEE866C1BC}">
      <dgm:prSet/>
      <dgm:spPr/>
    </dgm:pt>
    <dgm:pt modelId="{56419945-E456-4E19-89B4-0995415202EC}" type="sibTrans" cxnId="{18462AD4-9C21-40FC-A0CC-C8BEE866C1BC}">
      <dgm:prSet/>
      <dgm:spPr/>
    </dgm:pt>
    <dgm:pt modelId="{A5D7A33B-CDB4-4A94-9DC4-764851DA6A01}" type="pres">
      <dgm:prSet presAssocID="{346AE373-4592-47EF-B99B-773F9223CD6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19FD02-C932-45A8-95AA-E45BD8252C47}" type="pres">
      <dgm:prSet presAssocID="{346AE373-4592-47EF-B99B-773F9223CD6F}" presName="children" presStyleCnt="0"/>
      <dgm:spPr/>
    </dgm:pt>
    <dgm:pt modelId="{74E60DDA-3253-4FA4-BB3A-229FD2234297}" type="pres">
      <dgm:prSet presAssocID="{346AE373-4592-47EF-B99B-773F9223CD6F}" presName="child1group" presStyleCnt="0"/>
      <dgm:spPr/>
    </dgm:pt>
    <dgm:pt modelId="{4FF392FB-85AE-4D5D-8AA0-7FFF8A9E771A}" type="pres">
      <dgm:prSet presAssocID="{346AE373-4592-47EF-B99B-773F9223CD6F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28F525E5-89B7-48FA-8B3D-31F4DB167E16}" type="pres">
      <dgm:prSet presAssocID="{346AE373-4592-47EF-B99B-773F9223CD6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A3AA2A-B184-4E3A-A246-42DB0FA70BD6}" type="pres">
      <dgm:prSet presAssocID="{346AE373-4592-47EF-B99B-773F9223CD6F}" presName="child2group" presStyleCnt="0"/>
      <dgm:spPr/>
    </dgm:pt>
    <dgm:pt modelId="{9CF13512-EAF5-4751-B41F-D9F3F5A73E0E}" type="pres">
      <dgm:prSet presAssocID="{346AE373-4592-47EF-B99B-773F9223CD6F}" presName="child2" presStyleLbl="bgAcc1" presStyleIdx="1" presStyleCnt="4" custLinFactNeighborX="-906"/>
      <dgm:spPr/>
      <dgm:t>
        <a:bodyPr/>
        <a:lstStyle/>
        <a:p>
          <a:endParaRPr lang="zh-CN" altLang="en-US"/>
        </a:p>
      </dgm:t>
    </dgm:pt>
    <dgm:pt modelId="{7FA8D578-31FE-45D5-B997-D4DE48D93C6A}" type="pres">
      <dgm:prSet presAssocID="{346AE373-4592-47EF-B99B-773F9223CD6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5B34B3-2223-4CFB-94EA-12D374654252}" type="pres">
      <dgm:prSet presAssocID="{346AE373-4592-47EF-B99B-773F9223CD6F}" presName="child3group" presStyleCnt="0"/>
      <dgm:spPr/>
    </dgm:pt>
    <dgm:pt modelId="{7FB56768-4E42-4EC8-94AA-07279A26D8EC}" type="pres">
      <dgm:prSet presAssocID="{346AE373-4592-47EF-B99B-773F9223CD6F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977D3413-659C-4CE6-8F21-F5DD99AF6EFE}" type="pres">
      <dgm:prSet presAssocID="{346AE373-4592-47EF-B99B-773F9223CD6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DD4B2B-D0B5-4DFE-8D70-BA6322FFE593}" type="pres">
      <dgm:prSet presAssocID="{346AE373-4592-47EF-B99B-773F9223CD6F}" presName="child4group" presStyleCnt="0"/>
      <dgm:spPr/>
    </dgm:pt>
    <dgm:pt modelId="{EEB70083-725D-413A-8751-639EFAEB0E2F}" type="pres">
      <dgm:prSet presAssocID="{346AE373-4592-47EF-B99B-773F9223CD6F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0478BF32-48E4-4368-9383-7E1EB9995B10}" type="pres">
      <dgm:prSet presAssocID="{346AE373-4592-47EF-B99B-773F9223CD6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A789C6-78AA-49E1-BB9F-286E8A94D808}" type="pres">
      <dgm:prSet presAssocID="{346AE373-4592-47EF-B99B-773F9223CD6F}" presName="childPlaceholder" presStyleCnt="0"/>
      <dgm:spPr/>
    </dgm:pt>
    <dgm:pt modelId="{5C4B39FE-0DDB-452C-9154-B3D80B4D49CA}" type="pres">
      <dgm:prSet presAssocID="{346AE373-4592-47EF-B99B-773F9223CD6F}" presName="circle" presStyleCnt="0"/>
      <dgm:spPr/>
    </dgm:pt>
    <dgm:pt modelId="{D304090C-9D32-4843-A753-44D1CE7AFDEA}" type="pres">
      <dgm:prSet presAssocID="{346AE373-4592-47EF-B99B-773F9223CD6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B5285E-A532-4B82-B567-63F4949FAEAC}" type="pres">
      <dgm:prSet presAssocID="{346AE373-4592-47EF-B99B-773F9223CD6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7B5A58-B8EC-4277-AFE4-AA7922D2D608}" type="pres">
      <dgm:prSet presAssocID="{346AE373-4592-47EF-B99B-773F9223CD6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532CF2-711C-4B39-B0BB-9243C32C7E50}" type="pres">
      <dgm:prSet presAssocID="{346AE373-4592-47EF-B99B-773F9223CD6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6F8AA9-42F5-4747-A898-D1E68F4BCF06}" type="pres">
      <dgm:prSet presAssocID="{346AE373-4592-47EF-B99B-773F9223CD6F}" presName="quadrantPlaceholder" presStyleCnt="0"/>
      <dgm:spPr/>
    </dgm:pt>
    <dgm:pt modelId="{57251769-A075-4C46-919E-08627689085A}" type="pres">
      <dgm:prSet presAssocID="{346AE373-4592-47EF-B99B-773F9223CD6F}" presName="center1" presStyleLbl="fgShp" presStyleIdx="0" presStyleCnt="2"/>
      <dgm:spPr/>
    </dgm:pt>
    <dgm:pt modelId="{7B79C2AE-858C-4DE7-A098-E9EF6827FB8B}" type="pres">
      <dgm:prSet presAssocID="{346AE373-4592-47EF-B99B-773F9223CD6F}" presName="center2" presStyleLbl="fgShp" presStyleIdx="1" presStyleCnt="2"/>
      <dgm:spPr/>
    </dgm:pt>
  </dgm:ptLst>
  <dgm:cxnLst>
    <dgm:cxn modelId="{00132A55-DB56-4541-8305-E39BC6C616A9}" srcId="{81C22BB7-53ED-4BE4-AAAB-651A2CD096EB}" destId="{D7D069EF-BC09-4F1B-809C-B2C8E323A7BE}" srcOrd="1" destOrd="0" parTransId="{28443295-8A53-4A02-84AF-98E85517674E}" sibTransId="{4CA01BF7-5331-4C13-AC35-B7FAB4951D15}"/>
    <dgm:cxn modelId="{CC8A77E7-A30A-4D56-BA2F-94C4D78B44D3}" srcId="{F0CD768F-371C-4402-B119-F3C0D3BF604C}" destId="{5AEFDD28-8218-4022-934E-7A1C8C63F3D8}" srcOrd="0" destOrd="0" parTransId="{402E2EFF-86E5-4E0A-AE1D-EF4924A2C088}" sibTransId="{173FE8E7-CFD7-4AC2-B4DA-C61EE00AC337}"/>
    <dgm:cxn modelId="{CCEE8F11-D538-445B-9DFD-4E770736B679}" srcId="{EC35123A-744A-4601-914E-2D6E20D0BC31}" destId="{0954742E-E909-45B7-928A-2273C8B275B1}" srcOrd="0" destOrd="0" parTransId="{47DAC397-7DA2-465E-B2FC-6D62C621D2AA}" sibTransId="{1081AE8C-A788-4922-8663-7F3746177D1B}"/>
    <dgm:cxn modelId="{F0A5CC78-8DDB-4A28-8230-A728207A07EB}" type="presOf" srcId="{09287335-A9DF-4EE5-9A00-3B264E665761}" destId="{0478BF32-48E4-4368-9383-7E1EB9995B10}" srcOrd="1" destOrd="0" presId="urn:microsoft.com/office/officeart/2005/8/layout/cycle4"/>
    <dgm:cxn modelId="{C5FFD39D-4A3C-4F04-8F37-986E2C870D54}" srcId="{346AE373-4592-47EF-B99B-773F9223CD6F}" destId="{EC35123A-744A-4601-914E-2D6E20D0BC31}" srcOrd="2" destOrd="0" parTransId="{BFCFD266-5C44-4DA8-82B5-0D4ED4E320A9}" sibTransId="{B8F60D89-5739-4962-9B73-92D7CC385DAA}"/>
    <dgm:cxn modelId="{E94F7D69-074E-46FC-BEAE-42E56CF8205E}" type="presOf" srcId="{D6B406C6-321B-4450-AB0A-F7729707E7B7}" destId="{28F525E5-89B7-48FA-8B3D-31F4DB167E16}" srcOrd="1" destOrd="1" presId="urn:microsoft.com/office/officeart/2005/8/layout/cycle4"/>
    <dgm:cxn modelId="{22EC2140-343C-4F64-A19B-9F239E8754D5}" type="presOf" srcId="{DE344EF1-C38F-4128-802A-BF28E37799A2}" destId="{7FA8D578-31FE-45D5-B997-D4DE48D93C6A}" srcOrd="1" destOrd="1" presId="urn:microsoft.com/office/officeart/2005/8/layout/cycle4"/>
    <dgm:cxn modelId="{56C40306-CF3B-4BC2-88B5-27F19A625F76}" type="presOf" srcId="{09287335-A9DF-4EE5-9A00-3B264E665761}" destId="{EEB70083-725D-413A-8751-639EFAEB0E2F}" srcOrd="0" destOrd="0" presId="urn:microsoft.com/office/officeart/2005/8/layout/cycle4"/>
    <dgm:cxn modelId="{D4BEFD3C-1B2C-4341-9F27-E0CB587EADBA}" srcId="{346AE373-4592-47EF-B99B-773F9223CD6F}" destId="{81C22BB7-53ED-4BE4-AAAB-651A2CD096EB}" srcOrd="3" destOrd="0" parTransId="{F612198D-33A4-4F73-916C-25EFE41B0D38}" sibTransId="{E15AE29C-D399-4372-B599-6777F69714C9}"/>
    <dgm:cxn modelId="{C20C14F2-3BC8-40DF-B1F4-ED7D44D53B7D}" type="presOf" srcId="{B9CC0BCC-193F-47D9-919F-D0BDB2578974}" destId="{4FF392FB-85AE-4D5D-8AA0-7FFF8A9E771A}" srcOrd="0" destOrd="0" presId="urn:microsoft.com/office/officeart/2005/8/layout/cycle4"/>
    <dgm:cxn modelId="{21571983-47EF-47F2-9FF7-F9EBC06031A8}" type="presOf" srcId="{0954742E-E909-45B7-928A-2273C8B275B1}" destId="{977D3413-659C-4CE6-8F21-F5DD99AF6EFE}" srcOrd="1" destOrd="0" presId="urn:microsoft.com/office/officeart/2005/8/layout/cycle4"/>
    <dgm:cxn modelId="{941D3341-0041-48CB-87A3-EBE1DF0953DC}" type="presOf" srcId="{86141C29-0882-457A-BE71-D4266ECEB73A}" destId="{D304090C-9D32-4843-A753-44D1CE7AFDEA}" srcOrd="0" destOrd="0" presId="urn:microsoft.com/office/officeart/2005/8/layout/cycle4"/>
    <dgm:cxn modelId="{6C2BD1DA-9A10-4084-BC0F-64B606EA25ED}" type="presOf" srcId="{5F0C7A9B-0C50-4BB6-9510-AD47EA1A844D}" destId="{EEB70083-725D-413A-8751-639EFAEB0E2F}" srcOrd="0" destOrd="3" presId="urn:microsoft.com/office/officeart/2005/8/layout/cycle4"/>
    <dgm:cxn modelId="{413946CF-BD39-4E1F-A1F4-861F574CB509}" type="presOf" srcId="{81C22BB7-53ED-4BE4-AAAB-651A2CD096EB}" destId="{6E532CF2-711C-4B39-B0BB-9243C32C7E50}" srcOrd="0" destOrd="0" presId="urn:microsoft.com/office/officeart/2005/8/layout/cycle4"/>
    <dgm:cxn modelId="{18462AD4-9C21-40FC-A0CC-C8BEE866C1BC}" srcId="{F0CD768F-371C-4402-B119-F3C0D3BF604C}" destId="{DE344EF1-C38F-4128-802A-BF28E37799A2}" srcOrd="1" destOrd="0" parTransId="{64AF37B7-A1E5-4A2C-97CD-C28019704AEE}" sibTransId="{56419945-E456-4E19-89B4-0995415202EC}"/>
    <dgm:cxn modelId="{0AED5B67-6E00-483B-9484-23F561D41695}" type="presOf" srcId="{0954742E-E909-45B7-928A-2273C8B275B1}" destId="{7FB56768-4E42-4EC8-94AA-07279A26D8EC}" srcOrd="0" destOrd="0" presId="urn:microsoft.com/office/officeart/2005/8/layout/cycle4"/>
    <dgm:cxn modelId="{00A0B401-A3BF-49C5-96BA-1911E68C31E6}" type="presOf" srcId="{F0CD768F-371C-4402-B119-F3C0D3BF604C}" destId="{4EB5285E-A532-4B82-B567-63F4949FAEAC}" srcOrd="0" destOrd="0" presId="urn:microsoft.com/office/officeart/2005/8/layout/cycle4"/>
    <dgm:cxn modelId="{2FA5CC3A-E110-46E3-B6F9-4FEE3FF81F2E}" type="presOf" srcId="{D6B406C6-321B-4450-AB0A-F7729707E7B7}" destId="{4FF392FB-85AE-4D5D-8AA0-7FFF8A9E771A}" srcOrd="0" destOrd="1" presId="urn:microsoft.com/office/officeart/2005/8/layout/cycle4"/>
    <dgm:cxn modelId="{DA363894-10B1-43A3-B5B9-02E09A9417E2}" type="presOf" srcId="{37EC00F2-4DE8-4DFA-B9AC-6A5B4FF7ED15}" destId="{7FB56768-4E42-4EC8-94AA-07279A26D8EC}" srcOrd="0" destOrd="1" presId="urn:microsoft.com/office/officeart/2005/8/layout/cycle4"/>
    <dgm:cxn modelId="{A4663673-BEE8-41B4-ADFF-D282199665B7}" srcId="{EC35123A-744A-4601-914E-2D6E20D0BC31}" destId="{37EC00F2-4DE8-4DFA-B9AC-6A5B4FF7ED15}" srcOrd="1" destOrd="0" parTransId="{09CD1D31-A265-4B6B-9C19-17F7261FA4C2}" sibTransId="{E2E87E91-0BB3-481D-AE12-91F36E4E9BB0}"/>
    <dgm:cxn modelId="{954AD263-FC54-45B3-B6F0-538CD6F1955D}" type="presOf" srcId="{D7D069EF-BC09-4F1B-809C-B2C8E323A7BE}" destId="{EEB70083-725D-413A-8751-639EFAEB0E2F}" srcOrd="0" destOrd="1" presId="urn:microsoft.com/office/officeart/2005/8/layout/cycle4"/>
    <dgm:cxn modelId="{46BC5D74-32B7-41FB-B837-12B9F497DFAB}" type="presOf" srcId="{B9CC0BCC-193F-47D9-919F-D0BDB2578974}" destId="{28F525E5-89B7-48FA-8B3D-31F4DB167E16}" srcOrd="1" destOrd="0" presId="urn:microsoft.com/office/officeart/2005/8/layout/cycle4"/>
    <dgm:cxn modelId="{CA2662F5-A402-42BD-84BC-8256E438C641}" srcId="{81C22BB7-53ED-4BE4-AAAB-651A2CD096EB}" destId="{5F0C7A9B-0C50-4BB6-9510-AD47EA1A844D}" srcOrd="3" destOrd="0" parTransId="{A34EF86F-6056-4800-88D6-935FF4CDCB6E}" sibTransId="{0E62BD16-B23E-478B-90E6-F15E90BF5003}"/>
    <dgm:cxn modelId="{B6E224C0-68BF-4571-9924-5E8A1A098337}" type="presOf" srcId="{21EFBD49-7875-4765-AC5D-6718FEE1BCF0}" destId="{0478BF32-48E4-4368-9383-7E1EB9995B10}" srcOrd="1" destOrd="2" presId="urn:microsoft.com/office/officeart/2005/8/layout/cycle4"/>
    <dgm:cxn modelId="{654B0DD0-BA6A-487F-AD0A-225AE28B0A92}" type="presOf" srcId="{5F0C7A9B-0C50-4BB6-9510-AD47EA1A844D}" destId="{0478BF32-48E4-4368-9383-7E1EB9995B10}" srcOrd="1" destOrd="3" presId="urn:microsoft.com/office/officeart/2005/8/layout/cycle4"/>
    <dgm:cxn modelId="{49A04F73-1123-4055-B9A3-B162456AF70F}" type="presOf" srcId="{346AE373-4592-47EF-B99B-773F9223CD6F}" destId="{A5D7A33B-CDB4-4A94-9DC4-764851DA6A01}" srcOrd="0" destOrd="0" presId="urn:microsoft.com/office/officeart/2005/8/layout/cycle4"/>
    <dgm:cxn modelId="{CB13AEEB-8DC0-4E72-8C4B-301A6A35EAD3}" type="presOf" srcId="{21EFBD49-7875-4765-AC5D-6718FEE1BCF0}" destId="{EEB70083-725D-413A-8751-639EFAEB0E2F}" srcOrd="0" destOrd="2" presId="urn:microsoft.com/office/officeart/2005/8/layout/cycle4"/>
    <dgm:cxn modelId="{40F2311E-B6DD-4A50-A5A5-8347435BBEAF}" srcId="{81C22BB7-53ED-4BE4-AAAB-651A2CD096EB}" destId="{21EFBD49-7875-4765-AC5D-6718FEE1BCF0}" srcOrd="2" destOrd="0" parTransId="{0BB7603A-ABEE-4A0D-835B-4B68F8756828}" sibTransId="{9E186586-4056-42F7-AB22-1BB84D9A8380}"/>
    <dgm:cxn modelId="{C2012E70-36C7-463F-95C6-42C210246FD1}" type="presOf" srcId="{5AEFDD28-8218-4022-934E-7A1C8C63F3D8}" destId="{9CF13512-EAF5-4751-B41F-D9F3F5A73E0E}" srcOrd="0" destOrd="0" presId="urn:microsoft.com/office/officeart/2005/8/layout/cycle4"/>
    <dgm:cxn modelId="{71825C7F-F4C3-4666-B3AF-5F3FA3076B79}" srcId="{86141C29-0882-457A-BE71-D4266ECEB73A}" destId="{B9CC0BCC-193F-47D9-919F-D0BDB2578974}" srcOrd="0" destOrd="0" parTransId="{77443BDC-E361-434F-8FD4-7056FE7344BA}" sibTransId="{C14A0F98-E6C7-41B9-8607-D35ACBF707F0}"/>
    <dgm:cxn modelId="{DB8A2959-63B5-42B0-849C-1B1FFDF06646}" type="presOf" srcId="{5AEFDD28-8218-4022-934E-7A1C8C63F3D8}" destId="{7FA8D578-31FE-45D5-B997-D4DE48D93C6A}" srcOrd="1" destOrd="0" presId="urn:microsoft.com/office/officeart/2005/8/layout/cycle4"/>
    <dgm:cxn modelId="{C2B6FB0E-BA6C-43D4-8393-CF88DD926CD5}" srcId="{346AE373-4592-47EF-B99B-773F9223CD6F}" destId="{F0CD768F-371C-4402-B119-F3C0D3BF604C}" srcOrd="1" destOrd="0" parTransId="{40B29AD9-0B7F-42EB-A22F-32080E7E5AC1}" sibTransId="{B5C67D5A-804F-4FD3-92E6-F4159C147557}"/>
    <dgm:cxn modelId="{37650DE8-C34B-48D3-8537-03C575374DEB}" type="presOf" srcId="{D7D069EF-BC09-4F1B-809C-B2C8E323A7BE}" destId="{0478BF32-48E4-4368-9383-7E1EB9995B10}" srcOrd="1" destOrd="1" presId="urn:microsoft.com/office/officeart/2005/8/layout/cycle4"/>
    <dgm:cxn modelId="{8102F26F-6E2E-4792-9C50-D51DA834D1E4}" srcId="{86141C29-0882-457A-BE71-D4266ECEB73A}" destId="{D6B406C6-321B-4450-AB0A-F7729707E7B7}" srcOrd="1" destOrd="0" parTransId="{87503C8D-D4DE-4352-B52A-D9553EDA1A86}" sibTransId="{F0FFC8AA-A270-4C5C-92CF-47CBEFA12A5B}"/>
    <dgm:cxn modelId="{93587E28-64B5-42D1-B564-CC7BB7AC110F}" srcId="{81C22BB7-53ED-4BE4-AAAB-651A2CD096EB}" destId="{09287335-A9DF-4EE5-9A00-3B264E665761}" srcOrd="0" destOrd="0" parTransId="{00E31264-458A-4B69-829D-99385E95DEE7}" sibTransId="{BF6AC770-7A6B-4A42-8B6B-591C35FC8985}"/>
    <dgm:cxn modelId="{BD3FA27B-D6D3-46AC-B544-21B2DFE93AFB}" type="presOf" srcId="{EC35123A-744A-4601-914E-2D6E20D0BC31}" destId="{EB7B5A58-B8EC-4277-AFE4-AA7922D2D608}" srcOrd="0" destOrd="0" presId="urn:microsoft.com/office/officeart/2005/8/layout/cycle4"/>
    <dgm:cxn modelId="{DA6EAA9F-69E4-450A-8D5D-240FDA8817C3}" srcId="{346AE373-4592-47EF-B99B-773F9223CD6F}" destId="{86141C29-0882-457A-BE71-D4266ECEB73A}" srcOrd="0" destOrd="0" parTransId="{6A4EAD35-E485-4870-98C3-D9BBBF080CB5}" sibTransId="{E2389F37-9FE8-4683-9B26-4DCC669A3BEF}"/>
    <dgm:cxn modelId="{36355AD4-6330-4460-9227-AF3D9A1A3C32}" type="presOf" srcId="{37EC00F2-4DE8-4DFA-B9AC-6A5B4FF7ED15}" destId="{977D3413-659C-4CE6-8F21-F5DD99AF6EFE}" srcOrd="1" destOrd="1" presId="urn:microsoft.com/office/officeart/2005/8/layout/cycle4"/>
    <dgm:cxn modelId="{346CC42B-C81C-4D20-9A39-9D48D3980476}" type="presOf" srcId="{DE344EF1-C38F-4128-802A-BF28E37799A2}" destId="{9CF13512-EAF5-4751-B41F-D9F3F5A73E0E}" srcOrd="0" destOrd="1" presId="urn:microsoft.com/office/officeart/2005/8/layout/cycle4"/>
    <dgm:cxn modelId="{4955D9F3-525B-478E-AB6C-8DBA052B9A7E}" type="presParOf" srcId="{A5D7A33B-CDB4-4A94-9DC4-764851DA6A01}" destId="{5819FD02-C932-45A8-95AA-E45BD8252C47}" srcOrd="0" destOrd="0" presId="urn:microsoft.com/office/officeart/2005/8/layout/cycle4"/>
    <dgm:cxn modelId="{9D053019-07AB-4449-A4CF-692BAFB59D9A}" type="presParOf" srcId="{5819FD02-C932-45A8-95AA-E45BD8252C47}" destId="{74E60DDA-3253-4FA4-BB3A-229FD2234297}" srcOrd="0" destOrd="0" presId="urn:microsoft.com/office/officeart/2005/8/layout/cycle4"/>
    <dgm:cxn modelId="{3076D28A-17B0-48E5-AB8F-7932A5D39D4E}" type="presParOf" srcId="{74E60DDA-3253-4FA4-BB3A-229FD2234297}" destId="{4FF392FB-85AE-4D5D-8AA0-7FFF8A9E771A}" srcOrd="0" destOrd="0" presId="urn:microsoft.com/office/officeart/2005/8/layout/cycle4"/>
    <dgm:cxn modelId="{6EB024C4-4B21-4A20-BF2B-16272CCE656A}" type="presParOf" srcId="{74E60DDA-3253-4FA4-BB3A-229FD2234297}" destId="{28F525E5-89B7-48FA-8B3D-31F4DB167E16}" srcOrd="1" destOrd="0" presId="urn:microsoft.com/office/officeart/2005/8/layout/cycle4"/>
    <dgm:cxn modelId="{F785D3F5-C957-4B90-8D55-FFB5002994B5}" type="presParOf" srcId="{5819FD02-C932-45A8-95AA-E45BD8252C47}" destId="{F0A3AA2A-B184-4E3A-A246-42DB0FA70BD6}" srcOrd="1" destOrd="0" presId="urn:microsoft.com/office/officeart/2005/8/layout/cycle4"/>
    <dgm:cxn modelId="{2C4D3488-E341-4E69-9231-73B54AAC9CFF}" type="presParOf" srcId="{F0A3AA2A-B184-4E3A-A246-42DB0FA70BD6}" destId="{9CF13512-EAF5-4751-B41F-D9F3F5A73E0E}" srcOrd="0" destOrd="0" presId="urn:microsoft.com/office/officeart/2005/8/layout/cycle4"/>
    <dgm:cxn modelId="{2C95BAE6-787E-4DC0-B0E7-6F0A8E0AFA76}" type="presParOf" srcId="{F0A3AA2A-B184-4E3A-A246-42DB0FA70BD6}" destId="{7FA8D578-31FE-45D5-B997-D4DE48D93C6A}" srcOrd="1" destOrd="0" presId="urn:microsoft.com/office/officeart/2005/8/layout/cycle4"/>
    <dgm:cxn modelId="{37623D75-EC01-4485-A177-F7AB374975FF}" type="presParOf" srcId="{5819FD02-C932-45A8-95AA-E45BD8252C47}" destId="{115B34B3-2223-4CFB-94EA-12D374654252}" srcOrd="2" destOrd="0" presId="urn:microsoft.com/office/officeart/2005/8/layout/cycle4"/>
    <dgm:cxn modelId="{270B66A8-1AAC-408F-A060-EB21313B05CA}" type="presParOf" srcId="{115B34B3-2223-4CFB-94EA-12D374654252}" destId="{7FB56768-4E42-4EC8-94AA-07279A26D8EC}" srcOrd="0" destOrd="0" presId="urn:microsoft.com/office/officeart/2005/8/layout/cycle4"/>
    <dgm:cxn modelId="{60F174E8-349C-433E-96A5-4E209B2C6770}" type="presParOf" srcId="{115B34B3-2223-4CFB-94EA-12D374654252}" destId="{977D3413-659C-4CE6-8F21-F5DD99AF6EFE}" srcOrd="1" destOrd="0" presId="urn:microsoft.com/office/officeart/2005/8/layout/cycle4"/>
    <dgm:cxn modelId="{5587D366-BAFC-4430-9264-1B19997072A2}" type="presParOf" srcId="{5819FD02-C932-45A8-95AA-E45BD8252C47}" destId="{EDDD4B2B-D0B5-4DFE-8D70-BA6322FFE593}" srcOrd="3" destOrd="0" presId="urn:microsoft.com/office/officeart/2005/8/layout/cycle4"/>
    <dgm:cxn modelId="{7D268B39-9323-4FAE-BAAB-7FDE26A712FF}" type="presParOf" srcId="{EDDD4B2B-D0B5-4DFE-8D70-BA6322FFE593}" destId="{EEB70083-725D-413A-8751-639EFAEB0E2F}" srcOrd="0" destOrd="0" presId="urn:microsoft.com/office/officeart/2005/8/layout/cycle4"/>
    <dgm:cxn modelId="{FCA78592-4882-4F28-B2EF-06D9225DF874}" type="presParOf" srcId="{EDDD4B2B-D0B5-4DFE-8D70-BA6322FFE593}" destId="{0478BF32-48E4-4368-9383-7E1EB9995B10}" srcOrd="1" destOrd="0" presId="urn:microsoft.com/office/officeart/2005/8/layout/cycle4"/>
    <dgm:cxn modelId="{C33275F2-17F9-45D2-9310-594D8D875152}" type="presParOf" srcId="{5819FD02-C932-45A8-95AA-E45BD8252C47}" destId="{36A789C6-78AA-49E1-BB9F-286E8A94D808}" srcOrd="4" destOrd="0" presId="urn:microsoft.com/office/officeart/2005/8/layout/cycle4"/>
    <dgm:cxn modelId="{D0877E72-233F-476A-A0BB-20A0527D6E10}" type="presParOf" srcId="{A5D7A33B-CDB4-4A94-9DC4-764851DA6A01}" destId="{5C4B39FE-0DDB-452C-9154-B3D80B4D49CA}" srcOrd="1" destOrd="0" presId="urn:microsoft.com/office/officeart/2005/8/layout/cycle4"/>
    <dgm:cxn modelId="{EF786B5A-0CA9-4246-AFBC-3DF585E7CCE3}" type="presParOf" srcId="{5C4B39FE-0DDB-452C-9154-B3D80B4D49CA}" destId="{D304090C-9D32-4843-A753-44D1CE7AFDEA}" srcOrd="0" destOrd="0" presId="urn:microsoft.com/office/officeart/2005/8/layout/cycle4"/>
    <dgm:cxn modelId="{573DF6E8-FC30-4079-ABBE-C96720455A9F}" type="presParOf" srcId="{5C4B39FE-0DDB-452C-9154-B3D80B4D49CA}" destId="{4EB5285E-A532-4B82-B567-63F4949FAEAC}" srcOrd="1" destOrd="0" presId="urn:microsoft.com/office/officeart/2005/8/layout/cycle4"/>
    <dgm:cxn modelId="{22771AB8-8B47-421F-96F1-662E3A897FB3}" type="presParOf" srcId="{5C4B39FE-0DDB-452C-9154-B3D80B4D49CA}" destId="{EB7B5A58-B8EC-4277-AFE4-AA7922D2D608}" srcOrd="2" destOrd="0" presId="urn:microsoft.com/office/officeart/2005/8/layout/cycle4"/>
    <dgm:cxn modelId="{9A6B3319-BE4F-477B-BBE9-08BD46203037}" type="presParOf" srcId="{5C4B39FE-0DDB-452C-9154-B3D80B4D49CA}" destId="{6E532CF2-711C-4B39-B0BB-9243C32C7E50}" srcOrd="3" destOrd="0" presId="urn:microsoft.com/office/officeart/2005/8/layout/cycle4"/>
    <dgm:cxn modelId="{C5BE04D2-7074-4049-AA1A-0C4438F4D56A}" type="presParOf" srcId="{5C4B39FE-0DDB-452C-9154-B3D80B4D49CA}" destId="{916F8AA9-42F5-4747-A898-D1E68F4BCF06}" srcOrd="4" destOrd="0" presId="urn:microsoft.com/office/officeart/2005/8/layout/cycle4"/>
    <dgm:cxn modelId="{85D86ED3-6077-4174-B92E-A67E26391363}" type="presParOf" srcId="{A5D7A33B-CDB4-4A94-9DC4-764851DA6A01}" destId="{57251769-A075-4C46-919E-08627689085A}" srcOrd="2" destOrd="0" presId="urn:microsoft.com/office/officeart/2005/8/layout/cycle4"/>
    <dgm:cxn modelId="{1381CFF9-45A4-4E25-93E3-0EF44D7E969F}" type="presParOf" srcId="{A5D7A33B-CDB4-4A94-9DC4-764851DA6A01}" destId="{7B79C2AE-858C-4DE7-A098-E9EF6827FB8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6AE373-4592-47EF-B99B-773F9223CD6F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141C29-0882-457A-BE71-D4266ECEB73A}">
      <dgm:prSet phldrT="[文本]"/>
      <dgm:spPr/>
      <dgm:t>
        <a:bodyPr/>
        <a:lstStyle/>
        <a:p>
          <a:r>
            <a:rPr lang="en-US" altLang="zh-CN" dirty="0" smtClean="0"/>
            <a:t>Environment</a:t>
          </a:r>
          <a:endParaRPr lang="zh-CN" altLang="en-US" dirty="0"/>
        </a:p>
      </dgm:t>
    </dgm:pt>
    <dgm:pt modelId="{6A4EAD35-E485-4870-98C3-D9BBBF080CB5}" type="parTrans" cxnId="{DA6EAA9F-69E4-450A-8D5D-240FDA8817C3}">
      <dgm:prSet/>
      <dgm:spPr/>
      <dgm:t>
        <a:bodyPr/>
        <a:lstStyle/>
        <a:p>
          <a:endParaRPr lang="zh-CN" altLang="en-US"/>
        </a:p>
      </dgm:t>
    </dgm:pt>
    <dgm:pt modelId="{E2389F37-9FE8-4683-9B26-4DCC669A3BEF}" type="sibTrans" cxnId="{DA6EAA9F-69E4-450A-8D5D-240FDA8817C3}">
      <dgm:prSet/>
      <dgm:spPr/>
      <dgm:t>
        <a:bodyPr/>
        <a:lstStyle/>
        <a:p>
          <a:endParaRPr lang="zh-CN" altLang="en-US"/>
        </a:p>
      </dgm:t>
    </dgm:pt>
    <dgm:pt modelId="{F0CD768F-371C-4402-B119-F3C0D3BF604C}">
      <dgm:prSet phldrT="[文本]"/>
      <dgm:spPr/>
      <dgm:t>
        <a:bodyPr/>
        <a:lstStyle/>
        <a:p>
          <a:r>
            <a:rPr lang="en-US" altLang="zh-CN" dirty="0" smtClean="0"/>
            <a:t>Power management</a:t>
          </a:r>
          <a:endParaRPr lang="zh-CN" altLang="en-US" dirty="0"/>
        </a:p>
      </dgm:t>
    </dgm:pt>
    <dgm:pt modelId="{40B29AD9-0B7F-42EB-A22F-32080E7E5AC1}" type="parTrans" cxnId="{C2B6FB0E-BA6C-43D4-8393-CF88DD926CD5}">
      <dgm:prSet/>
      <dgm:spPr/>
      <dgm:t>
        <a:bodyPr/>
        <a:lstStyle/>
        <a:p>
          <a:endParaRPr lang="zh-CN" altLang="en-US"/>
        </a:p>
      </dgm:t>
    </dgm:pt>
    <dgm:pt modelId="{B5C67D5A-804F-4FD3-92E6-F4159C147557}" type="sibTrans" cxnId="{C2B6FB0E-BA6C-43D4-8393-CF88DD926CD5}">
      <dgm:prSet/>
      <dgm:spPr/>
      <dgm:t>
        <a:bodyPr/>
        <a:lstStyle/>
        <a:p>
          <a:endParaRPr lang="zh-CN" altLang="en-US"/>
        </a:p>
      </dgm:t>
    </dgm:pt>
    <dgm:pt modelId="{EC35123A-744A-4601-914E-2D6E20D0BC31}">
      <dgm:prSet phldrT="[文本]"/>
      <dgm:spPr/>
      <dgm:t>
        <a:bodyPr/>
        <a:lstStyle/>
        <a:p>
          <a:r>
            <a:rPr lang="en-US" altLang="zh-CN" dirty="0" smtClean="0"/>
            <a:t>Performance</a:t>
          </a:r>
          <a:endParaRPr lang="zh-CN" altLang="en-US" dirty="0"/>
        </a:p>
      </dgm:t>
    </dgm:pt>
    <dgm:pt modelId="{BFCFD266-5C44-4DA8-82B5-0D4ED4E320A9}" type="parTrans" cxnId="{C5FFD39D-4A3C-4F04-8F37-986E2C870D54}">
      <dgm:prSet/>
      <dgm:spPr/>
      <dgm:t>
        <a:bodyPr/>
        <a:lstStyle/>
        <a:p>
          <a:endParaRPr lang="zh-CN" altLang="en-US"/>
        </a:p>
      </dgm:t>
    </dgm:pt>
    <dgm:pt modelId="{B8F60D89-5739-4962-9B73-92D7CC385DAA}" type="sibTrans" cxnId="{C5FFD39D-4A3C-4F04-8F37-986E2C870D54}">
      <dgm:prSet/>
      <dgm:spPr/>
      <dgm:t>
        <a:bodyPr/>
        <a:lstStyle/>
        <a:p>
          <a:endParaRPr lang="zh-CN" altLang="en-US"/>
        </a:p>
      </dgm:t>
    </dgm:pt>
    <dgm:pt modelId="{81C22BB7-53ED-4BE4-AAAB-651A2CD096EB}">
      <dgm:prSet phldrT="[文本]"/>
      <dgm:spPr/>
      <dgm:t>
        <a:bodyPr/>
        <a:lstStyle/>
        <a:p>
          <a:r>
            <a:rPr lang="en-US" altLang="zh-CN" dirty="0" smtClean="0"/>
            <a:t>Function</a:t>
          </a:r>
          <a:endParaRPr lang="zh-CN" altLang="en-US" dirty="0"/>
        </a:p>
      </dgm:t>
    </dgm:pt>
    <dgm:pt modelId="{F612198D-33A4-4F73-916C-25EFE41B0D38}" type="parTrans" cxnId="{D4BEFD3C-1B2C-4341-9F27-E0CB587EADBA}">
      <dgm:prSet/>
      <dgm:spPr/>
      <dgm:t>
        <a:bodyPr/>
        <a:lstStyle/>
        <a:p>
          <a:endParaRPr lang="zh-CN" altLang="en-US"/>
        </a:p>
      </dgm:t>
    </dgm:pt>
    <dgm:pt modelId="{E15AE29C-D399-4372-B599-6777F69714C9}" type="sibTrans" cxnId="{D4BEFD3C-1B2C-4341-9F27-E0CB587EADBA}">
      <dgm:prSet/>
      <dgm:spPr/>
      <dgm:t>
        <a:bodyPr/>
        <a:lstStyle/>
        <a:p>
          <a:endParaRPr lang="zh-CN" altLang="en-US"/>
        </a:p>
      </dgm:t>
    </dgm:pt>
    <dgm:pt modelId="{181AD52F-24E7-4CAB-BA97-0127D4F9D3D4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EABE0E14-747F-4559-8116-7DC4FBE5980A}" type="parTrans" cxnId="{18040D0E-2A01-4EF1-946C-BDC9AEDD2FC7}">
      <dgm:prSet/>
      <dgm:spPr/>
    </dgm:pt>
    <dgm:pt modelId="{C98659CD-AD87-4C04-8D0B-E0EFBBC57691}" type="sibTrans" cxnId="{18040D0E-2A01-4EF1-946C-BDC9AEDD2FC7}">
      <dgm:prSet/>
      <dgm:spPr/>
    </dgm:pt>
    <dgm:pt modelId="{120FD03C-D374-4F26-9A41-02E8AD44DBA1}">
      <dgm:prSet phldrT="[文本]"/>
      <dgm:spPr/>
      <dgm:t>
        <a:bodyPr/>
        <a:lstStyle/>
        <a:p>
          <a:r>
            <a:rPr lang="en-US" altLang="zh-CN" dirty="0" smtClean="0"/>
            <a:t>2: clock</a:t>
          </a:r>
          <a:endParaRPr lang="zh-CN" altLang="en-US" dirty="0"/>
        </a:p>
      </dgm:t>
    </dgm:pt>
    <dgm:pt modelId="{3B56FFBF-C4BA-4900-8A01-7B59A773B65A}" type="parTrans" cxnId="{CEDE49F8-0C7A-4519-B696-677098F0CFBB}">
      <dgm:prSet/>
      <dgm:spPr/>
    </dgm:pt>
    <dgm:pt modelId="{EAD3C6B9-82F7-4D82-B447-B090FA0805C7}" type="sibTrans" cxnId="{CEDE49F8-0C7A-4519-B696-677098F0CFBB}">
      <dgm:prSet/>
      <dgm:spPr/>
    </dgm:pt>
    <dgm:pt modelId="{8F85D35C-8B7D-4144-B5A7-B2773EAD5FD2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EADA8047-4009-474A-A8AB-B0C439E13B98}" type="parTrans" cxnId="{CDB51BDB-BA20-4EFB-8A4F-5F5E3EA76DCB}">
      <dgm:prSet/>
      <dgm:spPr/>
    </dgm:pt>
    <dgm:pt modelId="{71981BE7-C749-411B-93E8-010144E17317}" type="sibTrans" cxnId="{CDB51BDB-BA20-4EFB-8A4F-5F5E3EA76DCB}">
      <dgm:prSet/>
      <dgm:spPr/>
    </dgm:pt>
    <dgm:pt modelId="{D36D6DBA-64C1-48A9-B0F5-B43C0DF6B1CB}">
      <dgm:prSet phldrT="[文本]"/>
      <dgm:spPr/>
      <dgm:t>
        <a:bodyPr/>
        <a:lstStyle/>
        <a:p>
          <a:r>
            <a:rPr lang="en-US" altLang="zh-CN" dirty="0" smtClean="0"/>
            <a:t>?</a:t>
          </a:r>
          <a:endParaRPr lang="zh-CN" altLang="en-US" dirty="0"/>
        </a:p>
      </dgm:t>
    </dgm:pt>
    <dgm:pt modelId="{D5B38B1E-C3E8-4BE5-86D7-4D8A4ED29D2D}" type="parTrans" cxnId="{2D1FBCF2-3902-4A0E-8EA0-A9F3D7C06A81}">
      <dgm:prSet/>
      <dgm:spPr/>
    </dgm:pt>
    <dgm:pt modelId="{802C7F0A-63FD-450C-A27A-30854CF06683}" type="sibTrans" cxnId="{2D1FBCF2-3902-4A0E-8EA0-A9F3D7C06A81}">
      <dgm:prSet/>
      <dgm:spPr/>
    </dgm:pt>
    <dgm:pt modelId="{4EF002A3-6430-4BCB-BB7F-B69CCF6D6915}">
      <dgm:prSet phldrT="[文本]"/>
      <dgm:spPr/>
      <dgm:t>
        <a:bodyPr/>
        <a:lstStyle/>
        <a:p>
          <a:r>
            <a:rPr lang="en-US" altLang="zh-CN" dirty="0" smtClean="0"/>
            <a:t>4: power</a:t>
          </a:r>
          <a:endParaRPr lang="zh-CN" altLang="en-US" dirty="0"/>
        </a:p>
      </dgm:t>
    </dgm:pt>
    <dgm:pt modelId="{9A496446-49D1-4011-9AC6-4C53208E8024}" type="parTrans" cxnId="{624AC8D6-E708-4458-ACC7-CDE6BE1A2144}">
      <dgm:prSet/>
      <dgm:spPr/>
    </dgm:pt>
    <dgm:pt modelId="{2749E837-38A7-415F-930A-8A20DB52AB61}" type="sibTrans" cxnId="{624AC8D6-E708-4458-ACC7-CDE6BE1A2144}">
      <dgm:prSet/>
      <dgm:spPr/>
    </dgm:pt>
    <dgm:pt modelId="{A5D7A33B-CDB4-4A94-9DC4-764851DA6A01}" type="pres">
      <dgm:prSet presAssocID="{346AE373-4592-47EF-B99B-773F9223CD6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19FD02-C932-45A8-95AA-E45BD8252C47}" type="pres">
      <dgm:prSet presAssocID="{346AE373-4592-47EF-B99B-773F9223CD6F}" presName="children" presStyleCnt="0"/>
      <dgm:spPr/>
    </dgm:pt>
    <dgm:pt modelId="{74E60DDA-3253-4FA4-BB3A-229FD2234297}" type="pres">
      <dgm:prSet presAssocID="{346AE373-4592-47EF-B99B-773F9223CD6F}" presName="child1group" presStyleCnt="0"/>
      <dgm:spPr/>
    </dgm:pt>
    <dgm:pt modelId="{4FF392FB-85AE-4D5D-8AA0-7FFF8A9E771A}" type="pres">
      <dgm:prSet presAssocID="{346AE373-4592-47EF-B99B-773F9223CD6F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28F525E5-89B7-48FA-8B3D-31F4DB167E16}" type="pres">
      <dgm:prSet presAssocID="{346AE373-4592-47EF-B99B-773F9223CD6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A3AA2A-B184-4E3A-A246-42DB0FA70BD6}" type="pres">
      <dgm:prSet presAssocID="{346AE373-4592-47EF-B99B-773F9223CD6F}" presName="child2group" presStyleCnt="0"/>
      <dgm:spPr/>
    </dgm:pt>
    <dgm:pt modelId="{9CF13512-EAF5-4751-B41F-D9F3F5A73E0E}" type="pres">
      <dgm:prSet presAssocID="{346AE373-4592-47EF-B99B-773F9223CD6F}" presName="child2" presStyleLbl="bgAcc1" presStyleIdx="1" presStyleCnt="4" custLinFactNeighborX="-906"/>
      <dgm:spPr/>
      <dgm:t>
        <a:bodyPr/>
        <a:lstStyle/>
        <a:p>
          <a:endParaRPr lang="zh-CN" altLang="en-US"/>
        </a:p>
      </dgm:t>
    </dgm:pt>
    <dgm:pt modelId="{7FA8D578-31FE-45D5-B997-D4DE48D93C6A}" type="pres">
      <dgm:prSet presAssocID="{346AE373-4592-47EF-B99B-773F9223CD6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5B34B3-2223-4CFB-94EA-12D374654252}" type="pres">
      <dgm:prSet presAssocID="{346AE373-4592-47EF-B99B-773F9223CD6F}" presName="child3group" presStyleCnt="0"/>
      <dgm:spPr/>
    </dgm:pt>
    <dgm:pt modelId="{7FB56768-4E42-4EC8-94AA-07279A26D8EC}" type="pres">
      <dgm:prSet presAssocID="{346AE373-4592-47EF-B99B-773F9223CD6F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977D3413-659C-4CE6-8F21-F5DD99AF6EFE}" type="pres">
      <dgm:prSet presAssocID="{346AE373-4592-47EF-B99B-773F9223CD6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DD4B2B-D0B5-4DFE-8D70-BA6322FFE593}" type="pres">
      <dgm:prSet presAssocID="{346AE373-4592-47EF-B99B-773F9223CD6F}" presName="child4group" presStyleCnt="0"/>
      <dgm:spPr/>
    </dgm:pt>
    <dgm:pt modelId="{EEB70083-725D-413A-8751-639EFAEB0E2F}" type="pres">
      <dgm:prSet presAssocID="{346AE373-4592-47EF-B99B-773F9223CD6F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0478BF32-48E4-4368-9383-7E1EB9995B10}" type="pres">
      <dgm:prSet presAssocID="{346AE373-4592-47EF-B99B-773F9223CD6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A789C6-78AA-49E1-BB9F-286E8A94D808}" type="pres">
      <dgm:prSet presAssocID="{346AE373-4592-47EF-B99B-773F9223CD6F}" presName="childPlaceholder" presStyleCnt="0"/>
      <dgm:spPr/>
    </dgm:pt>
    <dgm:pt modelId="{5C4B39FE-0DDB-452C-9154-B3D80B4D49CA}" type="pres">
      <dgm:prSet presAssocID="{346AE373-4592-47EF-B99B-773F9223CD6F}" presName="circle" presStyleCnt="0"/>
      <dgm:spPr/>
    </dgm:pt>
    <dgm:pt modelId="{D304090C-9D32-4843-A753-44D1CE7AFDEA}" type="pres">
      <dgm:prSet presAssocID="{346AE373-4592-47EF-B99B-773F9223CD6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B5285E-A532-4B82-B567-63F4949FAEAC}" type="pres">
      <dgm:prSet presAssocID="{346AE373-4592-47EF-B99B-773F9223CD6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7B5A58-B8EC-4277-AFE4-AA7922D2D608}" type="pres">
      <dgm:prSet presAssocID="{346AE373-4592-47EF-B99B-773F9223CD6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532CF2-711C-4B39-B0BB-9243C32C7E50}" type="pres">
      <dgm:prSet presAssocID="{346AE373-4592-47EF-B99B-773F9223CD6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6F8AA9-42F5-4747-A898-D1E68F4BCF06}" type="pres">
      <dgm:prSet presAssocID="{346AE373-4592-47EF-B99B-773F9223CD6F}" presName="quadrantPlaceholder" presStyleCnt="0"/>
      <dgm:spPr/>
    </dgm:pt>
    <dgm:pt modelId="{57251769-A075-4C46-919E-08627689085A}" type="pres">
      <dgm:prSet presAssocID="{346AE373-4592-47EF-B99B-773F9223CD6F}" presName="center1" presStyleLbl="fgShp" presStyleIdx="0" presStyleCnt="2"/>
      <dgm:spPr/>
    </dgm:pt>
    <dgm:pt modelId="{7B79C2AE-858C-4DE7-A098-E9EF6827FB8B}" type="pres">
      <dgm:prSet presAssocID="{346AE373-4592-47EF-B99B-773F9223CD6F}" presName="center2" presStyleLbl="fgShp" presStyleIdx="1" presStyleCnt="2"/>
      <dgm:spPr/>
    </dgm:pt>
  </dgm:ptLst>
  <dgm:cxnLst>
    <dgm:cxn modelId="{18040D0E-2A01-4EF1-946C-BDC9AEDD2FC7}" srcId="{81C22BB7-53ED-4BE4-AAAB-651A2CD096EB}" destId="{181AD52F-24E7-4CAB-BA97-0127D4F9D3D4}" srcOrd="0" destOrd="0" parTransId="{EABE0E14-747F-4559-8116-7DC4FBE5980A}" sibTransId="{C98659CD-AD87-4C04-8D0B-E0EFBBC57691}"/>
    <dgm:cxn modelId="{73100E24-3F01-4DF3-934B-DEE55FC3FEF6}" type="presOf" srcId="{EC35123A-744A-4601-914E-2D6E20D0BC31}" destId="{EB7B5A58-B8EC-4277-AFE4-AA7922D2D608}" srcOrd="0" destOrd="0" presId="urn:microsoft.com/office/officeart/2005/8/layout/cycle4"/>
    <dgm:cxn modelId="{E1984C4F-1A4F-41A4-BC8E-6519FBA7FE9B}" type="presOf" srcId="{120FD03C-D374-4F26-9A41-02E8AD44DBA1}" destId="{9CF13512-EAF5-4751-B41F-D9F3F5A73E0E}" srcOrd="0" destOrd="0" presId="urn:microsoft.com/office/officeart/2005/8/layout/cycle4"/>
    <dgm:cxn modelId="{CEDE49F8-0C7A-4519-B696-677098F0CFBB}" srcId="{F0CD768F-371C-4402-B119-F3C0D3BF604C}" destId="{120FD03C-D374-4F26-9A41-02E8AD44DBA1}" srcOrd="0" destOrd="0" parTransId="{3B56FFBF-C4BA-4900-8A01-7B59A773B65A}" sibTransId="{EAD3C6B9-82F7-4D82-B447-B090FA0805C7}"/>
    <dgm:cxn modelId="{AF266E5A-1D48-42D1-BC2F-65F306202F4B}" type="presOf" srcId="{4EF002A3-6430-4BCB-BB7F-B69CCF6D6915}" destId="{9CF13512-EAF5-4751-B41F-D9F3F5A73E0E}" srcOrd="0" destOrd="1" presId="urn:microsoft.com/office/officeart/2005/8/layout/cycle4"/>
    <dgm:cxn modelId="{624AC8D6-E708-4458-ACC7-CDE6BE1A2144}" srcId="{F0CD768F-371C-4402-B119-F3C0D3BF604C}" destId="{4EF002A3-6430-4BCB-BB7F-B69CCF6D6915}" srcOrd="1" destOrd="0" parTransId="{9A496446-49D1-4011-9AC6-4C53208E8024}" sibTransId="{2749E837-38A7-415F-930A-8A20DB52AB61}"/>
    <dgm:cxn modelId="{C2B6FB0E-BA6C-43D4-8393-CF88DD926CD5}" srcId="{346AE373-4592-47EF-B99B-773F9223CD6F}" destId="{F0CD768F-371C-4402-B119-F3C0D3BF604C}" srcOrd="1" destOrd="0" parTransId="{40B29AD9-0B7F-42EB-A22F-32080E7E5AC1}" sibTransId="{B5C67D5A-804F-4FD3-92E6-F4159C147557}"/>
    <dgm:cxn modelId="{02EC7646-39B8-4857-92F6-201ACBBA5476}" type="presOf" srcId="{D36D6DBA-64C1-48A9-B0F5-B43C0DF6B1CB}" destId="{977D3413-659C-4CE6-8F21-F5DD99AF6EFE}" srcOrd="1" destOrd="0" presId="urn:microsoft.com/office/officeart/2005/8/layout/cycle4"/>
    <dgm:cxn modelId="{DA6EAA9F-69E4-450A-8D5D-240FDA8817C3}" srcId="{346AE373-4592-47EF-B99B-773F9223CD6F}" destId="{86141C29-0882-457A-BE71-D4266ECEB73A}" srcOrd="0" destOrd="0" parTransId="{6A4EAD35-E485-4870-98C3-D9BBBF080CB5}" sibTransId="{E2389F37-9FE8-4683-9B26-4DCC669A3BEF}"/>
    <dgm:cxn modelId="{655D74DA-8323-495A-A8DC-4D1071514204}" type="presOf" srcId="{81C22BB7-53ED-4BE4-AAAB-651A2CD096EB}" destId="{6E532CF2-711C-4B39-B0BB-9243C32C7E50}" srcOrd="0" destOrd="0" presId="urn:microsoft.com/office/officeart/2005/8/layout/cycle4"/>
    <dgm:cxn modelId="{3305C5D2-8D88-4EAE-AF3C-A3E60CD71BED}" type="presOf" srcId="{F0CD768F-371C-4402-B119-F3C0D3BF604C}" destId="{4EB5285E-A532-4B82-B567-63F4949FAEAC}" srcOrd="0" destOrd="0" presId="urn:microsoft.com/office/officeart/2005/8/layout/cycle4"/>
    <dgm:cxn modelId="{8713172F-235C-43B5-9FE5-8724E0471098}" type="presOf" srcId="{181AD52F-24E7-4CAB-BA97-0127D4F9D3D4}" destId="{EEB70083-725D-413A-8751-639EFAEB0E2F}" srcOrd="0" destOrd="0" presId="urn:microsoft.com/office/officeart/2005/8/layout/cycle4"/>
    <dgm:cxn modelId="{16C59004-3BC4-4ED8-BE04-4C904614D816}" type="presOf" srcId="{120FD03C-D374-4F26-9A41-02E8AD44DBA1}" destId="{7FA8D578-31FE-45D5-B997-D4DE48D93C6A}" srcOrd="1" destOrd="0" presId="urn:microsoft.com/office/officeart/2005/8/layout/cycle4"/>
    <dgm:cxn modelId="{8C6F3C25-9CC7-4912-A80E-2D831BC59CBD}" type="presOf" srcId="{D36D6DBA-64C1-48A9-B0F5-B43C0DF6B1CB}" destId="{7FB56768-4E42-4EC8-94AA-07279A26D8EC}" srcOrd="0" destOrd="0" presId="urn:microsoft.com/office/officeart/2005/8/layout/cycle4"/>
    <dgm:cxn modelId="{CDB51BDB-BA20-4EFB-8A4F-5F5E3EA76DCB}" srcId="{86141C29-0882-457A-BE71-D4266ECEB73A}" destId="{8F85D35C-8B7D-4144-B5A7-B2773EAD5FD2}" srcOrd="0" destOrd="0" parTransId="{EADA8047-4009-474A-A8AB-B0C439E13B98}" sibTransId="{71981BE7-C749-411B-93E8-010144E17317}"/>
    <dgm:cxn modelId="{CADCC594-C842-4DD0-965E-B7E2E2A948D6}" type="presOf" srcId="{86141C29-0882-457A-BE71-D4266ECEB73A}" destId="{D304090C-9D32-4843-A753-44D1CE7AFDEA}" srcOrd="0" destOrd="0" presId="urn:microsoft.com/office/officeart/2005/8/layout/cycle4"/>
    <dgm:cxn modelId="{D4BEFD3C-1B2C-4341-9F27-E0CB587EADBA}" srcId="{346AE373-4592-47EF-B99B-773F9223CD6F}" destId="{81C22BB7-53ED-4BE4-AAAB-651A2CD096EB}" srcOrd="3" destOrd="0" parTransId="{F612198D-33A4-4F73-916C-25EFE41B0D38}" sibTransId="{E15AE29C-D399-4372-B599-6777F69714C9}"/>
    <dgm:cxn modelId="{5F5C2205-AD70-4944-A11D-7BC5F1A76C42}" type="presOf" srcId="{8F85D35C-8B7D-4144-B5A7-B2773EAD5FD2}" destId="{28F525E5-89B7-48FA-8B3D-31F4DB167E16}" srcOrd="1" destOrd="0" presId="urn:microsoft.com/office/officeart/2005/8/layout/cycle4"/>
    <dgm:cxn modelId="{2D1FBCF2-3902-4A0E-8EA0-A9F3D7C06A81}" srcId="{EC35123A-744A-4601-914E-2D6E20D0BC31}" destId="{D36D6DBA-64C1-48A9-B0F5-B43C0DF6B1CB}" srcOrd="0" destOrd="0" parTransId="{D5B38B1E-C3E8-4BE5-86D7-4D8A4ED29D2D}" sibTransId="{802C7F0A-63FD-450C-A27A-30854CF06683}"/>
    <dgm:cxn modelId="{E9D1CBE2-D12A-4ED1-8F33-BDE173D29D97}" type="presOf" srcId="{4EF002A3-6430-4BCB-BB7F-B69CCF6D6915}" destId="{7FA8D578-31FE-45D5-B997-D4DE48D93C6A}" srcOrd="1" destOrd="1" presId="urn:microsoft.com/office/officeart/2005/8/layout/cycle4"/>
    <dgm:cxn modelId="{C5FFD39D-4A3C-4F04-8F37-986E2C870D54}" srcId="{346AE373-4592-47EF-B99B-773F9223CD6F}" destId="{EC35123A-744A-4601-914E-2D6E20D0BC31}" srcOrd="2" destOrd="0" parTransId="{BFCFD266-5C44-4DA8-82B5-0D4ED4E320A9}" sibTransId="{B8F60D89-5739-4962-9B73-92D7CC385DAA}"/>
    <dgm:cxn modelId="{61315375-A183-40CF-8AA6-B7469A5DAC37}" type="presOf" srcId="{181AD52F-24E7-4CAB-BA97-0127D4F9D3D4}" destId="{0478BF32-48E4-4368-9383-7E1EB9995B10}" srcOrd="1" destOrd="0" presId="urn:microsoft.com/office/officeart/2005/8/layout/cycle4"/>
    <dgm:cxn modelId="{23BEC936-0A46-405A-8E3A-72511FAAB771}" type="presOf" srcId="{346AE373-4592-47EF-B99B-773F9223CD6F}" destId="{A5D7A33B-CDB4-4A94-9DC4-764851DA6A01}" srcOrd="0" destOrd="0" presId="urn:microsoft.com/office/officeart/2005/8/layout/cycle4"/>
    <dgm:cxn modelId="{FBF89420-7DAF-436C-A2E9-B79BF4104116}" type="presOf" srcId="{8F85D35C-8B7D-4144-B5A7-B2773EAD5FD2}" destId="{4FF392FB-85AE-4D5D-8AA0-7FFF8A9E771A}" srcOrd="0" destOrd="0" presId="urn:microsoft.com/office/officeart/2005/8/layout/cycle4"/>
    <dgm:cxn modelId="{756B25E6-2A17-420D-9A02-A28A66DBAFF6}" type="presParOf" srcId="{A5D7A33B-CDB4-4A94-9DC4-764851DA6A01}" destId="{5819FD02-C932-45A8-95AA-E45BD8252C47}" srcOrd="0" destOrd="0" presId="urn:microsoft.com/office/officeart/2005/8/layout/cycle4"/>
    <dgm:cxn modelId="{FA3AF6DD-2244-4231-9B1B-D3416F62BB58}" type="presParOf" srcId="{5819FD02-C932-45A8-95AA-E45BD8252C47}" destId="{74E60DDA-3253-4FA4-BB3A-229FD2234297}" srcOrd="0" destOrd="0" presId="urn:microsoft.com/office/officeart/2005/8/layout/cycle4"/>
    <dgm:cxn modelId="{72D47413-5C68-443F-A9A6-BA1F91AD9F92}" type="presParOf" srcId="{74E60DDA-3253-4FA4-BB3A-229FD2234297}" destId="{4FF392FB-85AE-4D5D-8AA0-7FFF8A9E771A}" srcOrd="0" destOrd="0" presId="urn:microsoft.com/office/officeart/2005/8/layout/cycle4"/>
    <dgm:cxn modelId="{51C740B5-044E-4432-9071-AF7D05E925BC}" type="presParOf" srcId="{74E60DDA-3253-4FA4-BB3A-229FD2234297}" destId="{28F525E5-89B7-48FA-8B3D-31F4DB167E16}" srcOrd="1" destOrd="0" presId="urn:microsoft.com/office/officeart/2005/8/layout/cycle4"/>
    <dgm:cxn modelId="{F4C318DB-9943-4B6D-8B5F-4511FF8B0F17}" type="presParOf" srcId="{5819FD02-C932-45A8-95AA-E45BD8252C47}" destId="{F0A3AA2A-B184-4E3A-A246-42DB0FA70BD6}" srcOrd="1" destOrd="0" presId="urn:microsoft.com/office/officeart/2005/8/layout/cycle4"/>
    <dgm:cxn modelId="{FAC833A8-B771-41C0-9226-A405732CA83A}" type="presParOf" srcId="{F0A3AA2A-B184-4E3A-A246-42DB0FA70BD6}" destId="{9CF13512-EAF5-4751-B41F-D9F3F5A73E0E}" srcOrd="0" destOrd="0" presId="urn:microsoft.com/office/officeart/2005/8/layout/cycle4"/>
    <dgm:cxn modelId="{32BB6BAE-3DBC-4204-A6A1-F4F495B0C0D3}" type="presParOf" srcId="{F0A3AA2A-B184-4E3A-A246-42DB0FA70BD6}" destId="{7FA8D578-31FE-45D5-B997-D4DE48D93C6A}" srcOrd="1" destOrd="0" presId="urn:microsoft.com/office/officeart/2005/8/layout/cycle4"/>
    <dgm:cxn modelId="{C6A7B7FC-55AB-4029-81BA-23E85FD6B459}" type="presParOf" srcId="{5819FD02-C932-45A8-95AA-E45BD8252C47}" destId="{115B34B3-2223-4CFB-94EA-12D374654252}" srcOrd="2" destOrd="0" presId="urn:microsoft.com/office/officeart/2005/8/layout/cycle4"/>
    <dgm:cxn modelId="{C283D8F8-67D8-4578-8C05-86709724E161}" type="presParOf" srcId="{115B34B3-2223-4CFB-94EA-12D374654252}" destId="{7FB56768-4E42-4EC8-94AA-07279A26D8EC}" srcOrd="0" destOrd="0" presId="urn:microsoft.com/office/officeart/2005/8/layout/cycle4"/>
    <dgm:cxn modelId="{F218586B-48AA-44BC-9611-E9DF42B1B76E}" type="presParOf" srcId="{115B34B3-2223-4CFB-94EA-12D374654252}" destId="{977D3413-659C-4CE6-8F21-F5DD99AF6EFE}" srcOrd="1" destOrd="0" presId="urn:microsoft.com/office/officeart/2005/8/layout/cycle4"/>
    <dgm:cxn modelId="{30B85258-FD55-4A93-B59E-378109357BBB}" type="presParOf" srcId="{5819FD02-C932-45A8-95AA-E45BD8252C47}" destId="{EDDD4B2B-D0B5-4DFE-8D70-BA6322FFE593}" srcOrd="3" destOrd="0" presId="urn:microsoft.com/office/officeart/2005/8/layout/cycle4"/>
    <dgm:cxn modelId="{59CCC7C9-7622-446D-9572-BDA1E1AC084E}" type="presParOf" srcId="{EDDD4B2B-D0B5-4DFE-8D70-BA6322FFE593}" destId="{EEB70083-725D-413A-8751-639EFAEB0E2F}" srcOrd="0" destOrd="0" presId="urn:microsoft.com/office/officeart/2005/8/layout/cycle4"/>
    <dgm:cxn modelId="{F525D46B-0CBC-470E-ACBD-1D31CF07D3BB}" type="presParOf" srcId="{EDDD4B2B-D0B5-4DFE-8D70-BA6322FFE593}" destId="{0478BF32-48E4-4368-9383-7E1EB9995B10}" srcOrd="1" destOrd="0" presId="urn:microsoft.com/office/officeart/2005/8/layout/cycle4"/>
    <dgm:cxn modelId="{42D18E34-CA76-4506-8118-C6E2324E3D79}" type="presParOf" srcId="{5819FD02-C932-45A8-95AA-E45BD8252C47}" destId="{36A789C6-78AA-49E1-BB9F-286E8A94D808}" srcOrd="4" destOrd="0" presId="urn:microsoft.com/office/officeart/2005/8/layout/cycle4"/>
    <dgm:cxn modelId="{544716AE-72A5-4558-B5D9-89DE631463B4}" type="presParOf" srcId="{A5D7A33B-CDB4-4A94-9DC4-764851DA6A01}" destId="{5C4B39FE-0DDB-452C-9154-B3D80B4D49CA}" srcOrd="1" destOrd="0" presId="urn:microsoft.com/office/officeart/2005/8/layout/cycle4"/>
    <dgm:cxn modelId="{58AA111B-424D-4085-999D-2F5D1CCD8F13}" type="presParOf" srcId="{5C4B39FE-0DDB-452C-9154-B3D80B4D49CA}" destId="{D304090C-9D32-4843-A753-44D1CE7AFDEA}" srcOrd="0" destOrd="0" presId="urn:microsoft.com/office/officeart/2005/8/layout/cycle4"/>
    <dgm:cxn modelId="{39BA3012-C18F-45B9-B59D-5CD7819F5EB4}" type="presParOf" srcId="{5C4B39FE-0DDB-452C-9154-B3D80B4D49CA}" destId="{4EB5285E-A532-4B82-B567-63F4949FAEAC}" srcOrd="1" destOrd="0" presId="urn:microsoft.com/office/officeart/2005/8/layout/cycle4"/>
    <dgm:cxn modelId="{18103492-CD36-4EFC-9CEB-84B6571F18BC}" type="presParOf" srcId="{5C4B39FE-0DDB-452C-9154-B3D80B4D49CA}" destId="{EB7B5A58-B8EC-4277-AFE4-AA7922D2D608}" srcOrd="2" destOrd="0" presId="urn:microsoft.com/office/officeart/2005/8/layout/cycle4"/>
    <dgm:cxn modelId="{8ECB0A49-CAFD-4924-A341-D01D67F5E899}" type="presParOf" srcId="{5C4B39FE-0DDB-452C-9154-B3D80B4D49CA}" destId="{6E532CF2-711C-4B39-B0BB-9243C32C7E50}" srcOrd="3" destOrd="0" presId="urn:microsoft.com/office/officeart/2005/8/layout/cycle4"/>
    <dgm:cxn modelId="{93BF2870-E952-49BD-9D6B-F00DA8356820}" type="presParOf" srcId="{5C4B39FE-0DDB-452C-9154-B3D80B4D49CA}" destId="{916F8AA9-42F5-4747-A898-D1E68F4BCF06}" srcOrd="4" destOrd="0" presId="urn:microsoft.com/office/officeart/2005/8/layout/cycle4"/>
    <dgm:cxn modelId="{F2235D21-E4B7-4DBA-8AEF-CBD26E8ABE6A}" type="presParOf" srcId="{A5D7A33B-CDB4-4A94-9DC4-764851DA6A01}" destId="{57251769-A075-4C46-919E-08627689085A}" srcOrd="2" destOrd="0" presId="urn:microsoft.com/office/officeart/2005/8/layout/cycle4"/>
    <dgm:cxn modelId="{B462C4D8-49AC-46E8-8620-C31EEEDAD07E}" type="presParOf" srcId="{A5D7A33B-CDB4-4A94-9DC4-764851DA6A01}" destId="{7B79C2AE-858C-4DE7-A098-E9EF6827FB8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B56768-4E42-4EC8-94AA-07279A26D8EC}">
      <dsp:nvSpPr>
        <dsp:cNvPr id="0" name=""/>
        <dsp:cNvSpPr/>
      </dsp:nvSpPr>
      <dsp:spPr>
        <a:xfrm>
          <a:off x="4820850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bandwidth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latency</a:t>
          </a:r>
          <a:endParaRPr lang="zh-CN" altLang="en-US" sz="1400" kern="1200" dirty="0"/>
        </a:p>
      </dsp:txBody>
      <dsp:txXfrm>
        <a:off x="5491597" y="3439731"/>
        <a:ext cx="1565078" cy="1086231"/>
      </dsp:txXfrm>
    </dsp:sp>
    <dsp:sp modelId="{EEB70083-725D-413A-8751-639EFAEB0E2F}">
      <dsp:nvSpPr>
        <dsp:cNvPr id="0" name=""/>
        <dsp:cNvSpPr/>
      </dsp:nvSpPr>
      <dsp:spPr>
        <a:xfrm>
          <a:off x="1172924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Function1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Function2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interface</a:t>
          </a:r>
          <a:endParaRPr lang="zh-CN" altLang="en-US" sz="1400" kern="1200" dirty="0"/>
        </a:p>
      </dsp:txBody>
      <dsp:txXfrm>
        <a:off x="1172924" y="3439731"/>
        <a:ext cx="1565078" cy="1086231"/>
      </dsp:txXfrm>
    </dsp:sp>
    <dsp:sp modelId="{9CF13512-EAF5-4751-B41F-D9F3F5A73E0E}">
      <dsp:nvSpPr>
        <dsp:cNvPr id="0" name=""/>
        <dsp:cNvSpPr/>
      </dsp:nvSpPr>
      <dsp:spPr>
        <a:xfrm>
          <a:off x="4800593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power on/off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Clock and clock scaling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Voltage scaling</a:t>
          </a:r>
          <a:endParaRPr lang="zh-CN" altLang="en-US" sz="1400" kern="1200" dirty="0"/>
        </a:p>
      </dsp:txBody>
      <dsp:txXfrm>
        <a:off x="5471341" y="0"/>
        <a:ext cx="1565078" cy="1086231"/>
      </dsp:txXfrm>
    </dsp:sp>
    <dsp:sp modelId="{4FF392FB-85AE-4D5D-8AA0-7FFF8A9E771A}">
      <dsp:nvSpPr>
        <dsp:cNvPr id="0" name=""/>
        <dsp:cNvSpPr/>
      </dsp:nvSpPr>
      <dsp:spPr>
        <a:xfrm>
          <a:off x="1172924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Software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hardware</a:t>
          </a:r>
          <a:endParaRPr lang="zh-CN" altLang="en-US" sz="1400" kern="1200" dirty="0"/>
        </a:p>
      </dsp:txBody>
      <dsp:txXfrm>
        <a:off x="1172924" y="0"/>
        <a:ext cx="1565078" cy="1086231"/>
      </dsp:txXfrm>
    </dsp:sp>
    <dsp:sp modelId="{D304090C-9D32-4843-A753-44D1CE7AFDEA}">
      <dsp:nvSpPr>
        <dsp:cNvPr id="0" name=""/>
        <dsp:cNvSpPr/>
      </dsp:nvSpPr>
      <dsp:spPr>
        <a:xfrm>
          <a:off x="2109798" y="257979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environment</a:t>
          </a:r>
          <a:endParaRPr lang="zh-CN" altLang="en-US" sz="1600" kern="1200" dirty="0"/>
        </a:p>
      </dsp:txBody>
      <dsp:txXfrm>
        <a:off x="2109798" y="257979"/>
        <a:ext cx="1959741" cy="1959741"/>
      </dsp:txXfrm>
    </dsp:sp>
    <dsp:sp modelId="{4EB5285E-A532-4B82-B567-63F4949FAEAC}">
      <dsp:nvSpPr>
        <dsp:cNvPr id="0" name=""/>
        <dsp:cNvSpPr/>
      </dsp:nvSpPr>
      <dsp:spPr>
        <a:xfrm rot="5400000">
          <a:off x="4160059" y="257979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Power management</a:t>
          </a:r>
          <a:endParaRPr lang="zh-CN" altLang="en-US" sz="1600" kern="1200" dirty="0"/>
        </a:p>
      </dsp:txBody>
      <dsp:txXfrm rot="5400000">
        <a:off x="4160059" y="257979"/>
        <a:ext cx="1959741" cy="1959741"/>
      </dsp:txXfrm>
    </dsp:sp>
    <dsp:sp modelId="{EB7B5A58-B8EC-4277-AFE4-AA7922D2D608}">
      <dsp:nvSpPr>
        <dsp:cNvPr id="0" name=""/>
        <dsp:cNvSpPr/>
      </dsp:nvSpPr>
      <dsp:spPr>
        <a:xfrm rot="10800000">
          <a:off x="4160059" y="2308241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Performance</a:t>
          </a:r>
          <a:endParaRPr lang="zh-CN" altLang="en-US" sz="1600" kern="1200" dirty="0"/>
        </a:p>
      </dsp:txBody>
      <dsp:txXfrm rot="10800000">
        <a:off x="4160059" y="2308241"/>
        <a:ext cx="1959741" cy="1959741"/>
      </dsp:txXfrm>
    </dsp:sp>
    <dsp:sp modelId="{6E532CF2-711C-4B39-B0BB-9243C32C7E50}">
      <dsp:nvSpPr>
        <dsp:cNvPr id="0" name=""/>
        <dsp:cNvSpPr/>
      </dsp:nvSpPr>
      <dsp:spPr>
        <a:xfrm rot="16200000">
          <a:off x="2109798" y="2308241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Function</a:t>
          </a:r>
          <a:endParaRPr lang="zh-CN" altLang="en-US" sz="1600" kern="1200" dirty="0"/>
        </a:p>
      </dsp:txBody>
      <dsp:txXfrm rot="16200000">
        <a:off x="2109798" y="2308241"/>
        <a:ext cx="1959741" cy="1959741"/>
      </dsp:txXfrm>
    </dsp:sp>
    <dsp:sp modelId="{57251769-A075-4C46-919E-08627689085A}">
      <dsp:nvSpPr>
        <dsp:cNvPr id="0" name=""/>
        <dsp:cNvSpPr/>
      </dsp:nvSpPr>
      <dsp:spPr>
        <a:xfrm>
          <a:off x="3776484" y="1855644"/>
          <a:ext cx="676631" cy="588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9C2AE-858C-4DE7-A098-E9EF6827FB8B}">
      <dsp:nvSpPr>
        <dsp:cNvPr id="0" name=""/>
        <dsp:cNvSpPr/>
      </dsp:nvSpPr>
      <dsp:spPr>
        <a:xfrm rot="10800000">
          <a:off x="3776484" y="2081942"/>
          <a:ext cx="676631" cy="588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B56768-4E42-4EC8-94AA-07279A26D8EC}">
      <dsp:nvSpPr>
        <dsp:cNvPr id="0" name=""/>
        <dsp:cNvSpPr/>
      </dsp:nvSpPr>
      <dsp:spPr>
        <a:xfrm>
          <a:off x="4820850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1080p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Memory access latency</a:t>
          </a:r>
          <a:endParaRPr lang="zh-CN" altLang="en-US" sz="1400" kern="1200" dirty="0"/>
        </a:p>
      </dsp:txBody>
      <dsp:txXfrm>
        <a:off x="5491597" y="3439731"/>
        <a:ext cx="1565078" cy="1086231"/>
      </dsp:txXfrm>
    </dsp:sp>
    <dsp:sp modelId="{EEB70083-725D-413A-8751-639EFAEB0E2F}">
      <dsp:nvSpPr>
        <dsp:cNvPr id="0" name=""/>
        <dsp:cNvSpPr/>
      </dsp:nvSpPr>
      <dsp:spPr>
        <a:xfrm>
          <a:off x="1172924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Video encoder</a:t>
          </a:r>
          <a:endParaRPr lang="zh-CN" altLang="en-US" sz="1400" kern="1200" dirty="0"/>
        </a:p>
      </dsp:txBody>
      <dsp:txXfrm>
        <a:off x="1172924" y="3439731"/>
        <a:ext cx="1565078" cy="1086231"/>
      </dsp:txXfrm>
    </dsp:sp>
    <dsp:sp modelId="{9CF13512-EAF5-4751-B41F-D9F3F5A73E0E}">
      <dsp:nvSpPr>
        <dsp:cNvPr id="0" name=""/>
        <dsp:cNvSpPr/>
      </dsp:nvSpPr>
      <dsp:spPr>
        <a:xfrm>
          <a:off x="4800593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power on/off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Clock and clock scaling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Voltage scaling</a:t>
          </a:r>
          <a:endParaRPr lang="zh-CN" altLang="en-US" sz="1400" kern="1200" dirty="0"/>
        </a:p>
      </dsp:txBody>
      <dsp:txXfrm>
        <a:off x="5471341" y="0"/>
        <a:ext cx="1565078" cy="1086231"/>
      </dsp:txXfrm>
    </dsp:sp>
    <dsp:sp modelId="{4FF392FB-85AE-4D5D-8AA0-7FFF8A9E771A}">
      <dsp:nvSpPr>
        <dsp:cNvPr id="0" name=""/>
        <dsp:cNvSpPr/>
      </dsp:nvSpPr>
      <dsp:spPr>
        <a:xfrm>
          <a:off x="1172924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Android/Linux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Cortex-A8 with AXI</a:t>
          </a:r>
          <a:endParaRPr lang="zh-CN" altLang="en-US" sz="1400" kern="1200" dirty="0"/>
        </a:p>
      </dsp:txBody>
      <dsp:txXfrm>
        <a:off x="1172924" y="0"/>
        <a:ext cx="1565078" cy="1086231"/>
      </dsp:txXfrm>
    </dsp:sp>
    <dsp:sp modelId="{D304090C-9D32-4843-A753-44D1CE7AFDEA}">
      <dsp:nvSpPr>
        <dsp:cNvPr id="0" name=""/>
        <dsp:cNvSpPr/>
      </dsp:nvSpPr>
      <dsp:spPr>
        <a:xfrm>
          <a:off x="2109798" y="257979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environment</a:t>
          </a:r>
          <a:endParaRPr lang="zh-CN" altLang="en-US" sz="1600" kern="1200" dirty="0"/>
        </a:p>
      </dsp:txBody>
      <dsp:txXfrm>
        <a:off x="2109798" y="257979"/>
        <a:ext cx="1959741" cy="1959741"/>
      </dsp:txXfrm>
    </dsp:sp>
    <dsp:sp modelId="{4EB5285E-A532-4B82-B567-63F4949FAEAC}">
      <dsp:nvSpPr>
        <dsp:cNvPr id="0" name=""/>
        <dsp:cNvSpPr/>
      </dsp:nvSpPr>
      <dsp:spPr>
        <a:xfrm rot="5400000">
          <a:off x="4160059" y="257979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Power management</a:t>
          </a:r>
          <a:endParaRPr lang="zh-CN" altLang="en-US" sz="1600" kern="1200" dirty="0"/>
        </a:p>
      </dsp:txBody>
      <dsp:txXfrm rot="5400000">
        <a:off x="4160059" y="257979"/>
        <a:ext cx="1959741" cy="1959741"/>
      </dsp:txXfrm>
    </dsp:sp>
    <dsp:sp modelId="{EB7B5A58-B8EC-4277-AFE4-AA7922D2D608}">
      <dsp:nvSpPr>
        <dsp:cNvPr id="0" name=""/>
        <dsp:cNvSpPr/>
      </dsp:nvSpPr>
      <dsp:spPr>
        <a:xfrm rot="10800000">
          <a:off x="4160059" y="2308241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Performance</a:t>
          </a:r>
          <a:endParaRPr lang="zh-CN" altLang="en-US" sz="1600" kern="1200" dirty="0"/>
        </a:p>
      </dsp:txBody>
      <dsp:txXfrm rot="10800000">
        <a:off x="4160059" y="2308241"/>
        <a:ext cx="1959741" cy="1959741"/>
      </dsp:txXfrm>
    </dsp:sp>
    <dsp:sp modelId="{6E532CF2-711C-4B39-B0BB-9243C32C7E50}">
      <dsp:nvSpPr>
        <dsp:cNvPr id="0" name=""/>
        <dsp:cNvSpPr/>
      </dsp:nvSpPr>
      <dsp:spPr>
        <a:xfrm rot="16200000">
          <a:off x="2109798" y="2308241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Function</a:t>
          </a:r>
          <a:endParaRPr lang="zh-CN" altLang="en-US" sz="1600" kern="1200" dirty="0"/>
        </a:p>
      </dsp:txBody>
      <dsp:txXfrm rot="16200000">
        <a:off x="2109798" y="2308241"/>
        <a:ext cx="1959741" cy="1959741"/>
      </dsp:txXfrm>
    </dsp:sp>
    <dsp:sp modelId="{57251769-A075-4C46-919E-08627689085A}">
      <dsp:nvSpPr>
        <dsp:cNvPr id="0" name=""/>
        <dsp:cNvSpPr/>
      </dsp:nvSpPr>
      <dsp:spPr>
        <a:xfrm>
          <a:off x="3776484" y="1855644"/>
          <a:ext cx="676631" cy="588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9C2AE-858C-4DE7-A098-E9EF6827FB8B}">
      <dsp:nvSpPr>
        <dsp:cNvPr id="0" name=""/>
        <dsp:cNvSpPr/>
      </dsp:nvSpPr>
      <dsp:spPr>
        <a:xfrm rot="10800000">
          <a:off x="3776484" y="2081942"/>
          <a:ext cx="676631" cy="588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B56768-4E42-4EC8-94AA-07279A26D8EC}">
      <dsp:nvSpPr>
        <dsp:cNvPr id="0" name=""/>
        <dsp:cNvSpPr/>
      </dsp:nvSpPr>
      <dsp:spPr>
        <a:xfrm>
          <a:off x="4820850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Data rate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</dsp:txBody>
      <dsp:txXfrm>
        <a:off x="5491597" y="3439731"/>
        <a:ext cx="1565078" cy="1086231"/>
      </dsp:txXfrm>
    </dsp:sp>
    <dsp:sp modelId="{EEB70083-725D-413A-8751-639EFAEB0E2F}">
      <dsp:nvSpPr>
        <dsp:cNvPr id="0" name=""/>
        <dsp:cNvSpPr/>
      </dsp:nvSpPr>
      <dsp:spPr>
        <a:xfrm>
          <a:off x="1172924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err="1" smtClean="0"/>
            <a:t>Sd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init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read/write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</dsp:txBody>
      <dsp:txXfrm>
        <a:off x="1172924" y="3439731"/>
        <a:ext cx="1565078" cy="1086231"/>
      </dsp:txXfrm>
    </dsp:sp>
    <dsp:sp modelId="{9CF13512-EAF5-4751-B41F-D9F3F5A73E0E}">
      <dsp:nvSpPr>
        <dsp:cNvPr id="0" name=""/>
        <dsp:cNvSpPr/>
      </dsp:nvSpPr>
      <dsp:spPr>
        <a:xfrm>
          <a:off x="4800593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Gpu power on work around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Nand </a:t>
          </a:r>
          <a:r>
            <a:rPr lang="zh-CN" altLang="en-US" sz="1100" kern="1200" dirty="0" smtClean="0"/>
            <a:t>跨时钟域</a:t>
          </a:r>
          <a:r>
            <a:rPr lang="en-US" altLang="zh-CN" sz="1100" kern="1200" dirty="0" smtClean="0"/>
            <a:t>issue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Nand </a:t>
          </a:r>
          <a:r>
            <a:rPr lang="zh-CN" altLang="en-US" sz="1100" kern="1200" dirty="0" smtClean="0"/>
            <a:t>多个时钟同步问题</a:t>
          </a:r>
          <a:endParaRPr lang="zh-CN" altLang="en-US" sz="1100" kern="1200" dirty="0"/>
        </a:p>
      </dsp:txBody>
      <dsp:txXfrm>
        <a:off x="5471341" y="0"/>
        <a:ext cx="1565078" cy="1086231"/>
      </dsp:txXfrm>
    </dsp:sp>
    <dsp:sp modelId="{4FF392FB-85AE-4D5D-8AA0-7FFF8A9E771A}">
      <dsp:nvSpPr>
        <dsp:cNvPr id="0" name=""/>
        <dsp:cNvSpPr/>
      </dsp:nvSpPr>
      <dsp:spPr>
        <a:xfrm>
          <a:off x="1172924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</dsp:txBody>
      <dsp:txXfrm>
        <a:off x="1172924" y="0"/>
        <a:ext cx="1565078" cy="1086231"/>
      </dsp:txXfrm>
    </dsp:sp>
    <dsp:sp modelId="{D304090C-9D32-4843-A753-44D1CE7AFDEA}">
      <dsp:nvSpPr>
        <dsp:cNvPr id="0" name=""/>
        <dsp:cNvSpPr/>
      </dsp:nvSpPr>
      <dsp:spPr>
        <a:xfrm>
          <a:off x="2109798" y="257979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environment</a:t>
          </a:r>
          <a:endParaRPr lang="zh-CN" altLang="en-US" sz="1600" kern="1200" dirty="0"/>
        </a:p>
      </dsp:txBody>
      <dsp:txXfrm>
        <a:off x="2109798" y="257979"/>
        <a:ext cx="1959741" cy="1959741"/>
      </dsp:txXfrm>
    </dsp:sp>
    <dsp:sp modelId="{4EB5285E-A532-4B82-B567-63F4949FAEAC}">
      <dsp:nvSpPr>
        <dsp:cNvPr id="0" name=""/>
        <dsp:cNvSpPr/>
      </dsp:nvSpPr>
      <dsp:spPr>
        <a:xfrm rot="5400000">
          <a:off x="4160059" y="257979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Power management</a:t>
          </a:r>
          <a:endParaRPr lang="zh-CN" altLang="en-US" sz="1600" kern="1200" dirty="0"/>
        </a:p>
      </dsp:txBody>
      <dsp:txXfrm rot="5400000">
        <a:off x="4160059" y="257979"/>
        <a:ext cx="1959741" cy="1959741"/>
      </dsp:txXfrm>
    </dsp:sp>
    <dsp:sp modelId="{EB7B5A58-B8EC-4277-AFE4-AA7922D2D608}">
      <dsp:nvSpPr>
        <dsp:cNvPr id="0" name=""/>
        <dsp:cNvSpPr/>
      </dsp:nvSpPr>
      <dsp:spPr>
        <a:xfrm rot="10800000">
          <a:off x="4160059" y="2308241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Performance</a:t>
          </a:r>
          <a:endParaRPr lang="zh-CN" altLang="en-US" sz="1600" kern="1200" dirty="0"/>
        </a:p>
      </dsp:txBody>
      <dsp:txXfrm rot="10800000">
        <a:off x="4160059" y="2308241"/>
        <a:ext cx="1959741" cy="1959741"/>
      </dsp:txXfrm>
    </dsp:sp>
    <dsp:sp modelId="{6E532CF2-711C-4B39-B0BB-9243C32C7E50}">
      <dsp:nvSpPr>
        <dsp:cNvPr id="0" name=""/>
        <dsp:cNvSpPr/>
      </dsp:nvSpPr>
      <dsp:spPr>
        <a:xfrm rot="16200000">
          <a:off x="2109798" y="2308241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Function</a:t>
          </a:r>
          <a:endParaRPr lang="zh-CN" altLang="en-US" sz="1600" kern="1200" dirty="0"/>
        </a:p>
      </dsp:txBody>
      <dsp:txXfrm rot="16200000">
        <a:off x="2109798" y="2308241"/>
        <a:ext cx="1959741" cy="1959741"/>
      </dsp:txXfrm>
    </dsp:sp>
    <dsp:sp modelId="{57251769-A075-4C46-919E-08627689085A}">
      <dsp:nvSpPr>
        <dsp:cNvPr id="0" name=""/>
        <dsp:cNvSpPr/>
      </dsp:nvSpPr>
      <dsp:spPr>
        <a:xfrm>
          <a:off x="3776484" y="1855644"/>
          <a:ext cx="676631" cy="588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9C2AE-858C-4DE7-A098-E9EF6827FB8B}">
      <dsp:nvSpPr>
        <dsp:cNvPr id="0" name=""/>
        <dsp:cNvSpPr/>
      </dsp:nvSpPr>
      <dsp:spPr>
        <a:xfrm rot="10800000">
          <a:off x="3776484" y="2081942"/>
          <a:ext cx="676631" cy="588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B56768-4E42-4EC8-94AA-07279A26D8EC}">
      <dsp:nvSpPr>
        <dsp:cNvPr id="0" name=""/>
        <dsp:cNvSpPr/>
      </dsp:nvSpPr>
      <dsp:spPr>
        <a:xfrm>
          <a:off x="4820850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高速和普通速度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正反沿采数对于速度的影响</a:t>
          </a:r>
          <a:endParaRPr lang="zh-CN" altLang="en-US" sz="1000" kern="1200" dirty="0"/>
        </a:p>
      </dsp:txBody>
      <dsp:txXfrm>
        <a:off x="5491597" y="3439731"/>
        <a:ext cx="1565078" cy="1086231"/>
      </dsp:txXfrm>
    </dsp:sp>
    <dsp:sp modelId="{EEB70083-725D-413A-8751-639EFAEB0E2F}">
      <dsp:nvSpPr>
        <dsp:cNvPr id="0" name=""/>
        <dsp:cNvSpPr/>
      </dsp:nvSpPr>
      <dsp:spPr>
        <a:xfrm>
          <a:off x="1172924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init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read/write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/>
        </a:p>
      </dsp:txBody>
      <dsp:txXfrm>
        <a:off x="1172924" y="3439731"/>
        <a:ext cx="1565078" cy="1086231"/>
      </dsp:txXfrm>
    </dsp:sp>
    <dsp:sp modelId="{9CF13512-EAF5-4751-B41F-D9F3F5A73E0E}">
      <dsp:nvSpPr>
        <dsp:cNvPr id="0" name=""/>
        <dsp:cNvSpPr/>
      </dsp:nvSpPr>
      <dsp:spPr>
        <a:xfrm>
          <a:off x="4800593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err="1" smtClean="0"/>
            <a:t>Sd</a:t>
          </a:r>
          <a:r>
            <a:rPr lang="en-US" altLang="zh-CN" sz="1000" kern="1200" dirty="0" smtClean="0"/>
            <a:t> host power in </a:t>
          </a:r>
          <a:r>
            <a:rPr lang="en-US" altLang="zh-CN" sz="1000" kern="1200" dirty="0" err="1" smtClean="0"/>
            <a:t>pso</a:t>
          </a:r>
          <a:r>
            <a:rPr lang="en-US" altLang="zh-CN" sz="1000" kern="1200" dirty="0" smtClean="0"/>
            <a:t> core domain; </a:t>
          </a:r>
          <a:r>
            <a:rPr lang="en-US" altLang="zh-CN" sz="1000" kern="1200" dirty="0" err="1" smtClean="0"/>
            <a:t>sd</a:t>
          </a:r>
          <a:r>
            <a:rPr lang="en-US" altLang="zh-CN" sz="1000" kern="1200" dirty="0" smtClean="0"/>
            <a:t> card power control by PMIC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err="1" smtClean="0"/>
            <a:t>Clkrst</a:t>
          </a:r>
          <a:r>
            <a:rPr lang="en-US" altLang="zh-CN" sz="1000" kern="1200" dirty="0" smtClean="0"/>
            <a:t> module provide </a:t>
          </a:r>
          <a:r>
            <a:rPr lang="en-US" altLang="zh-CN" sz="1000" kern="1200" dirty="0" err="1" smtClean="0"/>
            <a:t>sd</a:t>
          </a:r>
          <a:r>
            <a:rPr lang="en-US" altLang="zh-CN" sz="1000" kern="1200" dirty="0" smtClean="0"/>
            <a:t> module clock; </a:t>
          </a:r>
          <a:r>
            <a:rPr lang="en-US" altLang="zh-CN" sz="1000" kern="1200" dirty="0" err="1" smtClean="0"/>
            <a:t>sd</a:t>
          </a:r>
          <a:r>
            <a:rPr lang="en-US" altLang="zh-CN" sz="1000" kern="1200" dirty="0" smtClean="0"/>
            <a:t> module generate </a:t>
          </a:r>
          <a:r>
            <a:rPr lang="en-US" altLang="zh-CN" sz="1000" kern="1200" dirty="0" err="1" smtClean="0"/>
            <a:t>sd</a:t>
          </a:r>
          <a:r>
            <a:rPr lang="en-US" altLang="zh-CN" sz="1000" kern="1200" dirty="0" smtClean="0"/>
            <a:t> bus clock</a:t>
          </a:r>
          <a:endParaRPr lang="zh-CN" altLang="en-US" sz="1000" kern="1200" dirty="0"/>
        </a:p>
      </dsp:txBody>
      <dsp:txXfrm>
        <a:off x="5471341" y="0"/>
        <a:ext cx="1565078" cy="1086231"/>
      </dsp:txXfrm>
    </dsp:sp>
    <dsp:sp modelId="{4FF392FB-85AE-4D5D-8AA0-7FFF8A9E771A}">
      <dsp:nvSpPr>
        <dsp:cNvPr id="0" name=""/>
        <dsp:cNvSpPr/>
      </dsp:nvSpPr>
      <dsp:spPr>
        <a:xfrm>
          <a:off x="1172924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/>
        </a:p>
      </dsp:txBody>
      <dsp:txXfrm>
        <a:off x="1172924" y="0"/>
        <a:ext cx="1565078" cy="1086231"/>
      </dsp:txXfrm>
    </dsp:sp>
    <dsp:sp modelId="{D304090C-9D32-4843-A753-44D1CE7AFDEA}">
      <dsp:nvSpPr>
        <dsp:cNvPr id="0" name=""/>
        <dsp:cNvSpPr/>
      </dsp:nvSpPr>
      <dsp:spPr>
        <a:xfrm>
          <a:off x="2109798" y="257979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environment</a:t>
          </a:r>
          <a:endParaRPr lang="zh-CN" altLang="en-US" sz="1600" kern="1200" dirty="0"/>
        </a:p>
      </dsp:txBody>
      <dsp:txXfrm>
        <a:off x="2109798" y="257979"/>
        <a:ext cx="1959741" cy="1959741"/>
      </dsp:txXfrm>
    </dsp:sp>
    <dsp:sp modelId="{4EB5285E-A532-4B82-B567-63F4949FAEAC}">
      <dsp:nvSpPr>
        <dsp:cNvPr id="0" name=""/>
        <dsp:cNvSpPr/>
      </dsp:nvSpPr>
      <dsp:spPr>
        <a:xfrm rot="5400000">
          <a:off x="4160059" y="257979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Power management</a:t>
          </a:r>
          <a:endParaRPr lang="zh-CN" altLang="en-US" sz="1600" kern="1200" dirty="0"/>
        </a:p>
      </dsp:txBody>
      <dsp:txXfrm rot="5400000">
        <a:off x="4160059" y="257979"/>
        <a:ext cx="1959741" cy="1959741"/>
      </dsp:txXfrm>
    </dsp:sp>
    <dsp:sp modelId="{EB7B5A58-B8EC-4277-AFE4-AA7922D2D608}">
      <dsp:nvSpPr>
        <dsp:cNvPr id="0" name=""/>
        <dsp:cNvSpPr/>
      </dsp:nvSpPr>
      <dsp:spPr>
        <a:xfrm rot="10800000">
          <a:off x="4160059" y="2308241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Performance</a:t>
          </a:r>
          <a:endParaRPr lang="zh-CN" altLang="en-US" sz="1600" kern="1200" dirty="0"/>
        </a:p>
      </dsp:txBody>
      <dsp:txXfrm rot="10800000">
        <a:off x="4160059" y="2308241"/>
        <a:ext cx="1959741" cy="1959741"/>
      </dsp:txXfrm>
    </dsp:sp>
    <dsp:sp modelId="{6E532CF2-711C-4B39-B0BB-9243C32C7E50}">
      <dsp:nvSpPr>
        <dsp:cNvPr id="0" name=""/>
        <dsp:cNvSpPr/>
      </dsp:nvSpPr>
      <dsp:spPr>
        <a:xfrm rot="16200000">
          <a:off x="2109798" y="2308241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Function</a:t>
          </a:r>
          <a:endParaRPr lang="zh-CN" altLang="en-US" sz="1600" kern="1200" dirty="0"/>
        </a:p>
      </dsp:txBody>
      <dsp:txXfrm rot="16200000">
        <a:off x="2109798" y="2308241"/>
        <a:ext cx="1959741" cy="1959741"/>
      </dsp:txXfrm>
    </dsp:sp>
    <dsp:sp modelId="{57251769-A075-4C46-919E-08627689085A}">
      <dsp:nvSpPr>
        <dsp:cNvPr id="0" name=""/>
        <dsp:cNvSpPr/>
      </dsp:nvSpPr>
      <dsp:spPr>
        <a:xfrm>
          <a:off x="3776484" y="1855644"/>
          <a:ext cx="676631" cy="588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9C2AE-858C-4DE7-A098-E9EF6827FB8B}">
      <dsp:nvSpPr>
        <dsp:cNvPr id="0" name=""/>
        <dsp:cNvSpPr/>
      </dsp:nvSpPr>
      <dsp:spPr>
        <a:xfrm rot="10800000">
          <a:off x="3776484" y="2081942"/>
          <a:ext cx="676631" cy="588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B56768-4E42-4EC8-94AA-07279A26D8EC}">
      <dsp:nvSpPr>
        <dsp:cNvPr id="0" name=""/>
        <dsp:cNvSpPr/>
      </dsp:nvSpPr>
      <dsp:spPr>
        <a:xfrm>
          <a:off x="4820850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?</a:t>
          </a:r>
          <a:endParaRPr lang="zh-CN" altLang="en-US" sz="2300" kern="1200" dirty="0"/>
        </a:p>
      </dsp:txBody>
      <dsp:txXfrm>
        <a:off x="5491597" y="3439731"/>
        <a:ext cx="1565078" cy="1086231"/>
      </dsp:txXfrm>
    </dsp:sp>
    <dsp:sp modelId="{EEB70083-725D-413A-8751-639EFAEB0E2F}">
      <dsp:nvSpPr>
        <dsp:cNvPr id="0" name=""/>
        <dsp:cNvSpPr/>
      </dsp:nvSpPr>
      <dsp:spPr>
        <a:xfrm>
          <a:off x="1172924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1</a:t>
          </a:r>
          <a:endParaRPr lang="zh-CN" altLang="en-US" sz="2300" kern="1200" dirty="0"/>
        </a:p>
      </dsp:txBody>
      <dsp:txXfrm>
        <a:off x="1172924" y="3439731"/>
        <a:ext cx="1565078" cy="1086231"/>
      </dsp:txXfrm>
    </dsp:sp>
    <dsp:sp modelId="{9CF13512-EAF5-4751-B41F-D9F3F5A73E0E}">
      <dsp:nvSpPr>
        <dsp:cNvPr id="0" name=""/>
        <dsp:cNvSpPr/>
      </dsp:nvSpPr>
      <dsp:spPr>
        <a:xfrm>
          <a:off x="4800593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2: clock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4: power</a:t>
          </a:r>
          <a:endParaRPr lang="zh-CN" altLang="en-US" sz="2300" kern="1200" dirty="0"/>
        </a:p>
      </dsp:txBody>
      <dsp:txXfrm>
        <a:off x="5471341" y="0"/>
        <a:ext cx="1565078" cy="1086231"/>
      </dsp:txXfrm>
    </dsp:sp>
    <dsp:sp modelId="{4FF392FB-85AE-4D5D-8AA0-7FFF8A9E771A}">
      <dsp:nvSpPr>
        <dsp:cNvPr id="0" name=""/>
        <dsp:cNvSpPr/>
      </dsp:nvSpPr>
      <dsp:spPr>
        <a:xfrm>
          <a:off x="1172924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3</a:t>
          </a:r>
          <a:endParaRPr lang="zh-CN" altLang="en-US" sz="2300" kern="1200" dirty="0"/>
        </a:p>
      </dsp:txBody>
      <dsp:txXfrm>
        <a:off x="1172924" y="0"/>
        <a:ext cx="1565078" cy="1086231"/>
      </dsp:txXfrm>
    </dsp:sp>
    <dsp:sp modelId="{D304090C-9D32-4843-A753-44D1CE7AFDEA}">
      <dsp:nvSpPr>
        <dsp:cNvPr id="0" name=""/>
        <dsp:cNvSpPr/>
      </dsp:nvSpPr>
      <dsp:spPr>
        <a:xfrm>
          <a:off x="2109798" y="257979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Environment</a:t>
          </a:r>
          <a:endParaRPr lang="zh-CN" altLang="en-US" sz="1600" kern="1200" dirty="0"/>
        </a:p>
      </dsp:txBody>
      <dsp:txXfrm>
        <a:off x="2109798" y="257979"/>
        <a:ext cx="1959741" cy="1959741"/>
      </dsp:txXfrm>
    </dsp:sp>
    <dsp:sp modelId="{4EB5285E-A532-4B82-B567-63F4949FAEAC}">
      <dsp:nvSpPr>
        <dsp:cNvPr id="0" name=""/>
        <dsp:cNvSpPr/>
      </dsp:nvSpPr>
      <dsp:spPr>
        <a:xfrm rot="5400000">
          <a:off x="4160059" y="257979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Power management</a:t>
          </a:r>
          <a:endParaRPr lang="zh-CN" altLang="en-US" sz="1600" kern="1200" dirty="0"/>
        </a:p>
      </dsp:txBody>
      <dsp:txXfrm rot="5400000">
        <a:off x="4160059" y="257979"/>
        <a:ext cx="1959741" cy="1959741"/>
      </dsp:txXfrm>
    </dsp:sp>
    <dsp:sp modelId="{EB7B5A58-B8EC-4277-AFE4-AA7922D2D608}">
      <dsp:nvSpPr>
        <dsp:cNvPr id="0" name=""/>
        <dsp:cNvSpPr/>
      </dsp:nvSpPr>
      <dsp:spPr>
        <a:xfrm rot="10800000">
          <a:off x="4160059" y="2308241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Performance</a:t>
          </a:r>
          <a:endParaRPr lang="zh-CN" altLang="en-US" sz="1600" kern="1200" dirty="0"/>
        </a:p>
      </dsp:txBody>
      <dsp:txXfrm rot="10800000">
        <a:off x="4160059" y="2308241"/>
        <a:ext cx="1959741" cy="1959741"/>
      </dsp:txXfrm>
    </dsp:sp>
    <dsp:sp modelId="{6E532CF2-711C-4B39-B0BB-9243C32C7E50}">
      <dsp:nvSpPr>
        <dsp:cNvPr id="0" name=""/>
        <dsp:cNvSpPr/>
      </dsp:nvSpPr>
      <dsp:spPr>
        <a:xfrm rot="16200000">
          <a:off x="2109798" y="2308241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Function</a:t>
          </a:r>
          <a:endParaRPr lang="zh-CN" altLang="en-US" sz="1600" kern="1200" dirty="0"/>
        </a:p>
      </dsp:txBody>
      <dsp:txXfrm rot="16200000">
        <a:off x="2109798" y="2308241"/>
        <a:ext cx="1959741" cy="1959741"/>
      </dsp:txXfrm>
    </dsp:sp>
    <dsp:sp modelId="{57251769-A075-4C46-919E-08627689085A}">
      <dsp:nvSpPr>
        <dsp:cNvPr id="0" name=""/>
        <dsp:cNvSpPr/>
      </dsp:nvSpPr>
      <dsp:spPr>
        <a:xfrm>
          <a:off x="3776484" y="1855644"/>
          <a:ext cx="676631" cy="588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9C2AE-858C-4DE7-A098-E9EF6827FB8B}">
      <dsp:nvSpPr>
        <dsp:cNvPr id="0" name=""/>
        <dsp:cNvSpPr/>
      </dsp:nvSpPr>
      <dsp:spPr>
        <a:xfrm rot="10800000">
          <a:off x="3776484" y="2081942"/>
          <a:ext cx="676631" cy="588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10EBF31B-2DC8-4AAD-A509-22BA206749C7}" type="datetimeFigureOut">
              <a:rPr lang="zh-CN" altLang="en-US"/>
              <a:pPr>
                <a:defRPr/>
              </a:pPr>
              <a:t>2011-07-20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D4D4C58D-BD74-48AE-BC1C-0DD7B42B7C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A8619FC7-8D2E-4FF8-82B0-6C320D8571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F929AB-69F8-4A11-8E27-508B4A55FED4}" type="slidenum">
              <a:rPr lang="en-US" altLang="zh-CN" smtClean="0">
                <a:ea typeface="宋体" pitchFamily="2" charset="-122"/>
              </a:rPr>
              <a:pPr/>
              <a:t>2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5CAE4-EAE1-41E9-97D2-CE2CBA75E5EB}" type="slidenum"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pPr/>
              <a:t>14</a:t>
            </a:fld>
            <a:endParaRPr lang="en-US" altLang="zh-CN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给出能使用多长时间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zh-CN" altLang="en-US" dirty="0" smtClean="0">
                <a:ea typeface="宋体" pitchFamily="2" charset="-122"/>
              </a:rPr>
              <a:t>比直接给功耗数据好</a:t>
            </a:r>
            <a:r>
              <a:rPr lang="en-US" altLang="zh-CN" dirty="0" smtClean="0">
                <a:ea typeface="宋体" pitchFamily="2" charset="-122"/>
              </a:rPr>
              <a:t>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178BD0-6E3E-479B-BB88-1B07360F6847}" type="slidenum">
              <a:rPr lang="en-US" altLang="zh-CN" smtClean="0">
                <a:ea typeface="宋体" pitchFamily="2" charset="-122"/>
              </a:rPr>
              <a:pPr/>
              <a:t>3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关键是如何引入</a:t>
            </a:r>
            <a:r>
              <a:rPr lang="en-US" altLang="zh-CN" smtClean="0">
                <a:ea typeface="宋体" pitchFamily="2" charset="-122"/>
              </a:rPr>
              <a:t>power</a:t>
            </a:r>
            <a:r>
              <a:rPr lang="zh-CN" altLang="en-US" smtClean="0">
                <a:ea typeface="宋体" pitchFamily="2" charset="-122"/>
              </a:rPr>
              <a:t>和</a:t>
            </a:r>
            <a:r>
              <a:rPr lang="en-US" altLang="zh-CN" smtClean="0">
                <a:ea typeface="宋体" pitchFamily="2" charset="-122"/>
              </a:rPr>
              <a:t>clock, </a:t>
            </a:r>
            <a:r>
              <a:rPr lang="zh-CN" altLang="en-US" smtClean="0">
                <a:ea typeface="宋体" pitchFamily="2" charset="-122"/>
              </a:rPr>
              <a:t>开发经验越少</a:t>
            </a:r>
            <a:r>
              <a:rPr lang="en-US" altLang="zh-CN" smtClean="0">
                <a:ea typeface="宋体" pitchFamily="2" charset="-122"/>
              </a:rPr>
              <a:t>, </a:t>
            </a:r>
            <a:r>
              <a:rPr lang="zh-CN" altLang="en-US" smtClean="0">
                <a:ea typeface="宋体" pitchFamily="2" charset="-122"/>
              </a:rPr>
              <a:t>对这个问题可能越难以理解</a:t>
            </a:r>
            <a:r>
              <a:rPr lang="en-US" altLang="zh-CN" smtClean="0">
                <a:ea typeface="宋体" pitchFamily="2" charset="-122"/>
              </a:rPr>
              <a:t>. </a:t>
            </a: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需要从功能模块过渡到</a:t>
            </a:r>
            <a:r>
              <a:rPr lang="en-US" altLang="zh-CN" smtClean="0">
                <a:ea typeface="宋体" pitchFamily="2" charset="-122"/>
              </a:rPr>
              <a:t>power, clock</a:t>
            </a:r>
            <a:r>
              <a:rPr lang="zh-CN" altLang="en-US" smtClean="0">
                <a:ea typeface="宋体" pitchFamily="2" charset="-122"/>
              </a:rPr>
              <a:t>两个模块</a:t>
            </a:r>
            <a:r>
              <a:rPr lang="en-US" altLang="zh-CN" smtClean="0">
                <a:ea typeface="宋体" pitchFamily="2" charset="-122"/>
              </a:rPr>
              <a:t>, </a:t>
            </a:r>
            <a:r>
              <a:rPr lang="zh-CN" altLang="en-US" smtClean="0">
                <a:ea typeface="宋体" pitchFamily="2" charset="-122"/>
              </a:rPr>
              <a:t>然后再过渡到系统</a:t>
            </a:r>
            <a:r>
              <a:rPr lang="en-US" altLang="zh-CN" smtClean="0">
                <a:ea typeface="宋体" pitchFamily="2" charset="-122"/>
              </a:rPr>
              <a:t>.</a:t>
            </a: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去年向大家介绍了</a:t>
            </a:r>
            <a:r>
              <a:rPr lang="en-US" altLang="zh-CN" smtClean="0">
                <a:ea typeface="宋体" pitchFamily="2" charset="-122"/>
              </a:rPr>
              <a:t>arm, </a:t>
            </a:r>
            <a:r>
              <a:rPr lang="zh-CN" altLang="en-US" smtClean="0">
                <a:ea typeface="宋体" pitchFamily="2" charset="-122"/>
              </a:rPr>
              <a:t>当时我说</a:t>
            </a:r>
            <a:r>
              <a:rPr lang="en-US" altLang="zh-CN" smtClean="0">
                <a:ea typeface="宋体" pitchFamily="2" charset="-122"/>
              </a:rPr>
              <a:t>Cortex-A</a:t>
            </a:r>
            <a:r>
              <a:rPr lang="zh-CN" altLang="en-US" smtClean="0">
                <a:ea typeface="宋体" pitchFamily="2" charset="-122"/>
              </a:rPr>
              <a:t>系列是和</a:t>
            </a:r>
            <a:r>
              <a:rPr lang="en-US" altLang="zh-CN" smtClean="0">
                <a:ea typeface="宋体" pitchFamily="2" charset="-122"/>
              </a:rPr>
              <a:t>intel</a:t>
            </a:r>
            <a:r>
              <a:rPr lang="zh-CN" altLang="en-US" smtClean="0">
                <a:ea typeface="宋体" pitchFamily="2" charset="-122"/>
              </a:rPr>
              <a:t>奔腾一样很大的一个改变</a:t>
            </a:r>
            <a:r>
              <a:rPr lang="en-US" altLang="zh-CN" smtClean="0">
                <a:ea typeface="宋体" pitchFamily="2" charset="-122"/>
              </a:rPr>
              <a:t>. </a:t>
            </a:r>
            <a:r>
              <a:rPr lang="zh-CN" altLang="en-US" smtClean="0">
                <a:ea typeface="宋体" pitchFamily="2" charset="-122"/>
              </a:rPr>
              <a:t>软件生态系统由于</a:t>
            </a:r>
            <a:r>
              <a:rPr lang="en-US" altLang="zh-CN" smtClean="0">
                <a:ea typeface="宋体" pitchFamily="2" charset="-122"/>
              </a:rPr>
              <a:t>Cortex-A</a:t>
            </a:r>
            <a:r>
              <a:rPr lang="zh-CN" altLang="en-US" smtClean="0">
                <a:ea typeface="宋体" pitchFamily="2" charset="-122"/>
              </a:rPr>
              <a:t>的出现有很大改变</a:t>
            </a:r>
            <a:r>
              <a:rPr lang="en-US" altLang="zh-CN" smtClean="0">
                <a:ea typeface="宋体" pitchFamily="2" charset="-122"/>
              </a:rPr>
              <a:t>. </a:t>
            </a:r>
            <a:r>
              <a:rPr lang="zh-CN" altLang="en-US" smtClean="0">
                <a:ea typeface="宋体" pitchFamily="2" charset="-122"/>
              </a:rPr>
              <a:t>在现在的</a:t>
            </a:r>
            <a:r>
              <a:rPr lang="en-US" altLang="zh-CN" smtClean="0">
                <a:ea typeface="宋体" pitchFamily="2" charset="-122"/>
              </a:rPr>
              <a:t>android</a:t>
            </a:r>
            <a:r>
              <a:rPr lang="zh-CN" altLang="en-US" smtClean="0">
                <a:ea typeface="宋体" pitchFamily="2" charset="-122"/>
              </a:rPr>
              <a:t>系统里面用</a:t>
            </a:r>
            <a:r>
              <a:rPr lang="en-US" altLang="zh-CN" smtClean="0">
                <a:ea typeface="宋体" pitchFamily="2" charset="-122"/>
              </a:rPr>
              <a:t>arm11</a:t>
            </a:r>
            <a:r>
              <a:rPr lang="zh-CN" altLang="en-US" smtClean="0">
                <a:ea typeface="宋体" pitchFamily="2" charset="-122"/>
              </a:rPr>
              <a:t>和</a:t>
            </a:r>
            <a:r>
              <a:rPr lang="en-US" altLang="zh-CN" smtClean="0">
                <a:ea typeface="宋体" pitchFamily="2" charset="-122"/>
              </a:rPr>
              <a:t>Cortex-A</a:t>
            </a:r>
            <a:r>
              <a:rPr lang="zh-CN" altLang="en-US" smtClean="0">
                <a:ea typeface="宋体" pitchFamily="2" charset="-122"/>
              </a:rPr>
              <a:t>会有很大差异</a:t>
            </a:r>
            <a:r>
              <a:rPr lang="en-US" altLang="zh-CN" smtClean="0">
                <a:ea typeface="宋体" pitchFamily="2" charset="-122"/>
              </a:rPr>
              <a:t>. </a:t>
            </a: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但是对于</a:t>
            </a:r>
            <a:r>
              <a:rPr lang="en-US" altLang="zh-CN" smtClean="0">
                <a:ea typeface="宋体" pitchFamily="2" charset="-122"/>
              </a:rPr>
              <a:t>power</a:t>
            </a:r>
            <a:r>
              <a:rPr lang="zh-CN" altLang="en-US" smtClean="0">
                <a:ea typeface="宋体" pitchFamily="2" charset="-122"/>
              </a:rPr>
              <a:t>来说</a:t>
            </a:r>
            <a:r>
              <a:rPr lang="en-US" altLang="zh-CN" smtClean="0">
                <a:ea typeface="宋体" pitchFamily="2" charset="-122"/>
              </a:rPr>
              <a:t>, power</a:t>
            </a:r>
            <a:r>
              <a:rPr lang="zh-CN" altLang="en-US" smtClean="0">
                <a:ea typeface="宋体" pitchFamily="2" charset="-122"/>
              </a:rPr>
              <a:t>似乎是幕后英雄</a:t>
            </a:r>
            <a:r>
              <a:rPr lang="en-US" altLang="zh-CN" smtClean="0">
                <a:ea typeface="宋体" pitchFamily="2" charset="-122"/>
              </a:rPr>
              <a:t>. </a:t>
            </a:r>
            <a:r>
              <a:rPr lang="zh-CN" altLang="en-US" smtClean="0">
                <a:ea typeface="宋体" pitchFamily="2" charset="-122"/>
              </a:rPr>
              <a:t>可能系统运行中大家感觉不到他的存在</a:t>
            </a:r>
            <a:r>
              <a:rPr lang="en-US" altLang="zh-CN" smtClean="0">
                <a:ea typeface="宋体" pitchFamily="2" charset="-122"/>
              </a:rPr>
              <a:t>.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不知道大家有没有这种感觉， 为什么要介绍</a:t>
            </a:r>
            <a:r>
              <a:rPr lang="en-US" altLang="zh-CN" smtClean="0">
                <a:ea typeface="宋体" pitchFamily="2" charset="-122"/>
              </a:rPr>
              <a:t>power</a:t>
            </a:r>
            <a:r>
              <a:rPr lang="zh-CN" altLang="en-US" smtClean="0">
                <a:ea typeface="宋体" pitchFamily="2" charset="-122"/>
              </a:rPr>
              <a:t>？我在上学和刚工作的时候， 一直把精力放在学习模块上。后来发现把系统中每个功能都了解了，其实对于系统还是有欠缺。 </a:t>
            </a:r>
            <a:endParaRPr lang="en-US" altLang="zh-CN" smtClean="0">
              <a:ea typeface="宋体" pitchFamily="2" charset="-122"/>
            </a:endParaRPr>
          </a:p>
          <a:p>
            <a:pPr eaLnBrk="1" hangingPunct="1"/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838C1-B3E5-43FC-AC89-4404120D308C}" type="slidenum">
              <a:rPr lang="en-US" altLang="zh-CN" smtClean="0">
                <a:ea typeface="宋体" pitchFamily="2" charset="-122"/>
              </a:rPr>
              <a:pPr/>
              <a:t>4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本页只是一个概述，</a:t>
            </a:r>
            <a:r>
              <a:rPr lang="zh-CN" altLang="en-US" baseline="0" dirty="0" smtClean="0">
                <a:ea typeface="宋体" pitchFamily="2" charset="-122"/>
              </a:rPr>
              <a:t>简单说一下，跳到下一页详细说明。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838C1-B3E5-43FC-AC89-4404120D308C}" type="slidenum">
              <a:rPr lang="en-US" altLang="zh-CN" smtClean="0">
                <a:ea typeface="宋体" pitchFamily="2" charset="-122"/>
              </a:rPr>
              <a:pPr/>
              <a:t>5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838C1-B3E5-43FC-AC89-4404120D308C}" type="slidenum">
              <a:rPr lang="en-US" altLang="zh-CN" smtClean="0">
                <a:ea typeface="宋体" pitchFamily="2" charset="-122"/>
              </a:rPr>
              <a:pPr/>
              <a:t>6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838C1-B3E5-43FC-AC89-4404120D308C}" type="slidenum">
              <a:rPr lang="en-US" altLang="zh-CN" smtClean="0">
                <a:ea typeface="宋体" pitchFamily="2" charset="-122"/>
              </a:rPr>
              <a:pPr/>
              <a:t>7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838C1-B3E5-43FC-AC89-4404120D308C}" type="slidenum">
              <a:rPr lang="en-US" altLang="zh-CN" smtClean="0">
                <a:ea typeface="宋体" pitchFamily="2" charset="-122"/>
              </a:rPr>
              <a:pPr/>
              <a:t>8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本页只是一个概述，</a:t>
            </a:r>
            <a:r>
              <a:rPr lang="zh-CN" altLang="en-US" baseline="0" dirty="0" smtClean="0">
                <a:ea typeface="宋体" pitchFamily="2" charset="-122"/>
              </a:rPr>
              <a:t>简单说一下，跳到下一页详细说明。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838C1-B3E5-43FC-AC89-4404120D308C}" type="slidenum">
              <a:rPr lang="en-US" altLang="zh-CN" smtClean="0">
                <a:ea typeface="宋体" pitchFamily="2" charset="-122"/>
              </a:rPr>
              <a:pPr/>
              <a:t>9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93AB7D-CFD2-4992-9F7A-5549D9B18FDE}" type="slidenum"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pPr/>
              <a:t>13</a:t>
            </a:fld>
            <a:endParaRPr lang="en-US" altLang="zh-CN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这部分要联系</a:t>
            </a:r>
            <a:r>
              <a:rPr lang="en-US" altLang="zh-CN" smtClean="0">
                <a:ea typeface="宋体" pitchFamily="2" charset="-122"/>
              </a:rPr>
              <a:t>IC</a:t>
            </a:r>
            <a:r>
              <a:rPr lang="zh-CN" altLang="en-US" smtClean="0">
                <a:ea typeface="宋体" pitchFamily="2" charset="-122"/>
              </a:rPr>
              <a:t>基本知识介绍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92138" y="3240088"/>
            <a:ext cx="81661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94613" y="6588125"/>
            <a:ext cx="1211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fld id="{B4D32B0B-64F2-4662-BB1F-F59F66E9661E}" type="slidenum">
              <a:rPr lang="en-US" altLang="zh-CN" sz="1400">
                <a:solidFill>
                  <a:srgbClr val="FFFFFF"/>
                </a:solidFill>
              </a:rPr>
              <a:pPr eaLnBrk="0" hangingPunct="0">
                <a:spcBef>
                  <a:spcPct val="50000"/>
                </a:spcBef>
                <a:defRPr/>
              </a:pPr>
              <a:t>‹#›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pic>
        <p:nvPicPr>
          <p:cNvPr id="6" name="Picture 6" descr="bj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248400"/>
            <a:ext cx="7159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219200" y="6553200"/>
            <a:ext cx="41910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699" tIns="38348" rIns="76699" bIns="38348">
            <a:spAutoFit/>
          </a:bodyPr>
          <a:lstStyle/>
          <a:p>
            <a:pPr algn="l" defTabSz="762000" eaLnBrk="0" hangingPunct="0">
              <a:tabLst>
                <a:tab pos="4343400" algn="ctr"/>
              </a:tabLst>
              <a:defRPr/>
            </a:pPr>
            <a:r>
              <a:rPr lang="en-US" altLang="en-US" sz="1200">
                <a:solidFill>
                  <a:srgbClr val="FFCC00"/>
                </a:solidFill>
              </a:rPr>
              <a:t>VLSI &amp; Integrated System Research Lab  Copyright@200</a:t>
            </a:r>
            <a:r>
              <a:rPr lang="en-US" altLang="zh-CN" sz="1200">
                <a:solidFill>
                  <a:srgbClr val="FFCC00"/>
                </a:solidFill>
              </a:rPr>
              <a:t>6</a:t>
            </a:r>
            <a:r>
              <a:rPr lang="en-US" altLang="en-US" sz="120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8500" y="18399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5413" y="362585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1938" y="152400"/>
            <a:ext cx="2039937" cy="58689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2125" y="152400"/>
            <a:ext cx="5967413" cy="58689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125" y="152400"/>
            <a:ext cx="8159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92125" y="1422400"/>
            <a:ext cx="8159750" cy="4598988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125" y="152400"/>
            <a:ext cx="8159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2125" y="1422400"/>
            <a:ext cx="4003675" cy="4598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22400"/>
            <a:ext cx="4003675" cy="4598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125" y="152400"/>
            <a:ext cx="8159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2125" y="1422400"/>
            <a:ext cx="4003675" cy="4598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22400"/>
            <a:ext cx="4003675" cy="222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97300"/>
            <a:ext cx="4003675" cy="22240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E0503-109A-4D95-8803-953E477CDA58}" type="datetimeFigureOut">
              <a:rPr lang="zh-CN" altLang="en-US"/>
              <a:pPr>
                <a:defRPr/>
              </a:pPr>
              <a:t>2011-07-20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8553C-B406-4F07-B845-A044FA1F6A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09ED9-C935-404D-801B-17251ACB8FB1}" type="datetimeFigureOut">
              <a:rPr lang="zh-CN" altLang="en-US"/>
              <a:pPr>
                <a:defRPr/>
              </a:pPr>
              <a:t>2011-07-20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79C3A-CBDA-4291-A308-0E633456D1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FD817-97AF-4881-ADCA-5B115DAF2817}" type="datetimeFigureOut">
              <a:rPr lang="zh-CN" altLang="en-US"/>
              <a:pPr>
                <a:defRPr/>
              </a:pPr>
              <a:t>2011-07-20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67469-659B-48CD-BABD-4E6CDC3B17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33382-E416-44C8-95E2-4D138038BC64}" type="datetimeFigureOut">
              <a:rPr lang="zh-CN" altLang="en-US"/>
              <a:pPr>
                <a:defRPr/>
              </a:pPr>
              <a:t>2011-07-20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E2169-F745-49A0-8FBC-B5CF553B41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66E47-527D-4A5A-8060-5C4A371C359B}" type="datetimeFigureOut">
              <a:rPr lang="zh-CN" altLang="en-US"/>
              <a:pPr>
                <a:defRPr/>
              </a:pPr>
              <a:t>2011-07-20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CD71A-0D83-4381-A04F-679C301A1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CC1BF-FDEC-463F-8F01-A9F2603FEC66}" type="datetimeFigureOut">
              <a:rPr lang="zh-CN" altLang="en-US"/>
              <a:pPr>
                <a:defRPr/>
              </a:pPr>
              <a:t>2011-07-20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AEC01-08DD-438B-A923-8059543A0C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0B46D-349A-4447-89D9-523559B09653}" type="datetimeFigureOut">
              <a:rPr lang="zh-CN" altLang="en-US"/>
              <a:pPr>
                <a:defRPr/>
              </a:pPr>
              <a:t>2011-07-20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54CC2-D6CB-4041-ABC8-971B712B41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D61CE-58D8-45BF-B6AA-660318AB22A4}" type="datetimeFigureOut">
              <a:rPr lang="zh-CN" altLang="en-US"/>
              <a:pPr>
                <a:defRPr/>
              </a:pPr>
              <a:t>2011-07-20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C2156-E657-4F57-A98E-D290EF0A70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4F106-9C6C-4FA9-8983-CE7841613F64}" type="datetimeFigureOut">
              <a:rPr lang="zh-CN" altLang="en-US"/>
              <a:pPr>
                <a:defRPr/>
              </a:pPr>
              <a:t>2011-07-20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A7FE2-8D85-4FBD-9AB4-BD0B5F5D50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E1E79-9BB2-42A1-8C55-AAC304CDC259}" type="datetimeFigureOut">
              <a:rPr lang="zh-CN" altLang="en-US"/>
              <a:pPr>
                <a:defRPr/>
              </a:pPr>
              <a:t>2011-07-20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863D8-F821-4E22-B977-2CDCB1B527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E0C2C-ED49-4D28-9071-06DBEA3B5738}" type="datetimeFigureOut">
              <a:rPr lang="zh-CN" altLang="en-US"/>
              <a:pPr>
                <a:defRPr/>
              </a:pPr>
              <a:t>2011-07-20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82530-293A-4019-ADCC-7ED8690212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2125" y="1422400"/>
            <a:ext cx="4003675" cy="4598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22400"/>
            <a:ext cx="4003675" cy="4598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2125" y="152400"/>
            <a:ext cx="8159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422400"/>
            <a:ext cx="815975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469900" y="1066800"/>
            <a:ext cx="81661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543800" y="6400800"/>
            <a:ext cx="121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fld id="{99878E6F-D7E1-438A-BA9B-1CF07D744DBF}" type="slidenum">
              <a:rPr lang="en-US" altLang="zh-CN" sz="1600">
                <a:solidFill>
                  <a:srgbClr val="FFFFFF"/>
                </a:solidFill>
              </a:rPr>
              <a:pPr eaLnBrk="0" hangingPunct="0">
                <a:spcBef>
                  <a:spcPct val="50000"/>
                </a:spcBef>
                <a:defRPr/>
              </a:pPr>
              <a:t>‹#›</a:t>
            </a:fld>
            <a:endParaRPr lang="en-US" altLang="zh-CN" sz="1600">
              <a:solidFill>
                <a:srgbClr val="FFFFFF"/>
              </a:solidFill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19200" y="6400800"/>
            <a:ext cx="5715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699" tIns="38348" rIns="76699" bIns="38348">
            <a:spAutoFit/>
          </a:bodyPr>
          <a:lstStyle/>
          <a:p>
            <a:pPr algn="l" defTabSz="762000" eaLnBrk="0" hangingPunct="0">
              <a:tabLst>
                <a:tab pos="4343400" algn="ctr"/>
              </a:tabLst>
              <a:defRPr/>
            </a:pPr>
            <a:r>
              <a:rPr lang="en-US" altLang="zh-CN" sz="1600" b="1">
                <a:solidFill>
                  <a:srgbClr val="FFCC00"/>
                </a:solidFill>
              </a:rPr>
              <a:t>Beijing University of Technology       </a:t>
            </a:r>
            <a:r>
              <a:rPr lang="en-US" altLang="en-US" sz="1600" b="1">
                <a:solidFill>
                  <a:srgbClr val="FFCC00"/>
                </a:solidFill>
              </a:rPr>
              <a:t>VLSI &amp; System Lab</a:t>
            </a:r>
            <a:r>
              <a:rPr lang="en-US" altLang="en-US" sz="1200">
                <a:solidFill>
                  <a:srgbClr val="FFCC00"/>
                </a:solidFill>
              </a:rPr>
              <a:t>   </a:t>
            </a:r>
          </a:p>
        </p:txBody>
      </p:sp>
      <p:pic>
        <p:nvPicPr>
          <p:cNvPr id="3079" name="Picture 7" descr="bjlogo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81000" y="6096000"/>
            <a:ext cx="7159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52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C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CC00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CC00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CC00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CC00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CC00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CC00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CC00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CC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n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n"/>
        <a:defRPr sz="2400">
          <a:solidFill>
            <a:srgbClr val="FFFFFF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n"/>
        <a:defRPr sz="2000">
          <a:solidFill>
            <a:srgbClr val="FFFFFF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n"/>
        <a:defRPr sz="1600">
          <a:solidFill>
            <a:srgbClr val="FFFFF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n"/>
        <a:defRPr sz="1200">
          <a:solidFill>
            <a:srgbClr val="FFFFFF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n"/>
        <a:defRPr sz="1200">
          <a:solidFill>
            <a:srgbClr val="FFFFFF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n"/>
        <a:defRPr sz="1200">
          <a:solidFill>
            <a:srgbClr val="FFFFFF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n"/>
        <a:defRPr sz="1200">
          <a:solidFill>
            <a:srgbClr val="FFFFFF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n"/>
        <a:defRPr sz="12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D90527C2-5060-41C9-AEEC-2CB29A9DD7CE}" type="datetimeFigureOut">
              <a:rPr lang="zh-CN" altLang="en-US"/>
              <a:pPr>
                <a:defRPr/>
              </a:pPr>
              <a:t>2011-07-20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4C64357-E184-4401-B73B-C5D46BEC98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4103" name="Picture 9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8313" y="188913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1"/>
            <a:ext cx="7772400" cy="1219200"/>
          </a:xfrm>
        </p:spPr>
        <p:txBody>
          <a:bodyPr/>
          <a:lstStyle/>
          <a:p>
            <a:r>
              <a:rPr lang="en-US" altLang="zh-CN" dirty="0" smtClean="0"/>
              <a:t>Power management for mobile</a:t>
            </a:r>
            <a:br>
              <a:rPr lang="en-US" altLang="zh-CN" dirty="0" smtClean="0"/>
            </a:br>
            <a:r>
              <a:rPr lang="zh-CN" altLang="en-US" dirty="0" smtClean="0"/>
              <a:t>上篇</a:t>
            </a:r>
            <a:endParaRPr lang="en-US" altLang="zh-CN" sz="24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200400"/>
            <a:ext cx="5715000" cy="685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VC0882</a:t>
            </a:r>
            <a:r>
              <a:rPr lang="zh-CN" altLang="en-US" dirty="0" smtClean="0"/>
              <a:t>总结之一</a:t>
            </a:r>
            <a:endParaRPr lang="en-US" altLang="zh-CN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14800" y="4724400"/>
            <a:ext cx="3962400" cy="914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algn="r">
              <a:spcBef>
                <a:spcPct val="20000"/>
              </a:spcBef>
              <a:defRPr/>
            </a:pPr>
            <a:endParaRPr kumimoji="1" lang="en-US" altLang="zh-CN" sz="3200" kern="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  <a:p>
            <a:pPr algn="r">
              <a:spcBef>
                <a:spcPct val="20000"/>
              </a:spcBef>
              <a:defRPr/>
            </a:pPr>
            <a:r>
              <a:rPr kumimoji="1" lang="zh-CN" altLang="en-US" sz="3200" kern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张健</a:t>
            </a:r>
          </a:p>
          <a:p>
            <a:pPr algn="r">
              <a:spcBef>
                <a:spcPct val="20000"/>
              </a:spcBef>
              <a:defRPr/>
            </a:pPr>
            <a:r>
              <a:rPr kumimoji="1" lang="en-US" altLang="zh-CN" sz="3200" kern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2011-7-9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cortex-a8 ecosystem</a:t>
            </a:r>
            <a:endParaRPr lang="en-US" altLang="zh-CN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ISA(armv7), 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thumb-2, </a:t>
            </a:r>
            <a:r>
              <a:rPr lang="en-US" altLang="zh-CN" dirty="0" err="1" smtClean="0"/>
              <a:t>thumbEE</a:t>
            </a:r>
            <a:r>
              <a:rPr lang="en-US" altLang="zh-CN" dirty="0" smtClean="0"/>
              <a:t>, NEON.</a:t>
            </a:r>
          </a:p>
          <a:p>
            <a:r>
              <a:rPr lang="en-US" altLang="zh-CN" dirty="0" smtClean="0"/>
              <a:t>ARM core(cortex-a8): 13</a:t>
            </a:r>
            <a:r>
              <a:rPr lang="zh-CN" altLang="en-US" dirty="0" smtClean="0"/>
              <a:t>级双发射整数流水线</a:t>
            </a:r>
            <a:r>
              <a:rPr lang="en-US" altLang="zh-CN" dirty="0" smtClean="0"/>
              <a:t>, L2cache, 64/128 bit AXI bus.</a:t>
            </a:r>
          </a:p>
          <a:p>
            <a:r>
              <a:rPr lang="en-US" altLang="zh-CN" dirty="0" smtClean="0"/>
              <a:t>SOC: 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GPU(OpenGL, </a:t>
            </a:r>
            <a:r>
              <a:rPr lang="en-US" altLang="zh-CN" dirty="0" err="1" smtClean="0"/>
              <a:t>OpenVG</a:t>
            </a:r>
            <a:r>
              <a:rPr lang="en-US" altLang="zh-CN" dirty="0" smtClean="0"/>
              <a:t>). </a:t>
            </a:r>
          </a:p>
          <a:p>
            <a:r>
              <a:rPr lang="en-US" altLang="zh-CN" dirty="0" err="1" smtClean="0"/>
              <a:t>Coresight</a:t>
            </a:r>
            <a:r>
              <a:rPr lang="en-US" altLang="zh-CN" dirty="0" smtClean="0"/>
              <a:t>: </a:t>
            </a:r>
            <a:r>
              <a:rPr lang="zh-CN" altLang="en-US" dirty="0" smtClean="0"/>
              <a:t>新的调试架构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的支持</a:t>
            </a:r>
          </a:p>
        </p:txBody>
      </p:sp>
      <p:sp>
        <p:nvSpPr>
          <p:cNvPr id="4" name="矩形 3"/>
          <p:cNvSpPr/>
          <p:nvPr/>
        </p:nvSpPr>
        <p:spPr>
          <a:xfrm>
            <a:off x="685800" y="457200"/>
            <a:ext cx="7391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给自己做个广告。。。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xit" presetSubtype="4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" presetClass="exit" presetSubtype="4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4" grpI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VA7882</a:t>
            </a:r>
            <a:r>
              <a:rPr lang="zh-CN" altLang="en-US" smtClean="0"/>
              <a:t>和</a:t>
            </a:r>
            <a:r>
              <a:rPr lang="en-US" altLang="zh-CN" smtClean="0"/>
              <a:t>882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>
            <p:ph idx="1"/>
          </p:nvPr>
        </p:nvGraphicFramePr>
        <p:xfrm>
          <a:off x="1358900" y="1600200"/>
          <a:ext cx="6424613" cy="4525963"/>
        </p:xfrm>
        <a:graphic>
          <a:graphicData uri="http://schemas.openxmlformats.org/presentationml/2006/ole">
            <p:oleObj spid="_x0000_s1026" name="Visio" r:id="rId3" imgW="9000360" imgH="6340680" progId="">
              <p:embed/>
            </p:oleObj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2362200"/>
            <a:ext cx="3770313" cy="3724275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9478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VA7882</a:t>
            </a:r>
            <a:r>
              <a:rPr lang="zh-CN" altLang="en-US" smtClean="0"/>
              <a:t>和</a:t>
            </a:r>
            <a:r>
              <a:rPr lang="en-US" altLang="zh-CN" smtClean="0"/>
              <a:t>882</a:t>
            </a:r>
          </a:p>
        </p:txBody>
      </p:sp>
      <p:pic>
        <p:nvPicPr>
          <p:cNvPr id="11267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08150" y="1600200"/>
            <a:ext cx="5727700" cy="4525963"/>
          </a:xfrm>
          <a:noFill/>
        </p:spPr>
      </p:pic>
      <p:sp>
        <p:nvSpPr>
          <p:cNvPr id="112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2362200"/>
            <a:ext cx="3770313" cy="3724275"/>
          </a:xfrm>
        </p:spPr>
        <p:txBody>
          <a:bodyPr/>
          <a:lstStyle/>
          <a:p>
            <a:endParaRPr lang="en-US" altLang="zh-CN" sz="2400" smtClean="0"/>
          </a:p>
          <a:p>
            <a:endParaRPr lang="en-US" altLang="zh-CN" sz="2400" smtClean="0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19478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一些</a:t>
            </a:r>
            <a:r>
              <a:rPr lang="en-US" altLang="zh-CN" smtClean="0"/>
              <a:t>power</a:t>
            </a:r>
            <a:r>
              <a:rPr lang="zh-CN" altLang="en-US" smtClean="0"/>
              <a:t>的基础知识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功耗 </a:t>
            </a:r>
            <a:r>
              <a:rPr lang="en-US" altLang="zh-CN" smtClean="0"/>
              <a:t>= </a:t>
            </a:r>
            <a:r>
              <a:rPr lang="zh-CN" altLang="en-US" smtClean="0"/>
              <a:t>动态功耗 </a:t>
            </a:r>
            <a:r>
              <a:rPr lang="en-US" altLang="zh-CN" smtClean="0"/>
              <a:t>+ </a:t>
            </a:r>
            <a:r>
              <a:rPr lang="zh-CN" altLang="en-US" smtClean="0"/>
              <a:t>静态功耗</a:t>
            </a:r>
          </a:p>
          <a:p>
            <a:r>
              <a:rPr lang="en-US" altLang="zh-CN" smtClean="0"/>
              <a:t>Power, clock</a:t>
            </a:r>
            <a:r>
              <a:rPr lang="zh-CN" altLang="en-US" smtClean="0"/>
              <a:t>和</a:t>
            </a:r>
            <a:r>
              <a:rPr lang="en-US" altLang="zh-CN" smtClean="0"/>
              <a:t>reset</a:t>
            </a:r>
          </a:p>
          <a:p>
            <a:r>
              <a:rPr lang="en-US" altLang="zh-CN" smtClean="0"/>
              <a:t>Isolation</a:t>
            </a:r>
            <a:r>
              <a:rPr lang="zh-CN" altLang="en-US" smtClean="0"/>
              <a:t>和</a:t>
            </a:r>
            <a:r>
              <a:rPr lang="en-US" altLang="zh-CN" smtClean="0"/>
              <a:t>level shifter</a:t>
            </a:r>
            <a:r>
              <a:rPr lang="zh-CN" altLang="en-US" smtClean="0"/>
              <a:t>：水坝和船闸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VC0882 power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电池容量：</a:t>
            </a:r>
            <a:r>
              <a:rPr lang="en-US" altLang="zh-CN" dirty="0" smtClean="0"/>
              <a:t>5000mAH(</a:t>
            </a:r>
            <a:r>
              <a:rPr lang="zh-CN" altLang="en-US" dirty="0" smtClean="0"/>
              <a:t>发掘 </a:t>
            </a:r>
            <a:r>
              <a:rPr lang="en-US" altLang="zh-CN" dirty="0" smtClean="0"/>
              <a:t>8inch)</a:t>
            </a:r>
          </a:p>
          <a:p>
            <a:r>
              <a:rPr lang="zh-CN" altLang="en-US" dirty="0" smtClean="0"/>
              <a:t>待机</a:t>
            </a:r>
            <a:r>
              <a:rPr lang="en-US" altLang="zh-CN" dirty="0" smtClean="0"/>
              <a:t>8</a:t>
            </a:r>
            <a:r>
              <a:rPr lang="zh-CN" altLang="en-US" dirty="0" smtClean="0"/>
              <a:t>天，</a:t>
            </a:r>
            <a:r>
              <a:rPr lang="en-US" altLang="zh-CN" dirty="0" smtClean="0"/>
              <a:t>882</a:t>
            </a:r>
            <a:r>
              <a:rPr lang="zh-CN" altLang="en-US" dirty="0" smtClean="0"/>
              <a:t>休眠的功耗和普通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灯泡的功耗相当。</a:t>
            </a:r>
            <a:endParaRPr lang="en-US" altLang="zh-CN" dirty="0" smtClean="0"/>
          </a:p>
          <a:p>
            <a:r>
              <a:rPr lang="zh-CN" altLang="en-US" dirty="0" smtClean="0"/>
              <a:t>上网，</a:t>
            </a:r>
            <a:r>
              <a:rPr lang="en-US" altLang="zh-CN" dirty="0" smtClean="0"/>
              <a:t>3D</a:t>
            </a:r>
            <a:r>
              <a:rPr lang="zh-CN" altLang="en-US" dirty="0" smtClean="0"/>
              <a:t>游戏，看视频：约</a:t>
            </a:r>
            <a:r>
              <a:rPr lang="en-US" altLang="zh-CN" dirty="0" smtClean="0"/>
              <a:t>4-6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关闭屏幕比较空闲情况下：</a:t>
            </a:r>
            <a:r>
              <a:rPr lang="en-US" altLang="zh-CN" dirty="0" smtClean="0"/>
              <a:t>170mA.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PMIC</a:t>
            </a:r>
            <a:r>
              <a:rPr lang="zh-CN" altLang="en-US" smtClean="0"/>
              <a:t>介绍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/>
              <a:t>PMIC</a:t>
            </a:r>
            <a:r>
              <a:rPr lang="zh-CN" altLang="en-US" b="1" smtClean="0"/>
              <a:t>是一个数模混合芯片</a:t>
            </a:r>
            <a:r>
              <a:rPr lang="en-US" altLang="zh-CN" b="1" smtClean="0"/>
              <a:t>. </a:t>
            </a:r>
          </a:p>
          <a:p>
            <a:pPr lvl="1"/>
            <a:r>
              <a:rPr lang="en-US" altLang="zh-CN" b="1" smtClean="0"/>
              <a:t>VA7882</a:t>
            </a:r>
            <a:r>
              <a:rPr lang="zh-CN" altLang="en-US" b="1" smtClean="0"/>
              <a:t>属于</a:t>
            </a:r>
            <a:r>
              <a:rPr lang="en-US" altLang="zh-CN" b="1" smtClean="0"/>
              <a:t>VC0882</a:t>
            </a:r>
            <a:r>
              <a:rPr lang="zh-CN" altLang="en-US" b="1" smtClean="0"/>
              <a:t>定制的</a:t>
            </a:r>
            <a:r>
              <a:rPr lang="en-US" altLang="zh-CN" b="1" smtClean="0"/>
              <a:t>PMIC, </a:t>
            </a:r>
            <a:r>
              <a:rPr lang="zh-CN" altLang="en-US" b="1" smtClean="0"/>
              <a:t>考虑系统</a:t>
            </a:r>
            <a:r>
              <a:rPr lang="en-US" altLang="zh-CN" b="1" smtClean="0"/>
              <a:t>MID</a:t>
            </a:r>
            <a:r>
              <a:rPr lang="zh-CN" altLang="en-US" b="1" smtClean="0"/>
              <a:t>应用而设计</a:t>
            </a:r>
            <a:r>
              <a:rPr lang="en-US" altLang="zh-CN" b="1" smtClean="0"/>
              <a:t>.</a:t>
            </a:r>
          </a:p>
          <a:p>
            <a:r>
              <a:rPr lang="zh-CN" altLang="en-US" b="1" smtClean="0"/>
              <a:t>电源管理是他的老本行</a:t>
            </a:r>
            <a:r>
              <a:rPr lang="en-US" altLang="zh-CN" b="1" smtClean="0"/>
              <a:t>.</a:t>
            </a:r>
          </a:p>
          <a:p>
            <a:pPr lvl="1"/>
            <a:r>
              <a:rPr lang="zh-CN" altLang="en-US" b="1" smtClean="0"/>
              <a:t>上下电流程</a:t>
            </a:r>
          </a:p>
          <a:p>
            <a:r>
              <a:rPr lang="zh-CN" altLang="en-US" b="1" smtClean="0"/>
              <a:t>为了配合系统的电源管理</a:t>
            </a:r>
            <a:r>
              <a:rPr lang="en-US" altLang="zh-CN" b="1" smtClean="0"/>
              <a:t>, PMIC</a:t>
            </a:r>
            <a:r>
              <a:rPr lang="zh-CN" altLang="en-US" b="1" smtClean="0"/>
              <a:t>还会有诸如</a:t>
            </a:r>
            <a:r>
              <a:rPr lang="en-US" altLang="zh-CN" b="1" smtClean="0"/>
              <a:t>RTC</a:t>
            </a:r>
            <a:r>
              <a:rPr lang="zh-CN" altLang="en-US" b="1" smtClean="0"/>
              <a:t>等功能</a:t>
            </a:r>
            <a:r>
              <a:rPr lang="en-US" altLang="zh-CN" b="1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PMIC</a:t>
            </a:r>
            <a:r>
              <a:rPr lang="zh-CN" altLang="en-US" smtClean="0"/>
              <a:t>的功能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管理</a:t>
            </a:r>
            <a:r>
              <a:rPr lang="en-US" altLang="zh-CN" b="1" smtClean="0"/>
              <a:t>VC0882</a:t>
            </a:r>
            <a:r>
              <a:rPr lang="zh-CN" altLang="en-US" b="1" smtClean="0"/>
              <a:t>的开关机和</a:t>
            </a:r>
            <a:r>
              <a:rPr lang="en-US" altLang="zh-CN" b="1" smtClean="0"/>
              <a:t>sleep</a:t>
            </a:r>
            <a:r>
              <a:rPr lang="zh-CN" altLang="en-US" b="1" smtClean="0"/>
              <a:t>流程。</a:t>
            </a:r>
          </a:p>
          <a:p>
            <a:r>
              <a:rPr lang="zh-CN" altLang="en-US" b="1" smtClean="0"/>
              <a:t>提供</a:t>
            </a:r>
            <a:r>
              <a:rPr lang="en-US" altLang="zh-CN" b="1" smtClean="0"/>
              <a:t>7</a:t>
            </a:r>
            <a:r>
              <a:rPr lang="zh-CN" altLang="en-US" b="1" smtClean="0"/>
              <a:t>路</a:t>
            </a:r>
            <a:r>
              <a:rPr lang="en-US" altLang="zh-CN" b="1" smtClean="0"/>
              <a:t>DCDC</a:t>
            </a:r>
            <a:r>
              <a:rPr lang="zh-CN" altLang="en-US" b="1" smtClean="0"/>
              <a:t>和</a:t>
            </a:r>
            <a:r>
              <a:rPr lang="en-US" altLang="zh-CN" b="1" smtClean="0"/>
              <a:t>22</a:t>
            </a:r>
            <a:r>
              <a:rPr lang="zh-CN" altLang="en-US" b="1" smtClean="0"/>
              <a:t>路</a:t>
            </a:r>
            <a:r>
              <a:rPr lang="en-US" altLang="zh-CN" b="1" smtClean="0"/>
              <a:t>LDO</a:t>
            </a:r>
            <a:r>
              <a:rPr lang="zh-CN" altLang="en-US" b="1" smtClean="0"/>
              <a:t>，给</a:t>
            </a:r>
            <a:r>
              <a:rPr lang="en-US" altLang="zh-CN" b="1" smtClean="0"/>
              <a:t>VC0882</a:t>
            </a:r>
            <a:r>
              <a:rPr lang="zh-CN" altLang="en-US" b="1" smtClean="0"/>
              <a:t>各模块单独供电，可以动态的调节或关闭各模块电源，以节省电源功耗。</a:t>
            </a:r>
            <a:r>
              <a:rPr lang="zh-CN" altLang="en-US" smtClean="0"/>
              <a:t> </a:t>
            </a:r>
            <a:endParaRPr lang="zh-CN" altLang="en-US" b="1" smtClean="0"/>
          </a:p>
          <a:p>
            <a:r>
              <a:rPr lang="zh-CN" altLang="en-US" b="1" smtClean="0"/>
              <a:t>提供实时时钟，</a:t>
            </a:r>
            <a:r>
              <a:rPr lang="en-US" altLang="zh-CN" b="1" smtClean="0"/>
              <a:t>VC0882</a:t>
            </a:r>
            <a:r>
              <a:rPr lang="zh-CN" altLang="en-US" b="1" smtClean="0"/>
              <a:t>掉电后</a:t>
            </a:r>
            <a:r>
              <a:rPr lang="en-US" altLang="zh-CN" b="1" smtClean="0"/>
              <a:t>PMIC</a:t>
            </a:r>
            <a:r>
              <a:rPr lang="zh-CN" altLang="en-US" b="1" smtClean="0"/>
              <a:t>仍然可以依靠纽扣电池记录时间。</a:t>
            </a:r>
          </a:p>
          <a:p>
            <a:r>
              <a:rPr lang="zh-CN" altLang="en-US" b="1" smtClean="0"/>
              <a:t>提供</a:t>
            </a:r>
            <a:r>
              <a:rPr lang="en-US" altLang="zh-CN" b="1" smtClean="0"/>
              <a:t>PWM</a:t>
            </a:r>
            <a:r>
              <a:rPr lang="zh-CN" altLang="en-US" b="1" smtClean="0"/>
              <a:t>，用于调节液晶屏背光亮度、指示灯和振子等。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PMIC</a:t>
            </a:r>
            <a:r>
              <a:rPr lang="zh-CN" altLang="en-US" smtClean="0"/>
              <a:t>的功能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提供了</a:t>
            </a:r>
            <a:r>
              <a:rPr lang="en-US" altLang="zh-CN" b="1" smtClean="0"/>
              <a:t>4</a:t>
            </a:r>
            <a:r>
              <a:rPr lang="zh-CN" altLang="en-US" b="1" smtClean="0"/>
              <a:t>个字节的存储空间。这</a:t>
            </a:r>
            <a:r>
              <a:rPr lang="en-US" altLang="zh-CN" b="1" smtClean="0"/>
              <a:t>4</a:t>
            </a:r>
            <a:r>
              <a:rPr lang="zh-CN" altLang="en-US" b="1" smtClean="0"/>
              <a:t>个字节保存在</a:t>
            </a:r>
            <a:r>
              <a:rPr lang="en-US" altLang="zh-CN" b="1" smtClean="0"/>
              <a:t>RTC</a:t>
            </a:r>
            <a:r>
              <a:rPr lang="zh-CN" altLang="en-US" b="1" smtClean="0"/>
              <a:t>域，当</a:t>
            </a:r>
            <a:r>
              <a:rPr lang="en-US" altLang="zh-CN" b="1" smtClean="0"/>
              <a:t>VC0882</a:t>
            </a:r>
            <a:r>
              <a:rPr lang="zh-CN" altLang="en-US" b="1" smtClean="0"/>
              <a:t>下电后，仍可以保存。</a:t>
            </a:r>
          </a:p>
          <a:p>
            <a:r>
              <a:rPr lang="zh-CN" altLang="en-US" b="1" smtClean="0"/>
              <a:t>像</a:t>
            </a:r>
            <a:r>
              <a:rPr lang="en-US" altLang="zh-CN" b="1" smtClean="0"/>
              <a:t>TI</a:t>
            </a:r>
            <a:r>
              <a:rPr lang="zh-CN" altLang="en-US" b="1" smtClean="0"/>
              <a:t>的</a:t>
            </a:r>
            <a:r>
              <a:rPr lang="en-US" altLang="zh-CN" b="1" smtClean="0"/>
              <a:t>PMIC</a:t>
            </a:r>
            <a:r>
              <a:rPr lang="zh-CN" altLang="en-US" b="1" smtClean="0"/>
              <a:t>有些还有</a:t>
            </a:r>
            <a:r>
              <a:rPr lang="en-US" altLang="zh-CN" b="1" smtClean="0"/>
              <a:t>audio codec. </a:t>
            </a:r>
          </a:p>
          <a:p>
            <a:r>
              <a:rPr lang="zh-CN" altLang="en-US" b="1" smtClean="0"/>
              <a:t>其他</a:t>
            </a:r>
            <a:r>
              <a:rPr lang="en-US" altLang="zh-CN" b="1" smtClean="0"/>
              <a:t>: VC0882</a:t>
            </a:r>
            <a:r>
              <a:rPr lang="zh-CN" altLang="en-US" b="1" smtClean="0"/>
              <a:t>的</a:t>
            </a:r>
            <a:r>
              <a:rPr lang="en-US" altLang="zh-CN" b="1" smtClean="0"/>
              <a:t>sleep mode</a:t>
            </a:r>
            <a:r>
              <a:rPr lang="zh-CN" altLang="en-US" b="1" smtClean="0"/>
              <a:t>提供</a:t>
            </a:r>
            <a:r>
              <a:rPr lang="en-US" altLang="zh-CN" b="1" smtClean="0"/>
              <a:t>32K</a:t>
            </a:r>
            <a:r>
              <a:rPr lang="zh-CN" altLang="en-US" b="1" smtClean="0"/>
              <a:t>时钟，以降低其功耗。</a:t>
            </a:r>
          </a:p>
          <a:p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>
          <a:xfrm>
            <a:off x="1600200" y="274638"/>
            <a:ext cx="7086600" cy="1143000"/>
          </a:xfrm>
        </p:spPr>
        <p:txBody>
          <a:bodyPr/>
          <a:lstStyle/>
          <a:p>
            <a:r>
              <a:rPr lang="en-US" altLang="zh-CN" b="1" dirty="0" smtClean="0"/>
              <a:t>PMIC</a:t>
            </a:r>
            <a:r>
              <a:rPr lang="zh-CN" altLang="en-US" b="1" dirty="0" smtClean="0"/>
              <a:t>的时钟域和低功耗</a:t>
            </a:r>
            <a:endParaRPr lang="zh-CN" altLang="zh-CN" b="1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VBAT</a:t>
            </a:r>
            <a:r>
              <a:rPr lang="zh-CN" altLang="zh-CN" dirty="0" smtClean="0"/>
              <a:t>域：</a:t>
            </a:r>
            <a:r>
              <a:rPr lang="en-US" altLang="zh-CN" dirty="0" smtClean="0"/>
              <a:t>26M</a:t>
            </a:r>
            <a:r>
              <a:rPr lang="zh-CN" altLang="zh-CN" dirty="0" smtClean="0"/>
              <a:t>时钟，由</a:t>
            </a:r>
            <a:r>
              <a:rPr lang="en-US" altLang="zh-CN" dirty="0" smtClean="0"/>
              <a:t>882</a:t>
            </a:r>
            <a:r>
              <a:rPr lang="zh-CN" altLang="zh-CN" dirty="0" smtClean="0"/>
              <a:t>的</a:t>
            </a:r>
            <a:r>
              <a:rPr lang="en-US" altLang="zh-CN" dirty="0" smtClean="0"/>
              <a:t>GPIO</a:t>
            </a:r>
            <a:r>
              <a:rPr lang="zh-CN" altLang="zh-CN" dirty="0" smtClean="0"/>
              <a:t>提供。只有</a:t>
            </a:r>
            <a:r>
              <a:rPr lang="en-US" altLang="zh-CN" dirty="0" smtClean="0"/>
              <a:t>7882</a:t>
            </a:r>
            <a:r>
              <a:rPr lang="zh-CN" altLang="zh-CN" dirty="0" smtClean="0"/>
              <a:t>的寄存器和</a:t>
            </a:r>
            <a:r>
              <a:rPr lang="en-US" altLang="zh-CN" dirty="0" smtClean="0"/>
              <a:t>I2C</a:t>
            </a:r>
            <a:r>
              <a:rPr lang="zh-CN" altLang="zh-CN" dirty="0" smtClean="0"/>
              <a:t>逻辑属于该域。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休眠时如果关闭这个时钟，可以节省几个</a:t>
            </a:r>
            <a:r>
              <a:rPr lang="en-US" altLang="zh-CN" dirty="0" err="1" smtClean="0"/>
              <a:t>mA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todo</a:t>
            </a:r>
            <a:r>
              <a:rPr lang="en-US" altLang="zh-CN" dirty="0" smtClean="0"/>
              <a:t> </a:t>
            </a:r>
            <a:r>
              <a:rPr lang="zh-CN" altLang="en-US" dirty="0" smtClean="0"/>
              <a:t>具体数据）</a:t>
            </a:r>
            <a:endParaRPr lang="zh-CN" altLang="zh-CN" dirty="0" smtClean="0"/>
          </a:p>
          <a:p>
            <a:r>
              <a:rPr lang="en-US" altLang="zh-CN" dirty="0" smtClean="0"/>
              <a:t>RTC</a:t>
            </a:r>
            <a:r>
              <a:rPr lang="zh-CN" altLang="zh-CN" dirty="0" smtClean="0"/>
              <a:t>域：</a:t>
            </a:r>
            <a:r>
              <a:rPr lang="en-US" altLang="zh-CN" dirty="0" smtClean="0"/>
              <a:t> 32K</a:t>
            </a:r>
            <a:r>
              <a:rPr lang="zh-CN" altLang="zh-CN" dirty="0" smtClean="0"/>
              <a:t>时钟，由</a:t>
            </a:r>
            <a:r>
              <a:rPr lang="en-US" altLang="zh-CN" dirty="0" smtClean="0"/>
              <a:t>32K</a:t>
            </a:r>
            <a:r>
              <a:rPr lang="zh-CN" altLang="zh-CN" dirty="0" smtClean="0"/>
              <a:t>晶振提供。除上面两部分逻辑，其他逻辑都在</a:t>
            </a:r>
            <a:r>
              <a:rPr lang="en-US" altLang="zh-CN" dirty="0" smtClean="0"/>
              <a:t>RTC</a:t>
            </a:r>
            <a:r>
              <a:rPr lang="zh-CN" altLang="zh-CN" dirty="0" smtClean="0"/>
              <a:t>域。</a:t>
            </a:r>
          </a:p>
          <a:p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Clock</a:t>
            </a:r>
            <a:endParaRPr lang="zh-CN" altLang="zh-CN" b="1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模块时钟需求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芯片设计过程中和方案设计中都需要考虑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时钟方案的设计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Pll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Clock tree</a:t>
            </a:r>
          </a:p>
          <a:p>
            <a:r>
              <a:rPr lang="zh-CN" altLang="en-US" dirty="0" smtClean="0"/>
              <a:t>低功耗和</a:t>
            </a:r>
            <a:r>
              <a:rPr lang="en-US" altLang="zh-CN" dirty="0" err="1" smtClean="0"/>
              <a:t>dvfs</a:t>
            </a:r>
            <a:endParaRPr lang="zh-CN" altLang="en-US" dirty="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Power</a:t>
            </a:r>
            <a:r>
              <a:rPr lang="zh-CN" altLang="en-US" dirty="0" smtClean="0"/>
              <a:t>是何方神圣</a:t>
            </a:r>
            <a:r>
              <a:rPr lang="en-US" altLang="zh-CN" dirty="0" smtClean="0"/>
              <a:t>? </a:t>
            </a:r>
          </a:p>
          <a:p>
            <a:r>
              <a:rPr lang="en-US" altLang="zh-CN" dirty="0" smtClean="0"/>
              <a:t>VC0882</a:t>
            </a:r>
            <a:r>
              <a:rPr lang="zh-CN" altLang="en-US" dirty="0" smtClean="0"/>
              <a:t>的电源管理（模式转换）</a:t>
            </a:r>
            <a:endParaRPr lang="en-US" altLang="zh-CN" dirty="0" smtClean="0"/>
          </a:p>
          <a:p>
            <a:r>
              <a:rPr lang="zh-CN" altLang="en-US" dirty="0" smtClean="0"/>
              <a:t>开关机流程</a:t>
            </a:r>
          </a:p>
          <a:p>
            <a:r>
              <a:rPr lang="zh-CN" altLang="en-US" dirty="0" smtClean="0"/>
              <a:t>休眠唤醒流程</a:t>
            </a:r>
          </a:p>
          <a:p>
            <a:r>
              <a:rPr lang="en-US" altLang="zh-CN" dirty="0" smtClean="0"/>
              <a:t>DVFS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Clock structure</a:t>
            </a:r>
            <a:endParaRPr lang="zh-CN" altLang="zh-CN" b="1" dirty="0" smtClean="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5801" y="1143000"/>
          <a:ext cx="7619998" cy="4876800"/>
        </p:xfrm>
        <a:graphic>
          <a:graphicData uri="http://schemas.openxmlformats.org/drawingml/2006/table">
            <a:tbl>
              <a:tblPr/>
              <a:tblGrid>
                <a:gridCol w="927801"/>
                <a:gridCol w="1430360"/>
                <a:gridCol w="3831477"/>
                <a:gridCol w="1430360"/>
              </a:tblGrid>
              <a:tr h="609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latin typeface="宋体"/>
                        </a:rPr>
                        <a:t>时钟方案举例</a:t>
                      </a:r>
                      <a:endParaRPr lang="en-US" sz="2400" b="1" i="0" u="none" strike="noStrike" dirty="0"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latin typeface="宋体"/>
                        </a:rPr>
                        <a:t>PLL1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latin typeface="宋体"/>
                        </a:rPr>
                        <a:t>708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latin typeface="宋体"/>
                        </a:rPr>
                        <a:t>cpu_clk, atclk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latin typeface="宋体"/>
                        </a:rPr>
                        <a:t>650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latin typeface="宋体"/>
                        </a:rPr>
                        <a:t>PLL2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 dirty="0">
                          <a:latin typeface="宋体"/>
                        </a:rPr>
                        <a:t>754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latin typeface="宋体"/>
                        </a:rPr>
                        <a:t>axi</a:t>
                      </a:r>
                      <a:r>
                        <a:rPr lang="en-US" sz="2000" b="1" i="0" u="none" strike="noStrike" dirty="0">
                          <a:latin typeface="宋体"/>
                        </a:rPr>
                        <a:t>, </a:t>
                      </a:r>
                      <a:r>
                        <a:rPr lang="en-US" sz="2000" b="1" i="0" u="none" strike="noStrike" dirty="0" err="1">
                          <a:latin typeface="宋体"/>
                        </a:rPr>
                        <a:t>apb</a:t>
                      </a:r>
                      <a:r>
                        <a:rPr lang="en-US" sz="2000" b="1" i="0" u="none" strike="noStrike" dirty="0">
                          <a:latin typeface="宋体"/>
                        </a:rPr>
                        <a:t>, </a:t>
                      </a:r>
                      <a:r>
                        <a:rPr lang="en-US" sz="2000" b="1" i="0" u="none" strike="noStrike" dirty="0" err="1">
                          <a:latin typeface="宋体"/>
                        </a:rPr>
                        <a:t>ddrc_mclk</a:t>
                      </a:r>
                      <a:endParaRPr lang="en-US" sz="2000" b="1" i="0" u="none" strike="noStrike" dirty="0">
                        <a:latin typeface="宋体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latin typeface="宋体"/>
                        </a:rPr>
                        <a:t>333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latin typeface="宋体"/>
                        </a:rPr>
                        <a:t>PLL3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latin typeface="宋体"/>
                        </a:rPr>
                        <a:t>770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latin typeface="宋体"/>
                        </a:rPr>
                        <a:t>memory, video-in, </a:t>
                      </a:r>
                      <a:r>
                        <a:rPr lang="en-US" sz="2000" b="1" i="0" u="none" strike="noStrike" dirty="0" err="1">
                          <a:latin typeface="宋体"/>
                        </a:rPr>
                        <a:t>gpu_mclk</a:t>
                      </a:r>
                      <a:r>
                        <a:rPr lang="en-US" sz="2000" b="1" i="0" u="none" strike="noStrike" dirty="0">
                          <a:latin typeface="宋体"/>
                        </a:rPr>
                        <a:t>, </a:t>
                      </a:r>
                      <a:r>
                        <a:rPr lang="en-US" sz="2000" b="1" i="0" u="none" strike="noStrike" dirty="0" err="1">
                          <a:latin typeface="宋体"/>
                        </a:rPr>
                        <a:t>de_pixel_clk</a:t>
                      </a:r>
                      <a:endParaRPr lang="en-US" sz="2000" b="1" i="0" u="none" strike="noStrike" dirty="0">
                        <a:latin typeface="宋体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 dirty="0" smtClean="0">
                          <a:latin typeface="宋体"/>
                        </a:rPr>
                        <a:t>456</a:t>
                      </a:r>
                      <a:endParaRPr lang="en-US" altLang="zh-CN" sz="2000" b="1" i="0" u="none" strike="noStrike" dirty="0">
                        <a:latin typeface="宋体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latin typeface="宋体"/>
                        </a:rPr>
                        <a:t>PLL4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latin typeface="宋体"/>
                        </a:rPr>
                        <a:t>630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latin typeface="宋体"/>
                        </a:rPr>
                        <a:t>aud_codec_clk</a:t>
                      </a:r>
                      <a:r>
                        <a:rPr lang="en-US" sz="2000" b="1" i="0" u="none" strike="noStrike" dirty="0">
                          <a:latin typeface="宋体"/>
                        </a:rPr>
                        <a:t>, </a:t>
                      </a:r>
                      <a:r>
                        <a:rPr lang="en-US" sz="2000" b="1" i="0" u="none" strike="noStrike" dirty="0" err="1">
                          <a:latin typeface="宋体"/>
                        </a:rPr>
                        <a:t>usb_phy_clk</a:t>
                      </a:r>
                      <a:r>
                        <a:rPr lang="en-US" sz="2000" b="1" i="0" u="none" strike="noStrike" dirty="0">
                          <a:latin typeface="宋体"/>
                        </a:rPr>
                        <a:t>, </a:t>
                      </a:r>
                      <a:r>
                        <a:rPr lang="en-US" sz="2000" b="1" i="0" u="none" strike="noStrike" dirty="0" err="1">
                          <a:latin typeface="宋体"/>
                        </a:rPr>
                        <a:t>stor_peri</a:t>
                      </a:r>
                      <a:endParaRPr lang="en-US" sz="2000" b="1" i="0" u="none" strike="noStrike" dirty="0"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latin typeface="宋体"/>
                        </a:rPr>
                        <a:t>480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latin typeface="宋体"/>
                        </a:rPr>
                        <a:t>PLL5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latin typeface="宋体"/>
                        </a:rPr>
                        <a:t>631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latin typeface="宋体"/>
                        </a:rPr>
                        <a:t>vdec_mclk,venc_mclk,fd_mclk</a:t>
                      </a:r>
                      <a:endParaRPr lang="en-US" sz="2000" b="1" i="0" u="none" strike="noStrike" dirty="0">
                        <a:latin typeface="宋体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latin typeface="宋体"/>
                        </a:rPr>
                        <a:t>600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latin typeface="宋体"/>
                        </a:rPr>
                        <a:t>PLL6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latin typeface="宋体"/>
                        </a:rPr>
                        <a:t>550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1" i="0" u="none" strike="noStrike" dirty="0"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1" i="0" u="none" strike="noStrike" dirty="0"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78850" r:id="rId3" imgW="7483450" imgH="1558361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882</a:t>
            </a:r>
            <a:r>
              <a:rPr lang="zh-CN" altLang="en-US" dirty="0" smtClean="0"/>
              <a:t>模式转换</a:t>
            </a:r>
            <a:endParaRPr lang="zh-CN" altLang="zh-CN" b="1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882</a:t>
            </a:r>
            <a:r>
              <a:rPr lang="zh-CN" altLang="en-US" dirty="0" smtClean="0"/>
              <a:t>模式转换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304800" y="1143000"/>
          <a:ext cx="8769212" cy="5334000"/>
        </p:xfrm>
        <a:graphic>
          <a:graphicData uri="http://schemas.openxmlformats.org/presentationml/2006/ole">
            <p:oleObj spid="_x0000_s17414" r:id="rId3" imgW="7136384" imgH="434380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系统开关机流程</a:t>
            </a:r>
          </a:p>
        </p:txBody>
      </p:sp>
      <p:sp>
        <p:nvSpPr>
          <p:cNvPr id="18435" name="副标题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系统开机流程</a:t>
            </a:r>
          </a:p>
        </p:txBody>
      </p:sp>
      <p:sp>
        <p:nvSpPr>
          <p:cNvPr id="17411" name="副标题 9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mtClean="0"/>
              <a:t>睁眼看世界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idx="1"/>
          </p:nvPr>
        </p:nvGraphicFramePr>
        <p:xfrm>
          <a:off x="1385888" y="1600200"/>
          <a:ext cx="6370637" cy="4525963"/>
        </p:xfrm>
        <a:graphic>
          <a:graphicData uri="http://schemas.openxmlformats.org/presentationml/2006/ole">
            <p:oleObj spid="_x0000_s2050" name="Visio" r:id="rId3" imgW="23733360" imgH="16860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smtClean="0"/>
              <a:t>开机方式</a:t>
            </a:r>
          </a:p>
        </p:txBody>
      </p:sp>
      <p:sp>
        <p:nvSpPr>
          <p:cNvPr id="20483" name="副标题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按键开机</a:t>
            </a:r>
            <a:endParaRPr lang="en-US" altLang="zh-CN" smtClean="0"/>
          </a:p>
          <a:p>
            <a:r>
              <a:rPr lang="en-US" altLang="zh-CN" smtClean="0"/>
              <a:t>Rtc</a:t>
            </a:r>
            <a:r>
              <a:rPr lang="zh-CN" altLang="en-US" smtClean="0"/>
              <a:t>开机</a:t>
            </a:r>
            <a:endParaRPr lang="en-US" altLang="zh-CN" smtClean="0"/>
          </a:p>
          <a:p>
            <a:r>
              <a:rPr lang="en-US" altLang="zh-CN" smtClean="0"/>
              <a:t>Charger plug in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休眠和唤醒</a:t>
            </a:r>
            <a:endParaRPr lang="zh-CN" altLang="en-US" sz="2400" smtClean="0"/>
          </a:p>
        </p:txBody>
      </p:sp>
      <p:sp>
        <p:nvSpPr>
          <p:cNvPr id="19459" name="副标题 7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mtClean="0"/>
              <a:t>不会休息就不会工作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altLang="zh-CN" sz="2400" smtClean="0"/>
              <a:t>Power modes:  POWER OFF, NORMAL, IDLE, HALT, SLEEP </a:t>
            </a:r>
          </a:p>
        </p:txBody>
      </p:sp>
      <p:graphicFrame>
        <p:nvGraphicFramePr>
          <p:cNvPr id="142459" name="Group 12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2051"/>
        </p:xfrm>
        <a:graphic>
          <a:graphicData uri="http://schemas.openxmlformats.org/drawingml/2006/table">
            <a:tbl>
              <a:tblPr/>
              <a:tblGrid>
                <a:gridCol w="1372155"/>
                <a:gridCol w="1095726"/>
                <a:gridCol w="1180653"/>
                <a:gridCol w="1465408"/>
                <a:gridCol w="1785134"/>
                <a:gridCol w="1330524"/>
              </a:tblGrid>
              <a:tr h="152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5918" marR="959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POWER OFF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5918" marR="959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NORMAL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5918" marR="959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IDLE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5918" marR="959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HALT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5918" marR="959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SLEEP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5918" marR="959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PMU domain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5918" marR="959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Off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5918" marR="959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5918" marR="959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5918" marR="959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5918" marR="959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5918" marR="959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7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PSO domain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5918" marR="959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Off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5918" marR="959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On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5918" marR="959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On with ARM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clock gating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5918" marR="959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On with all module clock gating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5918" marR="959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Off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5918" marR="959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Why Power? </a:t>
            </a:r>
          </a:p>
        </p:txBody>
      </p:sp>
      <p:sp>
        <p:nvSpPr>
          <p:cNvPr id="8195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其实你还不了解我</a:t>
            </a:r>
            <a:r>
              <a:rPr lang="en-US" altLang="zh-CN" dirty="0" smtClean="0"/>
              <a:t>: Real 882 = </a:t>
            </a:r>
            <a:r>
              <a:rPr lang="zh-CN" altLang="en-US" dirty="0" smtClean="0"/>
              <a:t>你认识的</a:t>
            </a:r>
            <a:r>
              <a:rPr lang="en-US" altLang="zh-CN" dirty="0" smtClean="0"/>
              <a:t>882 + PMU + VA7882</a:t>
            </a:r>
          </a:p>
          <a:p>
            <a:r>
              <a:rPr lang="zh-CN" altLang="en-US" dirty="0" smtClean="0"/>
              <a:t>模块和</a:t>
            </a:r>
            <a:r>
              <a:rPr lang="en-US" altLang="zh-CN" dirty="0" smtClean="0"/>
              <a:t>power, clock</a:t>
            </a:r>
            <a:r>
              <a:rPr lang="zh-CN" altLang="en-US" dirty="0" smtClean="0"/>
              <a:t>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android suspend/resume</a:t>
            </a:r>
            <a:r>
              <a:rPr lang="zh-CN" altLang="en-US" sz="3200" smtClean="0"/>
              <a:t>流程综述</a:t>
            </a:r>
            <a:endParaRPr lang="en-US" altLang="zh-CN" sz="3200" smtClean="0"/>
          </a:p>
        </p:txBody>
      </p:sp>
      <p:sp>
        <p:nvSpPr>
          <p:cNvPr id="23555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1752600" y="381000"/>
          <a:ext cx="6400800" cy="5867400"/>
        </p:xfrm>
        <a:graphic>
          <a:graphicData uri="http://schemas.openxmlformats.org/presentationml/2006/ole">
            <p:oleObj spid="_x0000_s61445" r:id="rId3" imgW="8894470" imgH="9070652" progId="">
              <p:embed/>
            </p:oleObj>
          </a:graphicData>
        </a:graphic>
      </p:graphicFrame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smtClean="0"/>
              <a:t>唤醒源</a:t>
            </a:r>
          </a:p>
        </p:txBody>
      </p:sp>
      <p:sp>
        <p:nvSpPr>
          <p:cNvPr id="24579" name="副标题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按键</a:t>
            </a:r>
            <a:endParaRPr lang="en-US" altLang="zh-CN" smtClean="0"/>
          </a:p>
          <a:p>
            <a:r>
              <a:rPr lang="en-US" altLang="zh-CN" smtClean="0"/>
              <a:t>Rtc</a:t>
            </a:r>
          </a:p>
          <a:p>
            <a:r>
              <a:rPr lang="en-US" altLang="zh-CN" smtClean="0"/>
              <a:t>Charger plug in</a:t>
            </a:r>
          </a:p>
          <a:p>
            <a:r>
              <a:rPr lang="zh-CN" altLang="en-US" smtClean="0"/>
              <a:t>插拔</a:t>
            </a:r>
            <a:r>
              <a:rPr lang="en-US" altLang="zh-CN" smtClean="0"/>
              <a:t>sd</a:t>
            </a:r>
            <a:r>
              <a:rPr lang="zh-CN" altLang="en-US" smtClean="0"/>
              <a:t>卡。。。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DVFS</a:t>
            </a:r>
            <a:endParaRPr lang="en-US" altLang="zh-CN" sz="2400" smtClean="0"/>
          </a:p>
        </p:txBody>
      </p:sp>
      <p:sp>
        <p:nvSpPr>
          <p:cNvPr id="22531" name="副标题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mtClean="0"/>
              <a:t>其实我也有变频技术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zh-CN" altLang="en-US" dirty="0" smtClean="0"/>
              <a:t>为什么要调整电压和频率</a:t>
            </a:r>
          </a:p>
        </p:txBody>
      </p:sp>
      <p:sp>
        <p:nvSpPr>
          <p:cNvPr id="2662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嵌入式设备不能用风扇散热。风扇寿命短。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这几天听到楼下中星电子的</a:t>
            </a:r>
            <a:r>
              <a:rPr lang="en-US" altLang="zh-CN" dirty="0" smtClean="0"/>
              <a:t>1080p</a:t>
            </a:r>
            <a:r>
              <a:rPr lang="zh-CN" altLang="en-US" dirty="0" smtClean="0"/>
              <a:t>产品过</a:t>
            </a:r>
            <a:r>
              <a:rPr lang="en-US" altLang="zh-CN" dirty="0" smtClean="0"/>
              <a:t>55</a:t>
            </a:r>
            <a:r>
              <a:rPr lang="zh-CN" altLang="en-US" dirty="0" smtClean="0"/>
              <a:t>度死机。</a:t>
            </a:r>
            <a:endParaRPr lang="en-US" altLang="zh-CN" dirty="0" smtClean="0"/>
          </a:p>
          <a:p>
            <a:r>
              <a:rPr lang="zh-CN" altLang="en-US" dirty="0" smtClean="0"/>
              <a:t>电池容量有限</a:t>
            </a:r>
            <a:endParaRPr lang="en-US" altLang="zh-CN" dirty="0" smtClean="0"/>
          </a:p>
          <a:p>
            <a:r>
              <a:rPr lang="en-US" altLang="zh-CN" dirty="0" smtClean="0"/>
              <a:t>\</a:t>
            </a:r>
            <a:r>
              <a:rPr lang="en-US" altLang="zh-CN" dirty="0" err="1" smtClean="0"/>
              <a:t>todo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需要加入</a:t>
            </a:r>
            <a:r>
              <a:rPr lang="en-US" altLang="zh-CN" dirty="0" smtClean="0"/>
              <a:t>ICD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dvfs</a:t>
            </a:r>
            <a:r>
              <a:rPr lang="zh-CN" altLang="en-US" dirty="0" smtClean="0"/>
              <a:t>测试数据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90600" y="25146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zh-CN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dirty="0" smtClean="0"/>
              <a:t>频率和电压的关系（以</a:t>
            </a:r>
            <a:r>
              <a:rPr lang="en-US" altLang="zh-CN" sz="3200" dirty="0" smtClean="0"/>
              <a:t>arm926</a:t>
            </a:r>
            <a:r>
              <a:rPr lang="zh-CN" altLang="en-US" sz="3200" dirty="0" smtClean="0"/>
              <a:t>为例）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990600" y="25146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zh-CN" altLang="zh-CN" sz="2800"/>
          </a:p>
        </p:txBody>
      </p:sp>
      <p:sp>
        <p:nvSpPr>
          <p:cNvPr id="27652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图片错误， 重贴图片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458200" cy="487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dirty="0" smtClean="0"/>
              <a:t>频率和电压的关系（</a:t>
            </a:r>
            <a:r>
              <a:rPr lang="en-US" altLang="zh-CN" sz="3200" dirty="0" smtClean="0"/>
              <a:t>882</a:t>
            </a:r>
            <a:r>
              <a:rPr lang="zh-CN" altLang="en-US" sz="3200" dirty="0" smtClean="0"/>
              <a:t>）</a:t>
            </a:r>
          </a:p>
        </p:txBody>
      </p:sp>
      <p:sp>
        <p:nvSpPr>
          <p:cNvPr id="27652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 smtClean="0"/>
              <a:t>Linux </a:t>
            </a:r>
            <a:r>
              <a:rPr lang="en-US" altLang="zh-CN" sz="3200" dirty="0" err="1" smtClean="0"/>
              <a:t>dvfs</a:t>
            </a:r>
            <a:r>
              <a:rPr lang="zh-CN" altLang="en-US" sz="3200" dirty="0" smtClean="0"/>
              <a:t>的实现</a:t>
            </a:r>
          </a:p>
        </p:txBody>
      </p:sp>
      <p:sp>
        <p:nvSpPr>
          <p:cNvPr id="27652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Clock framework</a:t>
            </a:r>
          </a:p>
          <a:p>
            <a:r>
              <a:rPr lang="en-US" altLang="zh-CN" dirty="0" smtClean="0"/>
              <a:t>Regular: step by step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1"/>
            <a:ext cx="7772400" cy="1219200"/>
          </a:xfrm>
        </p:spPr>
        <p:txBody>
          <a:bodyPr/>
          <a:lstStyle/>
          <a:p>
            <a:r>
              <a:rPr lang="zh-CN" altLang="en-US" dirty="0" smtClean="0"/>
              <a:t>下回预告</a:t>
            </a:r>
            <a:endParaRPr lang="en-US" altLang="zh-CN" sz="240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14800" y="4724400"/>
            <a:ext cx="39624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>
              <a:spcBef>
                <a:spcPct val="20000"/>
              </a:spcBef>
              <a:defRPr/>
            </a:pPr>
            <a:endParaRPr kumimoji="1" lang="en-US" altLang="zh-CN" sz="3200" kern="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1"/>
            <a:ext cx="7772400" cy="1219200"/>
          </a:xfrm>
        </p:spPr>
        <p:txBody>
          <a:bodyPr/>
          <a:lstStyle/>
          <a:p>
            <a:r>
              <a:rPr lang="en-US" altLang="zh-CN" dirty="0" smtClean="0"/>
              <a:t>Power management for mobile</a:t>
            </a:r>
            <a:br>
              <a:rPr lang="en-US" altLang="zh-CN" dirty="0" smtClean="0"/>
            </a:br>
            <a:r>
              <a:rPr lang="zh-CN" altLang="en-US" dirty="0" smtClean="0"/>
              <a:t>下篇</a:t>
            </a:r>
            <a:endParaRPr lang="en-US" altLang="zh-CN" sz="24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200400"/>
            <a:ext cx="5715000" cy="685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VC0882</a:t>
            </a:r>
            <a:r>
              <a:rPr lang="zh-CN" altLang="en-US" dirty="0" smtClean="0"/>
              <a:t>总结之一</a:t>
            </a:r>
            <a:endParaRPr lang="en-US" altLang="zh-CN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14800" y="4724400"/>
            <a:ext cx="3962400" cy="9144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algn="r">
              <a:spcBef>
                <a:spcPct val="20000"/>
              </a:spcBef>
              <a:defRPr/>
            </a:pPr>
            <a:endParaRPr kumimoji="1" lang="en-US" altLang="zh-CN" sz="3200" kern="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  <a:p>
            <a:pPr algn="r">
              <a:spcBef>
                <a:spcPct val="20000"/>
              </a:spcBef>
              <a:defRPr/>
            </a:pPr>
            <a:r>
              <a:rPr kumimoji="1" lang="zh-CN" altLang="en-US" sz="3200" kern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张</a:t>
            </a:r>
            <a:r>
              <a:rPr kumimoji="1" lang="zh-CN" altLang="en-US" sz="3200" kern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健</a:t>
            </a:r>
            <a:endParaRPr kumimoji="1" lang="zh-CN" altLang="en-US" sz="3200" kern="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完整的</a:t>
            </a:r>
            <a:r>
              <a:rPr lang="en-US" altLang="zh-CN" smtClean="0"/>
              <a:t>MID</a:t>
            </a:r>
            <a:r>
              <a:rPr lang="zh-CN" altLang="en-US" smtClean="0"/>
              <a:t>方案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VC0882 Android Pad</a:t>
            </a:r>
            <a:r>
              <a:rPr lang="zh-CN" altLang="en-US" smtClean="0"/>
              <a:t>主要目标是</a:t>
            </a:r>
            <a:r>
              <a:rPr lang="en-US" altLang="zh-CN" smtClean="0"/>
              <a:t>5</a:t>
            </a:r>
            <a:r>
              <a:rPr lang="zh-CN" altLang="en-US" smtClean="0"/>
              <a:t>寸屏以上的平板电脑市场。相对于手机和</a:t>
            </a:r>
            <a:r>
              <a:rPr lang="en-US" altLang="zh-CN" smtClean="0"/>
              <a:t>MP4</a:t>
            </a:r>
            <a:r>
              <a:rPr lang="zh-CN" altLang="en-US" smtClean="0"/>
              <a:t>主要有以下几个特点</a:t>
            </a:r>
            <a:r>
              <a:rPr lang="en-US" altLang="zh-CN" smtClean="0"/>
              <a:t>: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mtClean="0"/>
              <a:t>高分辨率</a:t>
            </a:r>
            <a:r>
              <a:rPr lang="en-US" altLang="zh-CN" smtClean="0"/>
              <a:t>LCD</a:t>
            </a:r>
            <a:r>
              <a:rPr lang="zh-CN" altLang="en-US" smtClean="0"/>
              <a:t>，一般要大于</a:t>
            </a:r>
            <a:r>
              <a:rPr lang="en-US" altLang="zh-CN" smtClean="0"/>
              <a:t>800*480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mtClean="0"/>
              <a:t>全格式高清播放，并支持</a:t>
            </a:r>
            <a:r>
              <a:rPr lang="en-US" altLang="zh-CN" smtClean="0"/>
              <a:t>HDMI</a:t>
            </a:r>
            <a:r>
              <a:rPr lang="zh-CN" altLang="en-US" smtClean="0"/>
              <a:t>或者</a:t>
            </a:r>
            <a:r>
              <a:rPr lang="en-US" altLang="zh-CN" smtClean="0"/>
              <a:t>YPbPr</a:t>
            </a:r>
            <a:r>
              <a:rPr lang="zh-CN" altLang="en-US" smtClean="0"/>
              <a:t>输出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mtClean="0"/>
              <a:t>通过</a:t>
            </a:r>
            <a:r>
              <a:rPr lang="en-US" altLang="zh-CN" smtClean="0"/>
              <a:t>WIFI</a:t>
            </a:r>
            <a:r>
              <a:rPr lang="zh-CN" altLang="en-US" smtClean="0"/>
              <a:t>或者</a:t>
            </a:r>
            <a:r>
              <a:rPr lang="en-US" altLang="zh-CN" smtClean="0"/>
              <a:t>3G</a:t>
            </a:r>
            <a:r>
              <a:rPr lang="zh-CN" altLang="en-US" smtClean="0"/>
              <a:t>数据卡，实现更好的上网体验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mtClean="0"/>
              <a:t>由于屏幕变大，希望有更好的游戏体验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mtClean="0"/>
              <a:t>大容量电池组，支持长时间使用</a:t>
            </a:r>
            <a:endParaRPr lang="zh-CN" altLang="en-US" dirty="0" smtClean="0"/>
          </a:p>
        </p:txBody>
      </p:sp>
      <p:pic>
        <p:nvPicPr>
          <p:cNvPr id="9220" name="内容占位符 3" descr="AndroidGingerbread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835525" y="1600200"/>
            <a:ext cx="3663950" cy="4525963"/>
          </a:xfrm>
        </p:spPr>
      </p:pic>
      <p:sp>
        <p:nvSpPr>
          <p:cNvPr id="5" name="矩形 4"/>
          <p:cNvSpPr/>
          <p:nvPr/>
        </p:nvSpPr>
        <p:spPr>
          <a:xfrm>
            <a:off x="533400" y="4191000"/>
            <a:ext cx="7391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对照</a:t>
            </a:r>
            <a:r>
              <a:rPr lang="en-US" altLang="zh-CN" sz="3200" dirty="0" smtClean="0"/>
              <a:t>ppt</a:t>
            </a:r>
            <a:r>
              <a:rPr lang="zh-CN" altLang="en-US" sz="3200" dirty="0" smtClean="0"/>
              <a:t>在白板上一步一步画出这个系统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outline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电源管理</a:t>
            </a:r>
            <a:r>
              <a:rPr lang="en-US" altLang="zh-CN" dirty="0" smtClean="0"/>
              <a:t>: suspend/resume, early suspend/resume</a:t>
            </a:r>
          </a:p>
          <a:p>
            <a:r>
              <a:rPr lang="en-US" altLang="zh-CN" dirty="0" smtClean="0"/>
              <a:t>Linux kernel</a:t>
            </a:r>
            <a:r>
              <a:rPr lang="zh-CN" altLang="en-US" dirty="0" smtClean="0"/>
              <a:t>电源管理</a:t>
            </a:r>
            <a:r>
              <a:rPr lang="en-US" altLang="zh-CN" dirty="0" smtClean="0"/>
              <a:t>: pm, 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, regulator</a:t>
            </a:r>
          </a:p>
          <a:p>
            <a:r>
              <a:rPr lang="en-US" altLang="zh-CN" dirty="0" smtClean="0"/>
              <a:t>882 pad</a:t>
            </a:r>
            <a:r>
              <a:rPr lang="zh-CN" altLang="en-US" dirty="0" smtClean="0"/>
              <a:t>休眠唤醒流程</a:t>
            </a:r>
            <a:endParaRPr lang="en-US" altLang="zh-CN" dirty="0" smtClean="0"/>
          </a:p>
          <a:p>
            <a:r>
              <a:rPr lang="en-US" altLang="zh-CN" dirty="0" smtClean="0"/>
              <a:t>882</a:t>
            </a:r>
            <a:r>
              <a:rPr lang="zh-CN" altLang="en-US" dirty="0" smtClean="0"/>
              <a:t>休眠唤醒中用到的</a:t>
            </a:r>
            <a:r>
              <a:rPr lang="en-US" altLang="zh-CN" dirty="0" smtClean="0"/>
              <a:t>coding</a:t>
            </a:r>
            <a:r>
              <a:rPr lang="zh-CN" altLang="en-US" dirty="0" smtClean="0"/>
              <a:t>技巧</a:t>
            </a:r>
            <a:endParaRPr lang="en-US" altLang="zh-CN" dirty="0" smtClean="0"/>
          </a:p>
          <a:p>
            <a:r>
              <a:rPr lang="en-US" altLang="zh-CN" dirty="0" smtClean="0"/>
              <a:t>882</a:t>
            </a:r>
            <a:r>
              <a:rPr lang="zh-CN" altLang="en-US" dirty="0" smtClean="0"/>
              <a:t>休眠唤醒遇到的问题总结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1"/>
            <a:ext cx="7772400" cy="1219200"/>
          </a:xfrm>
        </p:spPr>
        <p:txBody>
          <a:bodyPr/>
          <a:lstStyle/>
          <a:p>
            <a:r>
              <a:rPr lang="en-US" altLang="zh-CN" dirty="0" smtClean="0"/>
              <a:t>Arm, debugger, script</a:t>
            </a:r>
            <a:endParaRPr lang="en-US" altLang="zh-CN" sz="24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200400"/>
            <a:ext cx="5715000" cy="685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VC0882</a:t>
            </a:r>
            <a:r>
              <a:rPr lang="zh-CN" altLang="en-US" dirty="0" smtClean="0"/>
              <a:t>总结之二</a:t>
            </a:r>
            <a:endParaRPr lang="en-US" altLang="zh-CN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14800" y="4724400"/>
            <a:ext cx="3962400" cy="9144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algn="r">
              <a:spcBef>
                <a:spcPct val="20000"/>
              </a:spcBef>
              <a:defRPr/>
            </a:pPr>
            <a:endParaRPr kumimoji="1" lang="en-US" altLang="zh-CN" sz="3200" kern="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  <a:p>
            <a:pPr algn="r">
              <a:spcBef>
                <a:spcPct val="20000"/>
              </a:spcBef>
              <a:defRPr/>
            </a:pPr>
            <a:r>
              <a:rPr kumimoji="1" lang="zh-CN" altLang="en-US" sz="3200" kern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张</a:t>
            </a:r>
            <a:r>
              <a:rPr kumimoji="1" lang="zh-CN" altLang="en-US" sz="3200" kern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健</a:t>
            </a:r>
            <a:endParaRPr kumimoji="1" lang="zh-CN" altLang="en-US" sz="3200" kern="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outline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Cortex-A8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AXI</a:t>
            </a:r>
            <a:r>
              <a:rPr lang="zh-CN" altLang="en-US" dirty="0" smtClean="0"/>
              <a:t>对软件的影响</a:t>
            </a:r>
            <a:endParaRPr lang="en-US" altLang="zh-CN" dirty="0" smtClean="0"/>
          </a:p>
          <a:p>
            <a:r>
              <a:rPr lang="en-US" altLang="zh-CN" dirty="0" err="1" smtClean="0"/>
              <a:t>Panda_os</a:t>
            </a:r>
            <a:r>
              <a:rPr lang="zh-CN" altLang="en-US" dirty="0" smtClean="0"/>
              <a:t>的调试</a:t>
            </a:r>
            <a:endParaRPr lang="en-US" altLang="zh-CN" dirty="0" smtClean="0"/>
          </a:p>
          <a:p>
            <a:r>
              <a:rPr lang="zh-CN" altLang="en-US" dirty="0" smtClean="0"/>
              <a:t>使用脚本提高工作效率： </a:t>
            </a:r>
            <a:r>
              <a:rPr lang="en-US" altLang="zh-CN" dirty="0" smtClean="0"/>
              <a:t>bash, </a:t>
            </a:r>
            <a:r>
              <a:rPr lang="en-US" altLang="zh-CN" dirty="0" err="1" smtClean="0"/>
              <a:t>perl</a:t>
            </a:r>
            <a:r>
              <a:rPr lang="en-US" altLang="zh-CN" dirty="0" smtClean="0"/>
              <a:t>, </a:t>
            </a:r>
            <a:r>
              <a:rPr lang="zh-CN" altLang="en-US" dirty="0" smtClean="0"/>
              <a:t>正则表达式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zh-CN" altLang="en-US" dirty="0" smtClean="0"/>
              <a:t>庖丁解牛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en-US" altLang="zh-CN" dirty="0" smtClean="0"/>
              <a:t>System view</a:t>
            </a:r>
            <a:endParaRPr lang="zh-CN" altLang="en-US" dirty="0" smtClean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en-US" altLang="zh-CN" dirty="0" smtClean="0"/>
              <a:t>Module View</a:t>
            </a:r>
            <a:endParaRPr lang="zh-CN" altLang="en-US" dirty="0" smtClean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en-US" altLang="zh-CN" dirty="0" smtClean="0"/>
              <a:t>e.g. </a:t>
            </a:r>
            <a:r>
              <a:rPr lang="en-US" altLang="zh-CN" dirty="0" err="1" smtClean="0"/>
              <a:t>sd</a:t>
            </a:r>
            <a:r>
              <a:rPr lang="en-US" altLang="zh-CN" dirty="0" smtClean="0"/>
              <a:t> module</a:t>
            </a:r>
            <a:endParaRPr lang="zh-CN" altLang="en-US" dirty="0" smtClean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zh-CN" altLang="en-US" dirty="0" smtClean="0"/>
              <a:t>我的学习过程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实验室ppt模板">
  <a:themeElements>
    <a:clrScheme name="实验室ppt模板 1">
      <a:dk1>
        <a:srgbClr val="808080"/>
      </a:dk1>
      <a:lt1>
        <a:srgbClr val="FFFFFF"/>
      </a:lt1>
      <a:dk2>
        <a:srgbClr val="000066"/>
      </a:dk2>
      <a:lt2>
        <a:srgbClr val="FFCC00"/>
      </a:lt2>
      <a:accent1>
        <a:srgbClr val="00CC66"/>
      </a:accent1>
      <a:accent2>
        <a:srgbClr val="0066FF"/>
      </a:accent2>
      <a:accent3>
        <a:srgbClr val="AAAAB8"/>
      </a:accent3>
      <a:accent4>
        <a:srgbClr val="DADADA"/>
      </a:accent4>
      <a:accent5>
        <a:srgbClr val="AAE2B8"/>
      </a:accent5>
      <a:accent6>
        <a:srgbClr val="005CE7"/>
      </a:accent6>
      <a:hlink>
        <a:srgbClr val="FFCC00"/>
      </a:hlink>
      <a:folHlink>
        <a:srgbClr val="FF6600"/>
      </a:folHlink>
    </a:clrScheme>
    <a:fontScheme name="实验室ppt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实验室ppt模板 1">
        <a:dk1>
          <a:srgbClr val="808080"/>
        </a:dk1>
        <a:lt1>
          <a:srgbClr val="FFFFFF"/>
        </a:lt1>
        <a:dk2>
          <a:srgbClr val="000066"/>
        </a:dk2>
        <a:lt2>
          <a:srgbClr val="FFCC00"/>
        </a:lt2>
        <a:accent1>
          <a:srgbClr val="00CC66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AAE2B8"/>
        </a:accent5>
        <a:accent6>
          <a:srgbClr val="005CE7"/>
        </a:accent6>
        <a:hlink>
          <a:srgbClr val="FFCC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2829</TotalTime>
  <Words>1243</Words>
  <Application>Microsoft Office PowerPoint</Application>
  <PresentationFormat>全屏显示(4:3)</PresentationFormat>
  <Paragraphs>242</Paragraphs>
  <Slides>42</Slides>
  <Notes>10</Notes>
  <HiddenSlides>1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5" baseType="lpstr">
      <vt:lpstr>实验室ppt模板</vt:lpstr>
      <vt:lpstr>Office 主题</vt:lpstr>
      <vt:lpstr>Visio</vt:lpstr>
      <vt:lpstr>Power management for mobile 上篇</vt:lpstr>
      <vt:lpstr>outline</vt:lpstr>
      <vt:lpstr>Why Power? </vt:lpstr>
      <vt:lpstr>完整的MID方案</vt:lpstr>
      <vt:lpstr>庖丁解牛</vt:lpstr>
      <vt:lpstr>System view</vt:lpstr>
      <vt:lpstr>Module View</vt:lpstr>
      <vt:lpstr>e.g. sd module</vt:lpstr>
      <vt:lpstr>我的学习过程</vt:lpstr>
      <vt:lpstr>cortex-a8 ecosystem</vt:lpstr>
      <vt:lpstr>VA7882和882</vt:lpstr>
      <vt:lpstr>VA7882和882</vt:lpstr>
      <vt:lpstr>一些power的基础知识</vt:lpstr>
      <vt:lpstr>VC0882 power</vt:lpstr>
      <vt:lpstr>PMIC介绍</vt:lpstr>
      <vt:lpstr>PMIC的功能</vt:lpstr>
      <vt:lpstr>PMIC的功能(续)</vt:lpstr>
      <vt:lpstr>PMIC的时钟域和低功耗</vt:lpstr>
      <vt:lpstr>Clock</vt:lpstr>
      <vt:lpstr>Clock structure</vt:lpstr>
      <vt:lpstr>幻灯片 21</vt:lpstr>
      <vt:lpstr>882模式转换</vt:lpstr>
      <vt:lpstr>882模式转换</vt:lpstr>
      <vt:lpstr>系统开关机流程</vt:lpstr>
      <vt:lpstr>系统开机流程</vt:lpstr>
      <vt:lpstr>幻灯片 26</vt:lpstr>
      <vt:lpstr>开机方式</vt:lpstr>
      <vt:lpstr>休眠和唤醒</vt:lpstr>
      <vt:lpstr>Power modes:  POWER OFF, NORMAL, IDLE, HALT, SLEEP </vt:lpstr>
      <vt:lpstr>android suspend/resume流程综述</vt:lpstr>
      <vt:lpstr>幻灯片 31</vt:lpstr>
      <vt:lpstr>唤醒源</vt:lpstr>
      <vt:lpstr>DVFS</vt:lpstr>
      <vt:lpstr>为什么要调整电压和频率</vt:lpstr>
      <vt:lpstr>频率和电压的关系（以arm926为例）</vt:lpstr>
      <vt:lpstr>频率和电压的关系（882）</vt:lpstr>
      <vt:lpstr>Linux dvfs的实现</vt:lpstr>
      <vt:lpstr>下回预告</vt:lpstr>
      <vt:lpstr>Power management for mobile 下篇</vt:lpstr>
      <vt:lpstr>outline</vt:lpstr>
      <vt:lpstr>Arm, debugger, script</vt:lpstr>
      <vt:lpstr>outline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JianYun</dc:creator>
  <cp:lastModifiedBy>JianYun</cp:lastModifiedBy>
  <cp:revision>464</cp:revision>
  <cp:lastPrinted>1601-01-01T00:00:00Z</cp:lastPrinted>
  <dcterms:created xsi:type="dcterms:W3CDTF">1601-01-01T00:00:00Z</dcterms:created>
  <dcterms:modified xsi:type="dcterms:W3CDTF">2011-07-20T13:30:08Z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