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78.xml" ContentType="application/vnd.openxmlformats-officedocument.presentationml.slideLayout+xml"/>
  <Override PartName="/ppt/slideLayouts/slideLayout53.xml" ContentType="application/vnd.openxmlformats-officedocument.presentationml.slideLayout+xml"/>
  <Override PartName="/ppt/slideLayouts/slideLayout24.xml" ContentType="application/vnd.openxmlformats-officedocument.presentationml.slideLayout+xml"/>
  <Override PartName="/ppt/slideLayouts/slideLayout7.xml" ContentType="application/vnd.openxmlformats-officedocument.presentationml.slideLayout+xml"/>
  <Override PartName="/ppt/slideLayouts/slideLayout49.xml" ContentType="application/vnd.openxmlformats-officedocument.presentationml.slideLayout+xml"/>
  <Override PartName="/ppt/slideLayouts/slideLayout96.xml" ContentType="application/vnd.openxmlformats-officedocument.presentationml.slideLayout+xml"/>
  <Override PartName="/ppt/slideLayouts/slideLayout23.xml" ContentType="application/vnd.openxmlformats-officedocument.presentationml.slideLayout+xml"/>
  <Override PartName="/ppt/slideLayouts/slideLayout6.xml" ContentType="application/vnd.openxmlformats-officedocument.presentationml.slideLayout+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22.xml" ContentType="application/vnd.openxmlformats-officedocument.presentationml.slideLayout+xml"/>
  <Override PartName="/ppt/slideLayouts/slideLayout5.xml" ContentType="application/vnd.openxmlformats-officedocument.presentationml.slideLayout+xml"/>
  <Override PartName="/ppt/slideLayouts/slideLayout47.xml" ContentType="application/vnd.openxmlformats-officedocument.presentationml.slideLayout+xml"/>
  <Override PartName="/ppt/slideLayouts/slideLayout94.xml" ContentType="application/vnd.openxmlformats-officedocument.presentationml.slideLayout+xml"/>
  <Override PartName="/ppt/slideLayouts/slideLayout21.xml" ContentType="application/vnd.openxmlformats-officedocument.presentationml.slideLayout+xml"/>
  <Override PartName="/ppt/slideLayouts/slideLayout4.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45.xml" ContentType="application/vnd.openxmlformats-officedocument.presentationml.slideLayout+xml"/>
  <Override PartName="/ppt/slideLayouts/slideLayout87.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85.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88.xml" ContentType="application/vnd.openxmlformats-officedocument.presentationml.slideLayout+xml"/>
  <Override PartName="/ppt/slideLayouts/slideLayout15.xml" ContentType="application/vnd.openxmlformats-officedocument.presentationml.slideLayout+xml"/>
  <Override PartName="/ppt/slideLayouts/slideLayout36.xml" ContentType="application/vnd.openxmlformats-officedocument.presentationml.slideLayout+xml"/>
  <Override PartName="/ppt/slideLayouts/slideLayout8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83.xml" ContentType="application/vnd.openxmlformats-officedocument.presentationml.slideLayout+xml"/>
  <Override PartName="/ppt/slideLayouts/slideLayout10.xml" ContentType="application/vnd.openxmlformats-officedocument.presentationml.slideLayout+xml"/>
  <Override PartName="/ppt/slideLayouts/slideLayout77.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76.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69.xml" ContentType="application/vnd.openxmlformats-officedocument.presentationml.slideLayout+xml"/>
  <Override PartName="/ppt/slideLayouts/slideLayout2.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_rels/slideLayout94.xml.rels" ContentType="application/vnd.openxmlformats-package.relationships+xml"/>
  <Override PartName="/ppt/slideLayouts/_rels/slideLayout93.xml.rels" ContentType="application/vnd.openxmlformats-package.relationships+xml"/>
  <Override PartName="/ppt/slideLayouts/_rels/slideLayout92.xml.rels" ContentType="application/vnd.openxmlformats-package.relationships+xml"/>
  <Override PartName="/ppt/slideLayouts/_rels/slideLayout91.xml.rels" ContentType="application/vnd.openxmlformats-package.relationships+xml"/>
  <Override PartName="/ppt/slideLayouts/_rels/slideLayout90.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80.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51.xml.rels" ContentType="application/vnd.openxmlformats-package.relationships+xml"/>
  <Override PartName="/ppt/slideLayouts/_rels/slideLayout68.xml.rels" ContentType="application/vnd.openxmlformats-package.relationships+xml"/>
  <Override PartName="/ppt/slideLayouts/_rels/slideLayout50.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79.xml.rels" ContentType="application/vnd.openxmlformats-package.relationships+xml"/>
  <Override PartName="/ppt/slideLayouts/_rels/slideLayout62.xml.rels" ContentType="application/vnd.openxmlformats-package.relationships+xml"/>
  <Override PartName="/ppt/slideLayouts/_rels/slideLayout78.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69.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59.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58.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7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7.xml.rels" ContentType="application/vnd.openxmlformats-package.relationships+xml"/>
  <Override PartName="/ppt/slideLayouts/_rels/slideLayout10.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96.xml.rels" ContentType="application/vnd.openxmlformats-package.relationships+xml"/>
  <Override PartName="/ppt/slideLayouts/_rels/slideLayout11.xml.rels" ContentType="application/vnd.openxmlformats-package.relationships+xml"/>
  <Override PartName="/ppt/slideLayouts/_rels/slideLayout28.xml.rels" ContentType="application/vnd.openxmlformats-package.relationships+xml"/>
  <Override PartName="/ppt/slideLayouts/_rels/slideLayout86.xml.rels" ContentType="application/vnd.openxmlformats-package.relationships+xml"/>
  <Override PartName="/ppt/slideLayouts/_rels/slideLayout18.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22.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87.xml.rels" ContentType="application/vnd.openxmlformats-package.relationships+xml"/>
  <Override PartName="/ppt/slideLayouts/_rels/slideLayout19.xml.rels" ContentType="application/vnd.openxmlformats-package.relationships+xml"/>
  <Override PartName="/ppt/slideLayouts/_rels/slideLayout83.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4.xml.rels" ContentType="application/vnd.openxmlformats-package.relationships+xml"/>
  <Override PartName="/ppt/slideLayouts/_rels/slideLayout73.xml.rels" ContentType="application/vnd.openxmlformats-package.relationships+xml"/>
  <Override PartName="/ppt/slideLayouts/_rels/slideLayout45.xml.rels" ContentType="application/vnd.openxmlformats-package.relationships+xml"/>
  <Override PartName="/ppt/slideLayouts/_rels/slideLayout85.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84.xml.rels" ContentType="application/vnd.openxmlformats-package.relationships+xml"/>
  <Override PartName="/ppt/slideLayouts/_rels/slideLayout1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23.xml.rels" ContentType="application/vnd.openxmlformats-package.relationships+xml"/>
  <Override PartName="/ppt/slideLayouts/_rels/slideLayout7.xml.rels" ContentType="application/vnd.openxmlformats-package.relationships+xml"/>
  <Override PartName="/ppt/slideLayouts/_rels/slideLayout95.xml.rels" ContentType="application/vnd.openxmlformats-package.relationships+xml"/>
  <Override PartName="/ppt/slideLayouts/_rels/slideLayout6.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slideLayout75.xml" ContentType="application/vnd.openxmlformats-officedocument.presentationml.slideLayout+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68.xml" ContentType="application/vnd.openxmlformats-officedocument.presentationml.slideLayout+xml"/>
  <Override PartName="/ppt/slideLayouts/slideLayout1.xml" ContentType="application/vnd.openxmlformats-officedocument.presentationml.slideLayout+xml"/>
  <Override PartName="/ppt/slideLayouts/slideLayout43.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1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64.xml" ContentType="application/vnd.openxmlformats-officedocument.presentationml.slideLayout+xml"/>
  <Override PartName="/ppt/slideLayouts/slideLayout18.xml" ContentType="application/vnd.openxmlformats-officedocument.presentationml.slideLayout+xml"/>
  <Override PartName="/ppt/slideLayouts/slideLayout63.xml" ContentType="application/vnd.openxmlformats-officedocument.presentationml.slideLayout+xml"/>
  <Override PartName="/ppt/slideLayouts/slideLayout89.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62.xml" ContentType="application/vnd.openxmlformats-officedocument.presentationml.slideLayout+xml"/>
  <Override PartName="/ppt/_rels/presentation.xml.rels" ContentType="application/vnd.openxmlformats-package.relationships+xml"/>
  <Override PartName="/ppt/media/image18.png" ContentType="image/png"/>
  <Override PartName="/ppt/media/image17.png" ContentType="image/png"/>
  <Override PartName="/ppt/media/image14.png" ContentType="image/png"/>
  <Override PartName="/ppt/media/image13.png" ContentType="image/png"/>
  <Override PartName="/ppt/media/image12.png" ContentType="image/png"/>
  <Override PartName="/ppt/media/image19.jpeg" ContentType="image/jpeg"/>
  <Override PartName="/ppt/media/image11.png" ContentType="image/png"/>
  <Override PartName="/ppt/media/image9.png" ContentType="image/png"/>
  <Override PartName="/ppt/media/image15.jpeg" ContentType="image/jpe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16.png" ContentType="image/png"/>
  <Override PartName="/ppt/media/image2.png" ContentType="image/png"/>
  <Override PartName="/ppt/media/image1.png" ContentType="image/png"/>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6" name="PlaceHolder 2"/>
          <p:cNvSpPr>
            <a:spLocks noGrp="1"/>
          </p:cNvSpPr>
          <p:nvPr>
            <p:ph type="body"/>
          </p:nvPr>
        </p:nvSpPr>
        <p:spPr>
          <a:xfrm>
            <a:off x="822960" y="1454040"/>
            <a:ext cx="7534800" cy="1896840"/>
          </a:xfrm>
          <a:prstGeom prst="rect">
            <a:avLst/>
          </a:prstGeom>
        </p:spPr>
        <p:txBody>
          <a:bodyPr bIns="0" lIns="0" rIns="0" tIns="0" wrap="none"/>
          <a:p>
            <a:endParaRPr/>
          </a:p>
        </p:txBody>
      </p:sp>
      <p:sp>
        <p:nvSpPr>
          <p:cNvPr id="27" name="PlaceHolder 3"/>
          <p:cNvSpPr>
            <a:spLocks noGrp="1"/>
          </p:cNvSpPr>
          <p:nvPr>
            <p:ph type="body"/>
          </p:nvPr>
        </p:nvSpPr>
        <p:spPr>
          <a:xfrm>
            <a:off x="822960" y="3531240"/>
            <a:ext cx="753480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9"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30"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31" name="PlaceHolder 4"/>
          <p:cNvSpPr>
            <a:spLocks noGrp="1"/>
          </p:cNvSpPr>
          <p:nvPr>
            <p:ph type="body"/>
          </p:nvPr>
        </p:nvSpPr>
        <p:spPr>
          <a:xfrm>
            <a:off x="4683600" y="3531240"/>
            <a:ext cx="3676680" cy="1896840"/>
          </a:xfrm>
          <a:prstGeom prst="rect">
            <a:avLst/>
          </a:prstGeom>
        </p:spPr>
        <p:txBody>
          <a:bodyPr bIns="0" lIns="0" rIns="0" tIns="0" wrap="none"/>
          <a:p>
            <a:endParaRPr/>
          </a:p>
        </p:txBody>
      </p:sp>
      <p:sp>
        <p:nvSpPr>
          <p:cNvPr id="32" name="PlaceHolder 5"/>
          <p:cNvSpPr>
            <a:spLocks noGrp="1"/>
          </p:cNvSpPr>
          <p:nvPr>
            <p:ph type="body"/>
          </p:nvPr>
        </p:nvSpPr>
        <p:spPr>
          <a:xfrm>
            <a:off x="822960" y="3531240"/>
            <a:ext cx="367668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34"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35" name="PlaceHolder 3"/>
          <p:cNvSpPr>
            <a:spLocks noGrp="1"/>
          </p:cNvSpPr>
          <p:nvPr>
            <p:ph type="body"/>
          </p:nvPr>
        </p:nvSpPr>
        <p:spPr>
          <a:xfrm>
            <a:off x="4683600" y="1454040"/>
            <a:ext cx="367668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42" name="PlaceHolder 2"/>
          <p:cNvSpPr>
            <a:spLocks noGrp="1"/>
          </p:cNvSpPr>
          <p:nvPr>
            <p:ph type="subTitle"/>
          </p:nvPr>
        </p:nvSpPr>
        <p:spPr>
          <a:xfrm>
            <a:off x="822960" y="1454040"/>
            <a:ext cx="7534800" cy="397800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44" name="PlaceHolder 2"/>
          <p:cNvSpPr>
            <a:spLocks noGrp="1"/>
          </p:cNvSpPr>
          <p:nvPr>
            <p:ph type="body"/>
          </p:nvPr>
        </p:nvSpPr>
        <p:spPr>
          <a:xfrm>
            <a:off x="822960" y="1454040"/>
            <a:ext cx="7534800" cy="397764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46" name="PlaceHolder 2"/>
          <p:cNvSpPr>
            <a:spLocks noGrp="1"/>
          </p:cNvSpPr>
          <p:nvPr>
            <p:ph type="body"/>
          </p:nvPr>
        </p:nvSpPr>
        <p:spPr>
          <a:xfrm>
            <a:off x="822960" y="1454040"/>
            <a:ext cx="3676680" cy="3977640"/>
          </a:xfrm>
          <a:prstGeom prst="rect">
            <a:avLst/>
          </a:prstGeom>
        </p:spPr>
        <p:txBody>
          <a:bodyPr bIns="0" lIns="0" rIns="0" tIns="0" wrap="none"/>
          <a:p>
            <a:endParaRPr/>
          </a:p>
        </p:txBody>
      </p:sp>
      <p:sp>
        <p:nvSpPr>
          <p:cNvPr id="47" name="PlaceHolder 3"/>
          <p:cNvSpPr>
            <a:spLocks noGrp="1"/>
          </p:cNvSpPr>
          <p:nvPr>
            <p:ph type="body"/>
          </p:nvPr>
        </p:nvSpPr>
        <p:spPr>
          <a:xfrm>
            <a:off x="4683600" y="1454040"/>
            <a:ext cx="3676680" cy="397764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822960" y="255960"/>
            <a:ext cx="7534800" cy="51757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51"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52" name="PlaceHolder 3"/>
          <p:cNvSpPr>
            <a:spLocks noGrp="1"/>
          </p:cNvSpPr>
          <p:nvPr>
            <p:ph type="body"/>
          </p:nvPr>
        </p:nvSpPr>
        <p:spPr>
          <a:xfrm>
            <a:off x="822960" y="3531240"/>
            <a:ext cx="3676680" cy="1896840"/>
          </a:xfrm>
          <a:prstGeom prst="rect">
            <a:avLst/>
          </a:prstGeom>
        </p:spPr>
        <p:txBody>
          <a:bodyPr bIns="0" lIns="0" rIns="0" tIns="0" wrap="none"/>
          <a:p>
            <a:endParaRPr/>
          </a:p>
        </p:txBody>
      </p:sp>
      <p:sp>
        <p:nvSpPr>
          <p:cNvPr id="53" name="PlaceHolder 4"/>
          <p:cNvSpPr>
            <a:spLocks noGrp="1"/>
          </p:cNvSpPr>
          <p:nvPr>
            <p:ph type="body"/>
          </p:nvPr>
        </p:nvSpPr>
        <p:spPr>
          <a:xfrm>
            <a:off x="4683600" y="1454040"/>
            <a:ext cx="3676680" cy="397764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5" name="PlaceHolder 2"/>
          <p:cNvSpPr>
            <a:spLocks noGrp="1"/>
          </p:cNvSpPr>
          <p:nvPr>
            <p:ph type="subTitle"/>
          </p:nvPr>
        </p:nvSpPr>
        <p:spPr>
          <a:xfrm>
            <a:off x="822960" y="1454040"/>
            <a:ext cx="7534800" cy="397800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55" name="PlaceHolder 2"/>
          <p:cNvSpPr>
            <a:spLocks noGrp="1"/>
          </p:cNvSpPr>
          <p:nvPr>
            <p:ph type="body"/>
          </p:nvPr>
        </p:nvSpPr>
        <p:spPr>
          <a:xfrm>
            <a:off x="822960" y="1454040"/>
            <a:ext cx="3676680" cy="3977640"/>
          </a:xfrm>
          <a:prstGeom prst="rect">
            <a:avLst/>
          </a:prstGeom>
        </p:spPr>
        <p:txBody>
          <a:bodyPr bIns="0" lIns="0" rIns="0" tIns="0" wrap="none"/>
          <a:p>
            <a:endParaRPr/>
          </a:p>
        </p:txBody>
      </p:sp>
      <p:sp>
        <p:nvSpPr>
          <p:cNvPr id="56"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57" name="PlaceHolder 4"/>
          <p:cNvSpPr>
            <a:spLocks noGrp="1"/>
          </p:cNvSpPr>
          <p:nvPr>
            <p:ph type="body"/>
          </p:nvPr>
        </p:nvSpPr>
        <p:spPr>
          <a:xfrm>
            <a:off x="4683600" y="3531240"/>
            <a:ext cx="367668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59"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60"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61" name="PlaceHolder 4"/>
          <p:cNvSpPr>
            <a:spLocks noGrp="1"/>
          </p:cNvSpPr>
          <p:nvPr>
            <p:ph type="body"/>
          </p:nvPr>
        </p:nvSpPr>
        <p:spPr>
          <a:xfrm>
            <a:off x="822960" y="3531240"/>
            <a:ext cx="75344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63" name="PlaceHolder 2"/>
          <p:cNvSpPr>
            <a:spLocks noGrp="1"/>
          </p:cNvSpPr>
          <p:nvPr>
            <p:ph type="body"/>
          </p:nvPr>
        </p:nvSpPr>
        <p:spPr>
          <a:xfrm>
            <a:off x="822960" y="1454040"/>
            <a:ext cx="7534800" cy="1896840"/>
          </a:xfrm>
          <a:prstGeom prst="rect">
            <a:avLst/>
          </a:prstGeom>
        </p:spPr>
        <p:txBody>
          <a:bodyPr bIns="0" lIns="0" rIns="0" tIns="0" wrap="none"/>
          <a:p>
            <a:endParaRPr/>
          </a:p>
        </p:txBody>
      </p:sp>
      <p:sp>
        <p:nvSpPr>
          <p:cNvPr id="64" name="PlaceHolder 3"/>
          <p:cNvSpPr>
            <a:spLocks noGrp="1"/>
          </p:cNvSpPr>
          <p:nvPr>
            <p:ph type="body"/>
          </p:nvPr>
        </p:nvSpPr>
        <p:spPr>
          <a:xfrm>
            <a:off x="822960" y="3531240"/>
            <a:ext cx="753480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66"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67"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68" name="PlaceHolder 4"/>
          <p:cNvSpPr>
            <a:spLocks noGrp="1"/>
          </p:cNvSpPr>
          <p:nvPr>
            <p:ph type="body"/>
          </p:nvPr>
        </p:nvSpPr>
        <p:spPr>
          <a:xfrm>
            <a:off x="4683600" y="3531240"/>
            <a:ext cx="3676680" cy="1896840"/>
          </a:xfrm>
          <a:prstGeom prst="rect">
            <a:avLst/>
          </a:prstGeom>
        </p:spPr>
        <p:txBody>
          <a:bodyPr bIns="0" lIns="0" rIns="0" tIns="0" wrap="none"/>
          <a:p>
            <a:endParaRPr/>
          </a:p>
        </p:txBody>
      </p:sp>
      <p:sp>
        <p:nvSpPr>
          <p:cNvPr id="69" name="PlaceHolder 5"/>
          <p:cNvSpPr>
            <a:spLocks noGrp="1"/>
          </p:cNvSpPr>
          <p:nvPr>
            <p:ph type="body"/>
          </p:nvPr>
        </p:nvSpPr>
        <p:spPr>
          <a:xfrm>
            <a:off x="822960" y="3531240"/>
            <a:ext cx="367668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71"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72" name="PlaceHolder 3"/>
          <p:cNvSpPr>
            <a:spLocks noGrp="1"/>
          </p:cNvSpPr>
          <p:nvPr>
            <p:ph type="body"/>
          </p:nvPr>
        </p:nvSpPr>
        <p:spPr>
          <a:xfrm>
            <a:off x="4683600" y="1454040"/>
            <a:ext cx="367668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79" name="PlaceHolder 2"/>
          <p:cNvSpPr>
            <a:spLocks noGrp="1"/>
          </p:cNvSpPr>
          <p:nvPr>
            <p:ph type="subTitle"/>
          </p:nvPr>
        </p:nvSpPr>
        <p:spPr>
          <a:xfrm>
            <a:off x="822960" y="1454040"/>
            <a:ext cx="7534800" cy="397800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81" name="PlaceHolder 2"/>
          <p:cNvSpPr>
            <a:spLocks noGrp="1"/>
          </p:cNvSpPr>
          <p:nvPr>
            <p:ph type="body"/>
          </p:nvPr>
        </p:nvSpPr>
        <p:spPr>
          <a:xfrm>
            <a:off x="822960" y="1454040"/>
            <a:ext cx="7534800" cy="397764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83" name="PlaceHolder 2"/>
          <p:cNvSpPr>
            <a:spLocks noGrp="1"/>
          </p:cNvSpPr>
          <p:nvPr>
            <p:ph type="body"/>
          </p:nvPr>
        </p:nvSpPr>
        <p:spPr>
          <a:xfrm>
            <a:off x="822960" y="1454040"/>
            <a:ext cx="3676680" cy="3977640"/>
          </a:xfrm>
          <a:prstGeom prst="rect">
            <a:avLst/>
          </a:prstGeom>
        </p:spPr>
        <p:txBody>
          <a:bodyPr bIns="0" lIns="0" rIns="0" tIns="0" wrap="none"/>
          <a:p>
            <a:endParaRPr/>
          </a:p>
        </p:txBody>
      </p:sp>
      <p:sp>
        <p:nvSpPr>
          <p:cNvPr id="84" name="PlaceHolder 3"/>
          <p:cNvSpPr>
            <a:spLocks noGrp="1"/>
          </p:cNvSpPr>
          <p:nvPr>
            <p:ph type="body"/>
          </p:nvPr>
        </p:nvSpPr>
        <p:spPr>
          <a:xfrm>
            <a:off x="4683600" y="1454040"/>
            <a:ext cx="3676680" cy="397764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7" name="PlaceHolder 2"/>
          <p:cNvSpPr>
            <a:spLocks noGrp="1"/>
          </p:cNvSpPr>
          <p:nvPr>
            <p:ph type="body"/>
          </p:nvPr>
        </p:nvSpPr>
        <p:spPr>
          <a:xfrm>
            <a:off x="822960" y="1454040"/>
            <a:ext cx="7534800" cy="397764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822960" y="255960"/>
            <a:ext cx="7534800" cy="517572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88"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89" name="PlaceHolder 3"/>
          <p:cNvSpPr>
            <a:spLocks noGrp="1"/>
          </p:cNvSpPr>
          <p:nvPr>
            <p:ph type="body"/>
          </p:nvPr>
        </p:nvSpPr>
        <p:spPr>
          <a:xfrm>
            <a:off x="822960" y="3531240"/>
            <a:ext cx="3676680" cy="1896840"/>
          </a:xfrm>
          <a:prstGeom prst="rect">
            <a:avLst/>
          </a:prstGeom>
        </p:spPr>
        <p:txBody>
          <a:bodyPr bIns="0" lIns="0" rIns="0" tIns="0" wrap="none"/>
          <a:p>
            <a:endParaRPr/>
          </a:p>
        </p:txBody>
      </p:sp>
      <p:sp>
        <p:nvSpPr>
          <p:cNvPr id="90" name="PlaceHolder 4"/>
          <p:cNvSpPr>
            <a:spLocks noGrp="1"/>
          </p:cNvSpPr>
          <p:nvPr>
            <p:ph type="body"/>
          </p:nvPr>
        </p:nvSpPr>
        <p:spPr>
          <a:xfrm>
            <a:off x="4683600" y="1454040"/>
            <a:ext cx="3676680" cy="397764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92" name="PlaceHolder 2"/>
          <p:cNvSpPr>
            <a:spLocks noGrp="1"/>
          </p:cNvSpPr>
          <p:nvPr>
            <p:ph type="body"/>
          </p:nvPr>
        </p:nvSpPr>
        <p:spPr>
          <a:xfrm>
            <a:off x="822960" y="1454040"/>
            <a:ext cx="3676680" cy="3977640"/>
          </a:xfrm>
          <a:prstGeom prst="rect">
            <a:avLst/>
          </a:prstGeom>
        </p:spPr>
        <p:txBody>
          <a:bodyPr bIns="0" lIns="0" rIns="0" tIns="0" wrap="none"/>
          <a:p>
            <a:endParaRPr/>
          </a:p>
        </p:txBody>
      </p:sp>
      <p:sp>
        <p:nvSpPr>
          <p:cNvPr id="93"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94" name="PlaceHolder 4"/>
          <p:cNvSpPr>
            <a:spLocks noGrp="1"/>
          </p:cNvSpPr>
          <p:nvPr>
            <p:ph type="body"/>
          </p:nvPr>
        </p:nvSpPr>
        <p:spPr>
          <a:xfrm>
            <a:off x="4683600" y="3531240"/>
            <a:ext cx="367668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96"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97"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98" name="PlaceHolder 4"/>
          <p:cNvSpPr>
            <a:spLocks noGrp="1"/>
          </p:cNvSpPr>
          <p:nvPr>
            <p:ph type="body"/>
          </p:nvPr>
        </p:nvSpPr>
        <p:spPr>
          <a:xfrm>
            <a:off x="822960" y="3531240"/>
            <a:ext cx="75344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00" name="PlaceHolder 2"/>
          <p:cNvSpPr>
            <a:spLocks noGrp="1"/>
          </p:cNvSpPr>
          <p:nvPr>
            <p:ph type="body"/>
          </p:nvPr>
        </p:nvSpPr>
        <p:spPr>
          <a:xfrm>
            <a:off x="822960" y="1454040"/>
            <a:ext cx="7534800" cy="1896840"/>
          </a:xfrm>
          <a:prstGeom prst="rect">
            <a:avLst/>
          </a:prstGeom>
        </p:spPr>
        <p:txBody>
          <a:bodyPr bIns="0" lIns="0" rIns="0" tIns="0" wrap="none"/>
          <a:p>
            <a:endParaRPr/>
          </a:p>
        </p:txBody>
      </p:sp>
      <p:sp>
        <p:nvSpPr>
          <p:cNvPr id="101" name="PlaceHolder 3"/>
          <p:cNvSpPr>
            <a:spLocks noGrp="1"/>
          </p:cNvSpPr>
          <p:nvPr>
            <p:ph type="body"/>
          </p:nvPr>
        </p:nvSpPr>
        <p:spPr>
          <a:xfrm>
            <a:off x="822960" y="3531240"/>
            <a:ext cx="753480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03"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104"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105" name="PlaceHolder 4"/>
          <p:cNvSpPr>
            <a:spLocks noGrp="1"/>
          </p:cNvSpPr>
          <p:nvPr>
            <p:ph type="body"/>
          </p:nvPr>
        </p:nvSpPr>
        <p:spPr>
          <a:xfrm>
            <a:off x="4683600" y="3531240"/>
            <a:ext cx="3676680" cy="1896840"/>
          </a:xfrm>
          <a:prstGeom prst="rect">
            <a:avLst/>
          </a:prstGeom>
        </p:spPr>
        <p:txBody>
          <a:bodyPr bIns="0" lIns="0" rIns="0" tIns="0" wrap="none"/>
          <a:p>
            <a:endParaRPr/>
          </a:p>
        </p:txBody>
      </p:sp>
      <p:sp>
        <p:nvSpPr>
          <p:cNvPr id="106" name="PlaceHolder 5"/>
          <p:cNvSpPr>
            <a:spLocks noGrp="1"/>
          </p:cNvSpPr>
          <p:nvPr>
            <p:ph type="body"/>
          </p:nvPr>
        </p:nvSpPr>
        <p:spPr>
          <a:xfrm>
            <a:off x="822960" y="3531240"/>
            <a:ext cx="367668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08"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109" name="PlaceHolder 3"/>
          <p:cNvSpPr>
            <a:spLocks noGrp="1"/>
          </p:cNvSpPr>
          <p:nvPr>
            <p:ph type="body"/>
          </p:nvPr>
        </p:nvSpPr>
        <p:spPr>
          <a:xfrm>
            <a:off x="4683600" y="1454040"/>
            <a:ext cx="3676680" cy="189684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13"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14" name="PlaceHolder 2"/>
          <p:cNvSpPr>
            <a:spLocks noGrp="1"/>
          </p:cNvSpPr>
          <p:nvPr>
            <p:ph type="subTitle"/>
          </p:nvPr>
        </p:nvSpPr>
        <p:spPr>
          <a:xfrm>
            <a:off x="822960" y="1454040"/>
            <a:ext cx="7534800" cy="397800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16" name="PlaceHolder 2"/>
          <p:cNvSpPr>
            <a:spLocks noGrp="1"/>
          </p:cNvSpPr>
          <p:nvPr>
            <p:ph type="body"/>
          </p:nvPr>
        </p:nvSpPr>
        <p:spPr>
          <a:xfrm>
            <a:off x="822960" y="1454040"/>
            <a:ext cx="7534800" cy="39776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9" name="PlaceHolder 2"/>
          <p:cNvSpPr>
            <a:spLocks noGrp="1"/>
          </p:cNvSpPr>
          <p:nvPr>
            <p:ph type="body"/>
          </p:nvPr>
        </p:nvSpPr>
        <p:spPr>
          <a:xfrm>
            <a:off x="822960" y="1454040"/>
            <a:ext cx="3676680" cy="3977640"/>
          </a:xfrm>
          <a:prstGeom prst="rect">
            <a:avLst/>
          </a:prstGeom>
        </p:spPr>
        <p:txBody>
          <a:bodyPr bIns="0" lIns="0" rIns="0" tIns="0" wrap="none"/>
          <a:p>
            <a:endParaRPr/>
          </a:p>
        </p:txBody>
      </p:sp>
      <p:sp>
        <p:nvSpPr>
          <p:cNvPr id="10" name="PlaceHolder 3"/>
          <p:cNvSpPr>
            <a:spLocks noGrp="1"/>
          </p:cNvSpPr>
          <p:nvPr>
            <p:ph type="body"/>
          </p:nvPr>
        </p:nvSpPr>
        <p:spPr>
          <a:xfrm>
            <a:off x="4683600" y="1454040"/>
            <a:ext cx="3676680" cy="397764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18" name="PlaceHolder 2"/>
          <p:cNvSpPr>
            <a:spLocks noGrp="1"/>
          </p:cNvSpPr>
          <p:nvPr>
            <p:ph type="body"/>
          </p:nvPr>
        </p:nvSpPr>
        <p:spPr>
          <a:xfrm>
            <a:off x="822960" y="1454040"/>
            <a:ext cx="3676680" cy="3977640"/>
          </a:xfrm>
          <a:prstGeom prst="rect">
            <a:avLst/>
          </a:prstGeom>
        </p:spPr>
        <p:txBody>
          <a:bodyPr bIns="0" lIns="0" rIns="0" tIns="0" wrap="none"/>
          <a:p>
            <a:endParaRPr/>
          </a:p>
        </p:txBody>
      </p:sp>
      <p:sp>
        <p:nvSpPr>
          <p:cNvPr id="119" name="PlaceHolder 3"/>
          <p:cNvSpPr>
            <a:spLocks noGrp="1"/>
          </p:cNvSpPr>
          <p:nvPr>
            <p:ph type="body"/>
          </p:nvPr>
        </p:nvSpPr>
        <p:spPr>
          <a:xfrm>
            <a:off x="4683600" y="1454040"/>
            <a:ext cx="3676680" cy="397764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21" name="PlaceHolder 1"/>
          <p:cNvSpPr>
            <a:spLocks noGrp="1"/>
          </p:cNvSpPr>
          <p:nvPr>
            <p:ph type="subTitle"/>
          </p:nvPr>
        </p:nvSpPr>
        <p:spPr>
          <a:xfrm>
            <a:off x="822960" y="255960"/>
            <a:ext cx="7534800" cy="517572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23"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124" name="PlaceHolder 3"/>
          <p:cNvSpPr>
            <a:spLocks noGrp="1"/>
          </p:cNvSpPr>
          <p:nvPr>
            <p:ph type="body"/>
          </p:nvPr>
        </p:nvSpPr>
        <p:spPr>
          <a:xfrm>
            <a:off x="822960" y="3531240"/>
            <a:ext cx="3676680" cy="1896840"/>
          </a:xfrm>
          <a:prstGeom prst="rect">
            <a:avLst/>
          </a:prstGeom>
        </p:spPr>
        <p:txBody>
          <a:bodyPr bIns="0" lIns="0" rIns="0" tIns="0" wrap="none"/>
          <a:p>
            <a:endParaRPr/>
          </a:p>
        </p:txBody>
      </p:sp>
      <p:sp>
        <p:nvSpPr>
          <p:cNvPr id="125" name="PlaceHolder 4"/>
          <p:cNvSpPr>
            <a:spLocks noGrp="1"/>
          </p:cNvSpPr>
          <p:nvPr>
            <p:ph type="body"/>
          </p:nvPr>
        </p:nvSpPr>
        <p:spPr>
          <a:xfrm>
            <a:off x="4683600" y="1454040"/>
            <a:ext cx="3676680" cy="397764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27" name="PlaceHolder 2"/>
          <p:cNvSpPr>
            <a:spLocks noGrp="1"/>
          </p:cNvSpPr>
          <p:nvPr>
            <p:ph type="body"/>
          </p:nvPr>
        </p:nvSpPr>
        <p:spPr>
          <a:xfrm>
            <a:off x="822960" y="1454040"/>
            <a:ext cx="3676680" cy="3977640"/>
          </a:xfrm>
          <a:prstGeom prst="rect">
            <a:avLst/>
          </a:prstGeom>
        </p:spPr>
        <p:txBody>
          <a:bodyPr bIns="0" lIns="0" rIns="0" tIns="0" wrap="none"/>
          <a:p>
            <a:endParaRPr/>
          </a:p>
        </p:txBody>
      </p:sp>
      <p:sp>
        <p:nvSpPr>
          <p:cNvPr id="128"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129" name="PlaceHolder 4"/>
          <p:cNvSpPr>
            <a:spLocks noGrp="1"/>
          </p:cNvSpPr>
          <p:nvPr>
            <p:ph type="body"/>
          </p:nvPr>
        </p:nvSpPr>
        <p:spPr>
          <a:xfrm>
            <a:off x="4683600" y="3531240"/>
            <a:ext cx="367668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31"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132"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133" name="PlaceHolder 4"/>
          <p:cNvSpPr>
            <a:spLocks noGrp="1"/>
          </p:cNvSpPr>
          <p:nvPr>
            <p:ph type="body"/>
          </p:nvPr>
        </p:nvSpPr>
        <p:spPr>
          <a:xfrm>
            <a:off x="822960" y="3531240"/>
            <a:ext cx="753444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35" name="PlaceHolder 2"/>
          <p:cNvSpPr>
            <a:spLocks noGrp="1"/>
          </p:cNvSpPr>
          <p:nvPr>
            <p:ph type="body"/>
          </p:nvPr>
        </p:nvSpPr>
        <p:spPr>
          <a:xfrm>
            <a:off x="822960" y="1454040"/>
            <a:ext cx="7534800" cy="1896840"/>
          </a:xfrm>
          <a:prstGeom prst="rect">
            <a:avLst/>
          </a:prstGeom>
        </p:spPr>
        <p:txBody>
          <a:bodyPr bIns="0" lIns="0" rIns="0" tIns="0" wrap="none"/>
          <a:p>
            <a:endParaRPr/>
          </a:p>
        </p:txBody>
      </p:sp>
      <p:sp>
        <p:nvSpPr>
          <p:cNvPr id="136" name="PlaceHolder 3"/>
          <p:cNvSpPr>
            <a:spLocks noGrp="1"/>
          </p:cNvSpPr>
          <p:nvPr>
            <p:ph type="body"/>
          </p:nvPr>
        </p:nvSpPr>
        <p:spPr>
          <a:xfrm>
            <a:off x="822960" y="3531240"/>
            <a:ext cx="753480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38"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139"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140" name="PlaceHolder 4"/>
          <p:cNvSpPr>
            <a:spLocks noGrp="1"/>
          </p:cNvSpPr>
          <p:nvPr>
            <p:ph type="body"/>
          </p:nvPr>
        </p:nvSpPr>
        <p:spPr>
          <a:xfrm>
            <a:off x="4683600" y="3531240"/>
            <a:ext cx="3676680" cy="1896840"/>
          </a:xfrm>
          <a:prstGeom prst="rect">
            <a:avLst/>
          </a:prstGeom>
        </p:spPr>
        <p:txBody>
          <a:bodyPr bIns="0" lIns="0" rIns="0" tIns="0" wrap="none"/>
          <a:p>
            <a:endParaRPr/>
          </a:p>
        </p:txBody>
      </p:sp>
      <p:sp>
        <p:nvSpPr>
          <p:cNvPr id="141" name="PlaceHolder 5"/>
          <p:cNvSpPr>
            <a:spLocks noGrp="1"/>
          </p:cNvSpPr>
          <p:nvPr>
            <p:ph type="body"/>
          </p:nvPr>
        </p:nvSpPr>
        <p:spPr>
          <a:xfrm>
            <a:off x="822960" y="3531240"/>
            <a:ext cx="367668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43"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144" name="PlaceHolder 3"/>
          <p:cNvSpPr>
            <a:spLocks noGrp="1"/>
          </p:cNvSpPr>
          <p:nvPr>
            <p:ph type="body"/>
          </p:nvPr>
        </p:nvSpPr>
        <p:spPr>
          <a:xfrm>
            <a:off x="4683600" y="1454040"/>
            <a:ext cx="3676680" cy="1896840"/>
          </a:xfrm>
          <a:prstGeom prst="rect">
            <a:avLst/>
          </a:prstGeom>
        </p:spPr>
        <p:txBody>
          <a:bodyPr bIns="0" lIns="0" rIns="0" tIns="0" wrap="none"/>
          <a:p>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53"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54" name="PlaceHolder 2"/>
          <p:cNvSpPr>
            <a:spLocks noGrp="1"/>
          </p:cNvSpPr>
          <p:nvPr>
            <p:ph type="subTitle"/>
          </p:nvPr>
        </p:nvSpPr>
        <p:spPr>
          <a:xfrm>
            <a:off x="822960" y="1454040"/>
            <a:ext cx="7534800" cy="3978000"/>
          </a:xfrm>
          <a:prstGeom prst="rect">
            <a:avLst/>
          </a:prstGeom>
        </p:spPr>
        <p:txBody>
          <a:bodyPr anchor="ctr" bIns="0" lIns="0" rIns="0" tIns="0" wrap="none"/>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56" name="PlaceHolder 2"/>
          <p:cNvSpPr>
            <a:spLocks noGrp="1"/>
          </p:cNvSpPr>
          <p:nvPr>
            <p:ph type="body"/>
          </p:nvPr>
        </p:nvSpPr>
        <p:spPr>
          <a:xfrm>
            <a:off x="822960" y="1454040"/>
            <a:ext cx="7534800" cy="3977640"/>
          </a:xfrm>
          <a:prstGeom prst="rect">
            <a:avLst/>
          </a:prstGeom>
        </p:spPr>
        <p:txBody>
          <a:bodyPr bIns="0" lIns="0" rIns="0" tIns="0" wrap="none"/>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58" name="PlaceHolder 2"/>
          <p:cNvSpPr>
            <a:spLocks noGrp="1"/>
          </p:cNvSpPr>
          <p:nvPr>
            <p:ph type="body"/>
          </p:nvPr>
        </p:nvSpPr>
        <p:spPr>
          <a:xfrm>
            <a:off x="822960" y="1454040"/>
            <a:ext cx="3676680" cy="3977640"/>
          </a:xfrm>
          <a:prstGeom prst="rect">
            <a:avLst/>
          </a:prstGeom>
        </p:spPr>
        <p:txBody>
          <a:bodyPr bIns="0" lIns="0" rIns="0" tIns="0" wrap="none"/>
          <a:p>
            <a:endParaRPr/>
          </a:p>
        </p:txBody>
      </p:sp>
      <p:sp>
        <p:nvSpPr>
          <p:cNvPr id="159" name="PlaceHolder 3"/>
          <p:cNvSpPr>
            <a:spLocks noGrp="1"/>
          </p:cNvSpPr>
          <p:nvPr>
            <p:ph type="body"/>
          </p:nvPr>
        </p:nvSpPr>
        <p:spPr>
          <a:xfrm>
            <a:off x="4683600" y="1454040"/>
            <a:ext cx="3676680" cy="3977640"/>
          </a:xfrm>
          <a:prstGeom prst="rect">
            <a:avLst/>
          </a:prstGeom>
        </p:spPr>
        <p:txBody>
          <a:bodyPr bIns="0" lIns="0" rIns="0" tIns="0" wrap="none"/>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0"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61" name="PlaceHolder 1"/>
          <p:cNvSpPr>
            <a:spLocks noGrp="1"/>
          </p:cNvSpPr>
          <p:nvPr>
            <p:ph type="subTitle"/>
          </p:nvPr>
        </p:nvSpPr>
        <p:spPr>
          <a:xfrm>
            <a:off x="822960" y="255960"/>
            <a:ext cx="7534800" cy="5175720"/>
          </a:xfrm>
          <a:prstGeom prst="rect">
            <a:avLst/>
          </a:prstGeom>
        </p:spPr>
        <p:txBody>
          <a:bodyPr anchor="ctr" bIns="0" lIns="0" rIns="0" tIns="0" wrap="none"/>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63"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164" name="PlaceHolder 3"/>
          <p:cNvSpPr>
            <a:spLocks noGrp="1"/>
          </p:cNvSpPr>
          <p:nvPr>
            <p:ph type="body"/>
          </p:nvPr>
        </p:nvSpPr>
        <p:spPr>
          <a:xfrm>
            <a:off x="822960" y="3531240"/>
            <a:ext cx="3676680" cy="1896840"/>
          </a:xfrm>
          <a:prstGeom prst="rect">
            <a:avLst/>
          </a:prstGeom>
        </p:spPr>
        <p:txBody>
          <a:bodyPr bIns="0" lIns="0" rIns="0" tIns="0" wrap="none"/>
          <a:p>
            <a:endParaRPr/>
          </a:p>
        </p:txBody>
      </p:sp>
      <p:sp>
        <p:nvSpPr>
          <p:cNvPr id="165" name="PlaceHolder 4"/>
          <p:cNvSpPr>
            <a:spLocks noGrp="1"/>
          </p:cNvSpPr>
          <p:nvPr>
            <p:ph type="body"/>
          </p:nvPr>
        </p:nvSpPr>
        <p:spPr>
          <a:xfrm>
            <a:off x="4683600" y="1454040"/>
            <a:ext cx="3676680" cy="3977640"/>
          </a:xfrm>
          <a:prstGeom prst="rect">
            <a:avLst/>
          </a:prstGeom>
        </p:spPr>
        <p:txBody>
          <a:bodyPr bIns="0" lIns="0" rIns="0" tIns="0" wrap="none"/>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67" name="PlaceHolder 2"/>
          <p:cNvSpPr>
            <a:spLocks noGrp="1"/>
          </p:cNvSpPr>
          <p:nvPr>
            <p:ph type="body"/>
          </p:nvPr>
        </p:nvSpPr>
        <p:spPr>
          <a:xfrm>
            <a:off x="822960" y="1454040"/>
            <a:ext cx="3676680" cy="3977640"/>
          </a:xfrm>
          <a:prstGeom prst="rect">
            <a:avLst/>
          </a:prstGeom>
        </p:spPr>
        <p:txBody>
          <a:bodyPr bIns="0" lIns="0" rIns="0" tIns="0" wrap="none"/>
          <a:p>
            <a:endParaRPr/>
          </a:p>
        </p:txBody>
      </p:sp>
      <p:sp>
        <p:nvSpPr>
          <p:cNvPr id="168"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169" name="PlaceHolder 4"/>
          <p:cNvSpPr>
            <a:spLocks noGrp="1"/>
          </p:cNvSpPr>
          <p:nvPr>
            <p:ph type="body"/>
          </p:nvPr>
        </p:nvSpPr>
        <p:spPr>
          <a:xfrm>
            <a:off x="4683600" y="3531240"/>
            <a:ext cx="3676680" cy="1896840"/>
          </a:xfrm>
          <a:prstGeom prst="rect">
            <a:avLst/>
          </a:prstGeom>
        </p:spPr>
        <p:txBody>
          <a:bodyPr bIns="0" lIns="0" rIns="0" tIns="0" wrap="none"/>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71"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172"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173" name="PlaceHolder 4"/>
          <p:cNvSpPr>
            <a:spLocks noGrp="1"/>
          </p:cNvSpPr>
          <p:nvPr>
            <p:ph type="body"/>
          </p:nvPr>
        </p:nvSpPr>
        <p:spPr>
          <a:xfrm>
            <a:off x="822960" y="3531240"/>
            <a:ext cx="7534440" cy="1896840"/>
          </a:xfrm>
          <a:prstGeom prst="rect">
            <a:avLst/>
          </a:prstGeom>
        </p:spPr>
        <p:txBody>
          <a:bodyPr bIns="0" lIns="0" rIns="0" tIns="0" wrap="none"/>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75" name="PlaceHolder 2"/>
          <p:cNvSpPr>
            <a:spLocks noGrp="1"/>
          </p:cNvSpPr>
          <p:nvPr>
            <p:ph type="body"/>
          </p:nvPr>
        </p:nvSpPr>
        <p:spPr>
          <a:xfrm>
            <a:off x="822960" y="1454040"/>
            <a:ext cx="7534800" cy="1896840"/>
          </a:xfrm>
          <a:prstGeom prst="rect">
            <a:avLst/>
          </a:prstGeom>
        </p:spPr>
        <p:txBody>
          <a:bodyPr bIns="0" lIns="0" rIns="0" tIns="0" wrap="none"/>
          <a:p>
            <a:endParaRPr/>
          </a:p>
        </p:txBody>
      </p:sp>
      <p:sp>
        <p:nvSpPr>
          <p:cNvPr id="176" name="PlaceHolder 3"/>
          <p:cNvSpPr>
            <a:spLocks noGrp="1"/>
          </p:cNvSpPr>
          <p:nvPr>
            <p:ph type="body"/>
          </p:nvPr>
        </p:nvSpPr>
        <p:spPr>
          <a:xfrm>
            <a:off x="822960" y="3531240"/>
            <a:ext cx="7534800" cy="1896840"/>
          </a:xfrm>
          <a:prstGeom prst="rect">
            <a:avLst/>
          </a:prstGeom>
        </p:spPr>
        <p:txBody>
          <a:bodyPr bIns="0" lIns="0" rIns="0" tIns="0" wrap="none"/>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78"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179"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180" name="PlaceHolder 4"/>
          <p:cNvSpPr>
            <a:spLocks noGrp="1"/>
          </p:cNvSpPr>
          <p:nvPr>
            <p:ph type="body"/>
          </p:nvPr>
        </p:nvSpPr>
        <p:spPr>
          <a:xfrm>
            <a:off x="4683600" y="3531240"/>
            <a:ext cx="3676680" cy="1896840"/>
          </a:xfrm>
          <a:prstGeom prst="rect">
            <a:avLst/>
          </a:prstGeom>
        </p:spPr>
        <p:txBody>
          <a:bodyPr bIns="0" lIns="0" rIns="0" tIns="0" wrap="none"/>
          <a:p>
            <a:endParaRPr/>
          </a:p>
        </p:txBody>
      </p:sp>
      <p:sp>
        <p:nvSpPr>
          <p:cNvPr id="181" name="PlaceHolder 5"/>
          <p:cNvSpPr>
            <a:spLocks noGrp="1"/>
          </p:cNvSpPr>
          <p:nvPr>
            <p:ph type="body"/>
          </p:nvPr>
        </p:nvSpPr>
        <p:spPr>
          <a:xfrm>
            <a:off x="822960" y="3531240"/>
            <a:ext cx="3676680" cy="1896840"/>
          </a:xfrm>
          <a:prstGeom prst="rect">
            <a:avLst/>
          </a:prstGeom>
        </p:spPr>
        <p:txBody>
          <a:bodyP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822960" y="255960"/>
            <a:ext cx="7534800" cy="5175720"/>
          </a:xfrm>
          <a:prstGeom prst="rect">
            <a:avLst/>
          </a:prstGeom>
        </p:spPr>
        <p:txBody>
          <a:bodyPr anchor="ctr" bIns="0" lIns="0" rIns="0" tIns="0" wrap="none"/>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83"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184" name="PlaceHolder 3"/>
          <p:cNvSpPr>
            <a:spLocks noGrp="1"/>
          </p:cNvSpPr>
          <p:nvPr>
            <p:ph type="body"/>
          </p:nvPr>
        </p:nvSpPr>
        <p:spPr>
          <a:xfrm>
            <a:off x="4683600" y="1454040"/>
            <a:ext cx="3676680" cy="1896840"/>
          </a:xfrm>
          <a:prstGeom prst="rect">
            <a:avLst/>
          </a:prstGeom>
        </p:spPr>
        <p:txBody>
          <a:bodyPr bIns="0" lIns="0" rIns="0" tIns="0" wrap="none"/>
          <a:p>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88"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89" name="PlaceHolder 2"/>
          <p:cNvSpPr>
            <a:spLocks noGrp="1"/>
          </p:cNvSpPr>
          <p:nvPr>
            <p:ph type="subTitle"/>
          </p:nvPr>
        </p:nvSpPr>
        <p:spPr>
          <a:xfrm>
            <a:off x="822960" y="1454040"/>
            <a:ext cx="7534800" cy="3978000"/>
          </a:xfrm>
          <a:prstGeom prst="rect">
            <a:avLst/>
          </a:prstGeom>
        </p:spPr>
        <p:txBody>
          <a:bodyPr anchor="ctr" bIns="0" lIns="0" rIns="0" tIns="0" wrap="none"/>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91" name="PlaceHolder 2"/>
          <p:cNvSpPr>
            <a:spLocks noGrp="1"/>
          </p:cNvSpPr>
          <p:nvPr>
            <p:ph type="body"/>
          </p:nvPr>
        </p:nvSpPr>
        <p:spPr>
          <a:xfrm>
            <a:off x="822960" y="1454040"/>
            <a:ext cx="7534800" cy="3977640"/>
          </a:xfrm>
          <a:prstGeom prst="rect">
            <a:avLst/>
          </a:prstGeom>
        </p:spPr>
        <p:txBody>
          <a:bodyPr bIns="0" lIns="0" rIns="0" tIns="0" wrap="none"/>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93" name="PlaceHolder 2"/>
          <p:cNvSpPr>
            <a:spLocks noGrp="1"/>
          </p:cNvSpPr>
          <p:nvPr>
            <p:ph type="body"/>
          </p:nvPr>
        </p:nvSpPr>
        <p:spPr>
          <a:xfrm>
            <a:off x="822960" y="1454040"/>
            <a:ext cx="3676680" cy="3977640"/>
          </a:xfrm>
          <a:prstGeom prst="rect">
            <a:avLst/>
          </a:prstGeom>
        </p:spPr>
        <p:txBody>
          <a:bodyPr bIns="0" lIns="0" rIns="0" tIns="0" wrap="none"/>
          <a:p>
            <a:endParaRPr/>
          </a:p>
        </p:txBody>
      </p:sp>
      <p:sp>
        <p:nvSpPr>
          <p:cNvPr id="194" name="PlaceHolder 3"/>
          <p:cNvSpPr>
            <a:spLocks noGrp="1"/>
          </p:cNvSpPr>
          <p:nvPr>
            <p:ph type="body"/>
          </p:nvPr>
        </p:nvSpPr>
        <p:spPr>
          <a:xfrm>
            <a:off x="4683600" y="1454040"/>
            <a:ext cx="3676680" cy="3977640"/>
          </a:xfrm>
          <a:prstGeom prst="rect">
            <a:avLst/>
          </a:prstGeom>
        </p:spPr>
        <p:txBody>
          <a:bodyPr bIns="0" lIns="0" rIns="0" tIns="0" wrap="none"/>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95"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96" name="PlaceHolder 1"/>
          <p:cNvSpPr>
            <a:spLocks noGrp="1"/>
          </p:cNvSpPr>
          <p:nvPr>
            <p:ph type="subTitle"/>
          </p:nvPr>
        </p:nvSpPr>
        <p:spPr>
          <a:xfrm>
            <a:off x="822960" y="255960"/>
            <a:ext cx="7534800" cy="5175720"/>
          </a:xfrm>
          <a:prstGeom prst="rect">
            <a:avLst/>
          </a:prstGeom>
        </p:spPr>
        <p:txBody>
          <a:bodyPr anchor="ctr" bIns="0" lIns="0" rIns="0" tIns="0" wrap="none"/>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98"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199" name="PlaceHolder 3"/>
          <p:cNvSpPr>
            <a:spLocks noGrp="1"/>
          </p:cNvSpPr>
          <p:nvPr>
            <p:ph type="body"/>
          </p:nvPr>
        </p:nvSpPr>
        <p:spPr>
          <a:xfrm>
            <a:off x="822960" y="3531240"/>
            <a:ext cx="3676680" cy="1896840"/>
          </a:xfrm>
          <a:prstGeom prst="rect">
            <a:avLst/>
          </a:prstGeom>
        </p:spPr>
        <p:txBody>
          <a:bodyPr bIns="0" lIns="0" rIns="0" tIns="0" wrap="none"/>
          <a:p>
            <a:endParaRPr/>
          </a:p>
        </p:txBody>
      </p:sp>
      <p:sp>
        <p:nvSpPr>
          <p:cNvPr id="200" name="PlaceHolder 4"/>
          <p:cNvSpPr>
            <a:spLocks noGrp="1"/>
          </p:cNvSpPr>
          <p:nvPr>
            <p:ph type="body"/>
          </p:nvPr>
        </p:nvSpPr>
        <p:spPr>
          <a:xfrm>
            <a:off x="4683600" y="1454040"/>
            <a:ext cx="3676680" cy="3977640"/>
          </a:xfrm>
          <a:prstGeom prst="rect">
            <a:avLst/>
          </a:prstGeom>
        </p:spPr>
        <p:txBody>
          <a:bodyPr bIns="0" lIns="0" rIns="0" tIns="0" wrap="none"/>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02" name="PlaceHolder 2"/>
          <p:cNvSpPr>
            <a:spLocks noGrp="1"/>
          </p:cNvSpPr>
          <p:nvPr>
            <p:ph type="body"/>
          </p:nvPr>
        </p:nvSpPr>
        <p:spPr>
          <a:xfrm>
            <a:off x="822960" y="1454040"/>
            <a:ext cx="3676680" cy="3977640"/>
          </a:xfrm>
          <a:prstGeom prst="rect">
            <a:avLst/>
          </a:prstGeom>
        </p:spPr>
        <p:txBody>
          <a:bodyPr bIns="0" lIns="0" rIns="0" tIns="0" wrap="none"/>
          <a:p>
            <a:endParaRPr/>
          </a:p>
        </p:txBody>
      </p:sp>
      <p:sp>
        <p:nvSpPr>
          <p:cNvPr id="203"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204" name="PlaceHolder 4"/>
          <p:cNvSpPr>
            <a:spLocks noGrp="1"/>
          </p:cNvSpPr>
          <p:nvPr>
            <p:ph type="body"/>
          </p:nvPr>
        </p:nvSpPr>
        <p:spPr>
          <a:xfrm>
            <a:off x="4683600" y="3531240"/>
            <a:ext cx="3676680" cy="1896840"/>
          </a:xfrm>
          <a:prstGeom prst="rect">
            <a:avLst/>
          </a:prstGeom>
        </p:spPr>
        <p:txBody>
          <a:bodyPr bIns="0" lIns="0" rIns="0" tIns="0" wrap="none"/>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06"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207"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208" name="PlaceHolder 4"/>
          <p:cNvSpPr>
            <a:spLocks noGrp="1"/>
          </p:cNvSpPr>
          <p:nvPr>
            <p:ph type="body"/>
          </p:nvPr>
        </p:nvSpPr>
        <p:spPr>
          <a:xfrm>
            <a:off x="822960" y="3531240"/>
            <a:ext cx="7534440" cy="1896840"/>
          </a:xfrm>
          <a:prstGeom prst="rect">
            <a:avLst/>
          </a:prstGeom>
        </p:spPr>
        <p:txBody>
          <a:bodyPr bIns="0" lIns="0" rIns="0" tIns="0" wrap="none"/>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4"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15" name="PlaceHolder 3"/>
          <p:cNvSpPr>
            <a:spLocks noGrp="1"/>
          </p:cNvSpPr>
          <p:nvPr>
            <p:ph type="body"/>
          </p:nvPr>
        </p:nvSpPr>
        <p:spPr>
          <a:xfrm>
            <a:off x="822960" y="3531240"/>
            <a:ext cx="3676680" cy="1896840"/>
          </a:xfrm>
          <a:prstGeom prst="rect">
            <a:avLst/>
          </a:prstGeom>
        </p:spPr>
        <p:txBody>
          <a:bodyPr bIns="0" lIns="0" rIns="0" tIns="0" wrap="none"/>
          <a:p>
            <a:endParaRPr/>
          </a:p>
        </p:txBody>
      </p:sp>
      <p:sp>
        <p:nvSpPr>
          <p:cNvPr id="16" name="PlaceHolder 4"/>
          <p:cNvSpPr>
            <a:spLocks noGrp="1"/>
          </p:cNvSpPr>
          <p:nvPr>
            <p:ph type="body"/>
          </p:nvPr>
        </p:nvSpPr>
        <p:spPr>
          <a:xfrm>
            <a:off x="4683600" y="1454040"/>
            <a:ext cx="3676680" cy="3977640"/>
          </a:xfrm>
          <a:prstGeom prst="rect">
            <a:avLst/>
          </a:prstGeom>
        </p:spPr>
        <p:txBody>
          <a:bodyPr bIns="0" lIns="0" rIns="0" tIns="0" wrap="none"/>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10" name="PlaceHolder 2"/>
          <p:cNvSpPr>
            <a:spLocks noGrp="1"/>
          </p:cNvSpPr>
          <p:nvPr>
            <p:ph type="body"/>
          </p:nvPr>
        </p:nvSpPr>
        <p:spPr>
          <a:xfrm>
            <a:off x="822960" y="1454040"/>
            <a:ext cx="7534800" cy="1896840"/>
          </a:xfrm>
          <a:prstGeom prst="rect">
            <a:avLst/>
          </a:prstGeom>
        </p:spPr>
        <p:txBody>
          <a:bodyPr bIns="0" lIns="0" rIns="0" tIns="0" wrap="none"/>
          <a:p>
            <a:endParaRPr/>
          </a:p>
        </p:txBody>
      </p:sp>
      <p:sp>
        <p:nvSpPr>
          <p:cNvPr id="211" name="PlaceHolder 3"/>
          <p:cNvSpPr>
            <a:spLocks noGrp="1"/>
          </p:cNvSpPr>
          <p:nvPr>
            <p:ph type="body"/>
          </p:nvPr>
        </p:nvSpPr>
        <p:spPr>
          <a:xfrm>
            <a:off x="822960" y="3531240"/>
            <a:ext cx="7534800" cy="1896840"/>
          </a:xfrm>
          <a:prstGeom prst="rect">
            <a:avLst/>
          </a:prstGeom>
        </p:spPr>
        <p:txBody>
          <a:bodyPr bIns="0" lIns="0" rIns="0" tIns="0" wrap="none"/>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13"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214"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215" name="PlaceHolder 4"/>
          <p:cNvSpPr>
            <a:spLocks noGrp="1"/>
          </p:cNvSpPr>
          <p:nvPr>
            <p:ph type="body"/>
          </p:nvPr>
        </p:nvSpPr>
        <p:spPr>
          <a:xfrm>
            <a:off x="4683600" y="3531240"/>
            <a:ext cx="3676680" cy="1896840"/>
          </a:xfrm>
          <a:prstGeom prst="rect">
            <a:avLst/>
          </a:prstGeom>
        </p:spPr>
        <p:txBody>
          <a:bodyPr bIns="0" lIns="0" rIns="0" tIns="0" wrap="none"/>
          <a:p>
            <a:endParaRPr/>
          </a:p>
        </p:txBody>
      </p:sp>
      <p:sp>
        <p:nvSpPr>
          <p:cNvPr id="216" name="PlaceHolder 5"/>
          <p:cNvSpPr>
            <a:spLocks noGrp="1"/>
          </p:cNvSpPr>
          <p:nvPr>
            <p:ph type="body"/>
          </p:nvPr>
        </p:nvSpPr>
        <p:spPr>
          <a:xfrm>
            <a:off x="822960" y="3531240"/>
            <a:ext cx="3676680" cy="1896840"/>
          </a:xfrm>
          <a:prstGeom prst="rect">
            <a:avLst/>
          </a:prstGeom>
        </p:spPr>
        <p:txBody>
          <a:bodyPr bIns="0" lIns="0" rIns="0" tIns="0" wrap="none"/>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18"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219" name="PlaceHolder 3"/>
          <p:cNvSpPr>
            <a:spLocks noGrp="1"/>
          </p:cNvSpPr>
          <p:nvPr>
            <p:ph type="body"/>
          </p:nvPr>
        </p:nvSpPr>
        <p:spPr>
          <a:xfrm>
            <a:off x="4683600" y="1454040"/>
            <a:ext cx="3676680" cy="1896840"/>
          </a:xfrm>
          <a:prstGeom prst="rect">
            <a:avLst/>
          </a:prstGeom>
        </p:spPr>
        <p:txBody>
          <a:bodyPr bIns="0" lIns="0" rIns="0" tIns="0" wrap="none"/>
          <a:p>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32" name="PlaceHolder 2"/>
          <p:cNvSpPr>
            <a:spLocks noGrp="1"/>
          </p:cNvSpPr>
          <p:nvPr>
            <p:ph type="subTitle"/>
          </p:nvPr>
        </p:nvSpPr>
        <p:spPr>
          <a:xfrm>
            <a:off x="822960" y="1454040"/>
            <a:ext cx="7534800" cy="3978000"/>
          </a:xfrm>
          <a:prstGeom prst="rect">
            <a:avLst/>
          </a:prstGeom>
        </p:spPr>
        <p:txBody>
          <a:bodyPr anchor="ctr" bIns="0" lIns="0" rIns="0" tIns="0" wrap="none"/>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34" name="PlaceHolder 2"/>
          <p:cNvSpPr>
            <a:spLocks noGrp="1"/>
          </p:cNvSpPr>
          <p:nvPr>
            <p:ph type="body"/>
          </p:nvPr>
        </p:nvSpPr>
        <p:spPr>
          <a:xfrm>
            <a:off x="822960" y="1454040"/>
            <a:ext cx="7534800" cy="3977640"/>
          </a:xfrm>
          <a:prstGeom prst="rect">
            <a:avLst/>
          </a:prstGeom>
        </p:spPr>
        <p:txBody>
          <a:bodyPr bIns="0" lIns="0" rIns="0" tIns="0" wrap="none"/>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36" name="PlaceHolder 2"/>
          <p:cNvSpPr>
            <a:spLocks noGrp="1"/>
          </p:cNvSpPr>
          <p:nvPr>
            <p:ph type="body"/>
          </p:nvPr>
        </p:nvSpPr>
        <p:spPr>
          <a:xfrm>
            <a:off x="822960" y="1454040"/>
            <a:ext cx="3676680" cy="3977640"/>
          </a:xfrm>
          <a:prstGeom prst="rect">
            <a:avLst/>
          </a:prstGeom>
        </p:spPr>
        <p:txBody>
          <a:bodyPr bIns="0" lIns="0" rIns="0" tIns="0" wrap="none"/>
          <a:p>
            <a:endParaRPr/>
          </a:p>
        </p:txBody>
      </p:sp>
      <p:sp>
        <p:nvSpPr>
          <p:cNvPr id="237" name="PlaceHolder 3"/>
          <p:cNvSpPr>
            <a:spLocks noGrp="1"/>
          </p:cNvSpPr>
          <p:nvPr>
            <p:ph type="body"/>
          </p:nvPr>
        </p:nvSpPr>
        <p:spPr>
          <a:xfrm>
            <a:off x="4683600" y="1454040"/>
            <a:ext cx="3676680" cy="3977640"/>
          </a:xfrm>
          <a:prstGeom prst="rect">
            <a:avLst/>
          </a:prstGeom>
        </p:spPr>
        <p:txBody>
          <a:bodyPr bIns="0" lIns="0" rIns="0" tIns="0" wrap="none"/>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822960" y="255960"/>
            <a:ext cx="7534800" cy="5175720"/>
          </a:xfrm>
          <a:prstGeom prst="rect">
            <a:avLst/>
          </a:prstGeom>
        </p:spPr>
        <p:txBody>
          <a:bodyPr anchor="ctr" bIns="0" lIns="0" rIns="0" tIns="0" wrap="none"/>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41"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242" name="PlaceHolder 3"/>
          <p:cNvSpPr>
            <a:spLocks noGrp="1"/>
          </p:cNvSpPr>
          <p:nvPr>
            <p:ph type="body"/>
          </p:nvPr>
        </p:nvSpPr>
        <p:spPr>
          <a:xfrm>
            <a:off x="822960" y="3531240"/>
            <a:ext cx="3676680" cy="1896840"/>
          </a:xfrm>
          <a:prstGeom prst="rect">
            <a:avLst/>
          </a:prstGeom>
        </p:spPr>
        <p:txBody>
          <a:bodyPr bIns="0" lIns="0" rIns="0" tIns="0" wrap="none"/>
          <a:p>
            <a:endParaRPr/>
          </a:p>
        </p:txBody>
      </p:sp>
      <p:sp>
        <p:nvSpPr>
          <p:cNvPr id="243" name="PlaceHolder 4"/>
          <p:cNvSpPr>
            <a:spLocks noGrp="1"/>
          </p:cNvSpPr>
          <p:nvPr>
            <p:ph type="body"/>
          </p:nvPr>
        </p:nvSpPr>
        <p:spPr>
          <a:xfrm>
            <a:off x="4683600" y="1454040"/>
            <a:ext cx="3676680" cy="397764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18" name="PlaceHolder 2"/>
          <p:cNvSpPr>
            <a:spLocks noGrp="1"/>
          </p:cNvSpPr>
          <p:nvPr>
            <p:ph type="body"/>
          </p:nvPr>
        </p:nvSpPr>
        <p:spPr>
          <a:xfrm>
            <a:off x="822960" y="1454040"/>
            <a:ext cx="3676680" cy="3977640"/>
          </a:xfrm>
          <a:prstGeom prst="rect">
            <a:avLst/>
          </a:prstGeom>
        </p:spPr>
        <p:txBody>
          <a:bodyPr bIns="0" lIns="0" rIns="0" tIns="0" wrap="none"/>
          <a:p>
            <a:endParaRPr/>
          </a:p>
        </p:txBody>
      </p:sp>
      <p:sp>
        <p:nvSpPr>
          <p:cNvPr id="19"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20" name="PlaceHolder 4"/>
          <p:cNvSpPr>
            <a:spLocks noGrp="1"/>
          </p:cNvSpPr>
          <p:nvPr>
            <p:ph type="body"/>
          </p:nvPr>
        </p:nvSpPr>
        <p:spPr>
          <a:xfrm>
            <a:off x="4683600" y="3531240"/>
            <a:ext cx="3676680" cy="1896840"/>
          </a:xfrm>
          <a:prstGeom prst="rect">
            <a:avLst/>
          </a:prstGeom>
        </p:spPr>
        <p:txBody>
          <a:bodyPr bIns="0" lIns="0" rIns="0" tIns="0" wrap="none"/>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45" name="PlaceHolder 2"/>
          <p:cNvSpPr>
            <a:spLocks noGrp="1"/>
          </p:cNvSpPr>
          <p:nvPr>
            <p:ph type="body"/>
          </p:nvPr>
        </p:nvSpPr>
        <p:spPr>
          <a:xfrm>
            <a:off x="822960" y="1454040"/>
            <a:ext cx="3676680" cy="3977640"/>
          </a:xfrm>
          <a:prstGeom prst="rect">
            <a:avLst/>
          </a:prstGeom>
        </p:spPr>
        <p:txBody>
          <a:bodyPr bIns="0" lIns="0" rIns="0" tIns="0" wrap="none"/>
          <a:p>
            <a:endParaRPr/>
          </a:p>
        </p:txBody>
      </p:sp>
      <p:sp>
        <p:nvSpPr>
          <p:cNvPr id="246"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247" name="PlaceHolder 4"/>
          <p:cNvSpPr>
            <a:spLocks noGrp="1"/>
          </p:cNvSpPr>
          <p:nvPr>
            <p:ph type="body"/>
          </p:nvPr>
        </p:nvSpPr>
        <p:spPr>
          <a:xfrm>
            <a:off x="4683600" y="3531240"/>
            <a:ext cx="3676680" cy="1896840"/>
          </a:xfrm>
          <a:prstGeom prst="rect">
            <a:avLst/>
          </a:prstGeom>
        </p:spPr>
        <p:txBody>
          <a:bodyPr bIns="0" lIns="0" rIns="0" tIns="0" wrap="none"/>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49"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250"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251" name="PlaceHolder 4"/>
          <p:cNvSpPr>
            <a:spLocks noGrp="1"/>
          </p:cNvSpPr>
          <p:nvPr>
            <p:ph type="body"/>
          </p:nvPr>
        </p:nvSpPr>
        <p:spPr>
          <a:xfrm>
            <a:off x="822960" y="3531240"/>
            <a:ext cx="7534440" cy="1896840"/>
          </a:xfrm>
          <a:prstGeom prst="rect">
            <a:avLst/>
          </a:prstGeom>
        </p:spPr>
        <p:txBody>
          <a:bodyPr bIns="0" lIns="0" rIns="0" tIns="0" wrap="none"/>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53" name="PlaceHolder 2"/>
          <p:cNvSpPr>
            <a:spLocks noGrp="1"/>
          </p:cNvSpPr>
          <p:nvPr>
            <p:ph type="body"/>
          </p:nvPr>
        </p:nvSpPr>
        <p:spPr>
          <a:xfrm>
            <a:off x="822960" y="1454040"/>
            <a:ext cx="7534800" cy="1896840"/>
          </a:xfrm>
          <a:prstGeom prst="rect">
            <a:avLst/>
          </a:prstGeom>
        </p:spPr>
        <p:txBody>
          <a:bodyPr bIns="0" lIns="0" rIns="0" tIns="0" wrap="none"/>
          <a:p>
            <a:endParaRPr/>
          </a:p>
        </p:txBody>
      </p:sp>
      <p:sp>
        <p:nvSpPr>
          <p:cNvPr id="254" name="PlaceHolder 3"/>
          <p:cNvSpPr>
            <a:spLocks noGrp="1"/>
          </p:cNvSpPr>
          <p:nvPr>
            <p:ph type="body"/>
          </p:nvPr>
        </p:nvSpPr>
        <p:spPr>
          <a:xfrm>
            <a:off x="822960" y="3531240"/>
            <a:ext cx="7534800" cy="1896840"/>
          </a:xfrm>
          <a:prstGeom prst="rect">
            <a:avLst/>
          </a:prstGeom>
        </p:spPr>
        <p:txBody>
          <a:bodyPr bIns="0" lIns="0" rIns="0" tIns="0" wrap="none"/>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56"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257"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258" name="PlaceHolder 4"/>
          <p:cNvSpPr>
            <a:spLocks noGrp="1"/>
          </p:cNvSpPr>
          <p:nvPr>
            <p:ph type="body"/>
          </p:nvPr>
        </p:nvSpPr>
        <p:spPr>
          <a:xfrm>
            <a:off x="4683600" y="3531240"/>
            <a:ext cx="3676680" cy="1896840"/>
          </a:xfrm>
          <a:prstGeom prst="rect">
            <a:avLst/>
          </a:prstGeom>
        </p:spPr>
        <p:txBody>
          <a:bodyPr bIns="0" lIns="0" rIns="0" tIns="0" wrap="none"/>
          <a:p>
            <a:endParaRPr/>
          </a:p>
        </p:txBody>
      </p:sp>
      <p:sp>
        <p:nvSpPr>
          <p:cNvPr id="259" name="PlaceHolder 5"/>
          <p:cNvSpPr>
            <a:spLocks noGrp="1"/>
          </p:cNvSpPr>
          <p:nvPr>
            <p:ph type="body"/>
          </p:nvPr>
        </p:nvSpPr>
        <p:spPr>
          <a:xfrm>
            <a:off x="822960" y="3531240"/>
            <a:ext cx="3676680" cy="1896840"/>
          </a:xfrm>
          <a:prstGeom prst="rect">
            <a:avLst/>
          </a:prstGeom>
        </p:spPr>
        <p:txBody>
          <a:bodyPr bIns="0" lIns="0" rIns="0" tIns="0" wrap="none"/>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61"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262" name="PlaceHolder 3"/>
          <p:cNvSpPr>
            <a:spLocks noGrp="1"/>
          </p:cNvSpPr>
          <p:nvPr>
            <p:ph type="body"/>
          </p:nvPr>
        </p:nvSpPr>
        <p:spPr>
          <a:xfrm>
            <a:off x="4683600" y="1454040"/>
            <a:ext cx="3676680" cy="1896840"/>
          </a:xfrm>
          <a:prstGeom prst="rect">
            <a:avLst/>
          </a:prstGeom>
        </p:spPr>
        <p:txBody>
          <a:bodyPr bIns="0" lIns="0" rIns="0" tIns="0" wrap="none"/>
          <a:p>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69" name="PlaceHolder 2"/>
          <p:cNvSpPr>
            <a:spLocks noGrp="1"/>
          </p:cNvSpPr>
          <p:nvPr>
            <p:ph type="subTitle"/>
          </p:nvPr>
        </p:nvSpPr>
        <p:spPr>
          <a:xfrm>
            <a:off x="822960" y="1454040"/>
            <a:ext cx="7534800" cy="3978000"/>
          </a:xfrm>
          <a:prstGeom prst="rect">
            <a:avLst/>
          </a:prstGeom>
        </p:spPr>
        <p:txBody>
          <a:bodyPr anchor="ctr" bIns="0" lIns="0" rIns="0" tIns="0" wrap="none"/>
          <a:p>
            <a:pPr algn="ctr"/>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71" name="PlaceHolder 2"/>
          <p:cNvSpPr>
            <a:spLocks noGrp="1"/>
          </p:cNvSpPr>
          <p:nvPr>
            <p:ph type="body"/>
          </p:nvPr>
        </p:nvSpPr>
        <p:spPr>
          <a:xfrm>
            <a:off x="822960" y="1454040"/>
            <a:ext cx="7534800" cy="3977640"/>
          </a:xfrm>
          <a:prstGeom prst="rect">
            <a:avLst/>
          </a:prstGeom>
        </p:spPr>
        <p:txBody>
          <a:bodyPr bIns="0" lIns="0" rIns="0" tIns="0" wrap="none"/>
          <a:p>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73" name="PlaceHolder 2"/>
          <p:cNvSpPr>
            <a:spLocks noGrp="1"/>
          </p:cNvSpPr>
          <p:nvPr>
            <p:ph type="body"/>
          </p:nvPr>
        </p:nvSpPr>
        <p:spPr>
          <a:xfrm>
            <a:off x="822960" y="1454040"/>
            <a:ext cx="3676680" cy="3977640"/>
          </a:xfrm>
          <a:prstGeom prst="rect">
            <a:avLst/>
          </a:prstGeom>
        </p:spPr>
        <p:txBody>
          <a:bodyPr bIns="0" lIns="0" rIns="0" tIns="0" wrap="none"/>
          <a:p>
            <a:endParaRPr/>
          </a:p>
        </p:txBody>
      </p:sp>
      <p:sp>
        <p:nvSpPr>
          <p:cNvPr id="274" name="PlaceHolder 3"/>
          <p:cNvSpPr>
            <a:spLocks noGrp="1"/>
          </p:cNvSpPr>
          <p:nvPr>
            <p:ph type="body"/>
          </p:nvPr>
        </p:nvSpPr>
        <p:spPr>
          <a:xfrm>
            <a:off x="4683600" y="1454040"/>
            <a:ext cx="3676680" cy="3977640"/>
          </a:xfrm>
          <a:prstGeom prst="rect">
            <a:avLst/>
          </a:prstGeom>
        </p:spPr>
        <p:txBody>
          <a:bodyPr bIns="0" lIns="0" rIns="0" tIns="0" wrap="none"/>
          <a:p>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2"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23"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24" name="PlaceHolder 4"/>
          <p:cNvSpPr>
            <a:spLocks noGrp="1"/>
          </p:cNvSpPr>
          <p:nvPr>
            <p:ph type="body"/>
          </p:nvPr>
        </p:nvSpPr>
        <p:spPr>
          <a:xfrm>
            <a:off x="822960" y="3531240"/>
            <a:ext cx="7534440" cy="1896840"/>
          </a:xfrm>
          <a:prstGeom prst="rect">
            <a:avLst/>
          </a:prstGeom>
        </p:spPr>
        <p:txBody>
          <a:bodyPr bIns="0" lIns="0" rIns="0" tIns="0" wrap="none"/>
          <a:p>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822960" y="255960"/>
            <a:ext cx="7534800" cy="5175720"/>
          </a:xfrm>
          <a:prstGeom prst="rect">
            <a:avLst/>
          </a:prstGeom>
        </p:spPr>
        <p:txBody>
          <a:bodyPr anchor="ctr" bIns="0" lIns="0" rIns="0" tIns="0" wrap="none"/>
          <a:p>
            <a:pPr algn="ctr"/>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78"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279" name="PlaceHolder 3"/>
          <p:cNvSpPr>
            <a:spLocks noGrp="1"/>
          </p:cNvSpPr>
          <p:nvPr>
            <p:ph type="body"/>
          </p:nvPr>
        </p:nvSpPr>
        <p:spPr>
          <a:xfrm>
            <a:off x="822960" y="3531240"/>
            <a:ext cx="3676680" cy="1896840"/>
          </a:xfrm>
          <a:prstGeom prst="rect">
            <a:avLst/>
          </a:prstGeom>
        </p:spPr>
        <p:txBody>
          <a:bodyPr bIns="0" lIns="0" rIns="0" tIns="0" wrap="none"/>
          <a:p>
            <a:endParaRPr/>
          </a:p>
        </p:txBody>
      </p:sp>
      <p:sp>
        <p:nvSpPr>
          <p:cNvPr id="280" name="PlaceHolder 4"/>
          <p:cNvSpPr>
            <a:spLocks noGrp="1"/>
          </p:cNvSpPr>
          <p:nvPr>
            <p:ph type="body"/>
          </p:nvPr>
        </p:nvSpPr>
        <p:spPr>
          <a:xfrm>
            <a:off x="4683600" y="1454040"/>
            <a:ext cx="3676680" cy="3977640"/>
          </a:xfrm>
          <a:prstGeom prst="rect">
            <a:avLst/>
          </a:prstGeom>
        </p:spPr>
        <p:txBody>
          <a:bodyPr bIns="0" lIns="0" rIns="0" tIns="0" wrap="none"/>
          <a:p>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82" name="PlaceHolder 2"/>
          <p:cNvSpPr>
            <a:spLocks noGrp="1"/>
          </p:cNvSpPr>
          <p:nvPr>
            <p:ph type="body"/>
          </p:nvPr>
        </p:nvSpPr>
        <p:spPr>
          <a:xfrm>
            <a:off x="822960" y="1454040"/>
            <a:ext cx="3676680" cy="3977640"/>
          </a:xfrm>
          <a:prstGeom prst="rect">
            <a:avLst/>
          </a:prstGeom>
        </p:spPr>
        <p:txBody>
          <a:bodyPr bIns="0" lIns="0" rIns="0" tIns="0" wrap="none"/>
          <a:p>
            <a:endParaRPr/>
          </a:p>
        </p:txBody>
      </p:sp>
      <p:sp>
        <p:nvSpPr>
          <p:cNvPr id="283"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284" name="PlaceHolder 4"/>
          <p:cNvSpPr>
            <a:spLocks noGrp="1"/>
          </p:cNvSpPr>
          <p:nvPr>
            <p:ph type="body"/>
          </p:nvPr>
        </p:nvSpPr>
        <p:spPr>
          <a:xfrm>
            <a:off x="4683600" y="3531240"/>
            <a:ext cx="3676680" cy="1896840"/>
          </a:xfrm>
          <a:prstGeom prst="rect">
            <a:avLst/>
          </a:prstGeom>
        </p:spPr>
        <p:txBody>
          <a:bodyPr bIns="0" lIns="0" rIns="0" tIns="0" wrap="none"/>
          <a:p>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86"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287"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288" name="PlaceHolder 4"/>
          <p:cNvSpPr>
            <a:spLocks noGrp="1"/>
          </p:cNvSpPr>
          <p:nvPr>
            <p:ph type="body"/>
          </p:nvPr>
        </p:nvSpPr>
        <p:spPr>
          <a:xfrm>
            <a:off x="822960" y="3531240"/>
            <a:ext cx="7534440" cy="1896840"/>
          </a:xfrm>
          <a:prstGeom prst="rect">
            <a:avLst/>
          </a:prstGeom>
        </p:spPr>
        <p:txBody>
          <a:bodyPr bIns="0" lIns="0" rIns="0" tIns="0" wrap="none"/>
          <a:p>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90" name="PlaceHolder 2"/>
          <p:cNvSpPr>
            <a:spLocks noGrp="1"/>
          </p:cNvSpPr>
          <p:nvPr>
            <p:ph type="body"/>
          </p:nvPr>
        </p:nvSpPr>
        <p:spPr>
          <a:xfrm>
            <a:off x="822960" y="1454040"/>
            <a:ext cx="7534800" cy="1896840"/>
          </a:xfrm>
          <a:prstGeom prst="rect">
            <a:avLst/>
          </a:prstGeom>
        </p:spPr>
        <p:txBody>
          <a:bodyPr bIns="0" lIns="0" rIns="0" tIns="0" wrap="none"/>
          <a:p>
            <a:endParaRPr/>
          </a:p>
        </p:txBody>
      </p:sp>
      <p:sp>
        <p:nvSpPr>
          <p:cNvPr id="291" name="PlaceHolder 3"/>
          <p:cNvSpPr>
            <a:spLocks noGrp="1"/>
          </p:cNvSpPr>
          <p:nvPr>
            <p:ph type="body"/>
          </p:nvPr>
        </p:nvSpPr>
        <p:spPr>
          <a:xfrm>
            <a:off x="822960" y="3531240"/>
            <a:ext cx="7534800" cy="1896840"/>
          </a:xfrm>
          <a:prstGeom prst="rect">
            <a:avLst/>
          </a:prstGeom>
        </p:spPr>
        <p:txBody>
          <a:bodyPr bIns="0" lIns="0" rIns="0" tIns="0" wrap="none"/>
          <a:p>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93"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294" name="PlaceHolder 3"/>
          <p:cNvSpPr>
            <a:spLocks noGrp="1"/>
          </p:cNvSpPr>
          <p:nvPr>
            <p:ph type="body"/>
          </p:nvPr>
        </p:nvSpPr>
        <p:spPr>
          <a:xfrm>
            <a:off x="4683600" y="1454040"/>
            <a:ext cx="3676680" cy="1896840"/>
          </a:xfrm>
          <a:prstGeom prst="rect">
            <a:avLst/>
          </a:prstGeom>
        </p:spPr>
        <p:txBody>
          <a:bodyPr bIns="0" lIns="0" rIns="0" tIns="0" wrap="none"/>
          <a:p>
            <a:endParaRPr/>
          </a:p>
        </p:txBody>
      </p:sp>
      <p:sp>
        <p:nvSpPr>
          <p:cNvPr id="295" name="PlaceHolder 4"/>
          <p:cNvSpPr>
            <a:spLocks noGrp="1"/>
          </p:cNvSpPr>
          <p:nvPr>
            <p:ph type="body"/>
          </p:nvPr>
        </p:nvSpPr>
        <p:spPr>
          <a:xfrm>
            <a:off x="4683600" y="3531240"/>
            <a:ext cx="3676680" cy="1896840"/>
          </a:xfrm>
          <a:prstGeom prst="rect">
            <a:avLst/>
          </a:prstGeom>
        </p:spPr>
        <p:txBody>
          <a:bodyPr bIns="0" lIns="0" rIns="0" tIns="0" wrap="none"/>
          <a:p>
            <a:endParaRPr/>
          </a:p>
        </p:txBody>
      </p:sp>
      <p:sp>
        <p:nvSpPr>
          <p:cNvPr id="296" name="PlaceHolder 5"/>
          <p:cNvSpPr>
            <a:spLocks noGrp="1"/>
          </p:cNvSpPr>
          <p:nvPr>
            <p:ph type="body"/>
          </p:nvPr>
        </p:nvSpPr>
        <p:spPr>
          <a:xfrm>
            <a:off x="822960" y="3531240"/>
            <a:ext cx="3676680" cy="1896840"/>
          </a:xfrm>
          <a:prstGeom prst="rect">
            <a:avLst/>
          </a:prstGeom>
        </p:spPr>
        <p:txBody>
          <a:bodyPr bIns="0" lIns="0" rIns="0" tIns="0" wrap="none"/>
          <a:p>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822960" y="255960"/>
            <a:ext cx="7534800" cy="987840"/>
          </a:xfrm>
          <a:prstGeom prst="rect">
            <a:avLst/>
          </a:prstGeom>
        </p:spPr>
        <p:txBody>
          <a:bodyPr anchor="ctr" bIns="0" lIns="0" rIns="0" tIns="0" wrap="none"/>
          <a:p>
            <a:endParaRPr/>
          </a:p>
        </p:txBody>
      </p:sp>
      <p:sp>
        <p:nvSpPr>
          <p:cNvPr id="298" name="PlaceHolder 2"/>
          <p:cNvSpPr>
            <a:spLocks noGrp="1"/>
          </p:cNvSpPr>
          <p:nvPr>
            <p:ph type="body"/>
          </p:nvPr>
        </p:nvSpPr>
        <p:spPr>
          <a:xfrm>
            <a:off x="822960" y="1454040"/>
            <a:ext cx="3676680" cy="1896840"/>
          </a:xfrm>
          <a:prstGeom prst="rect">
            <a:avLst/>
          </a:prstGeom>
        </p:spPr>
        <p:txBody>
          <a:bodyPr bIns="0" lIns="0" rIns="0" tIns="0" wrap="none"/>
          <a:p>
            <a:endParaRPr/>
          </a:p>
        </p:txBody>
      </p:sp>
      <p:sp>
        <p:nvSpPr>
          <p:cNvPr id="299" name="PlaceHolder 3"/>
          <p:cNvSpPr>
            <a:spLocks noGrp="1"/>
          </p:cNvSpPr>
          <p:nvPr>
            <p:ph type="body"/>
          </p:nvPr>
        </p:nvSpPr>
        <p:spPr>
          <a:xfrm>
            <a:off x="4683600" y="1454040"/>
            <a:ext cx="367668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9.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0.png"/><Relationship Id="rId3" Type="http://schemas.openxmlformats.org/officeDocument/2006/relationships/hyperlink" Target="http://www.opensuse.org/" TargetMode="External"/><Relationship Id="rId4" Type="http://schemas.openxmlformats.org/officeDocument/2006/relationships/image" Target="../media/image11.png"/><Relationship Id="rId5" Type="http://schemas.openxmlformats.org/officeDocument/2006/relationships/slideLayout" Target="../slideLayouts/slideLayout73.xml"/><Relationship Id="rId6" Type="http://schemas.openxmlformats.org/officeDocument/2006/relationships/slideLayout" Target="../slideLayouts/slideLayout74.xml"/><Relationship Id="rId7" Type="http://schemas.openxmlformats.org/officeDocument/2006/relationships/slideLayout" Target="../slideLayouts/slideLayout75.xml"/><Relationship Id="rId8" Type="http://schemas.openxmlformats.org/officeDocument/2006/relationships/slideLayout" Target="../slideLayouts/slideLayout76.xml"/><Relationship Id="rId9" Type="http://schemas.openxmlformats.org/officeDocument/2006/relationships/slideLayout" Target="../slideLayouts/slideLayout77.xml"/><Relationship Id="rId10" Type="http://schemas.openxmlformats.org/officeDocument/2006/relationships/slideLayout" Target="../slideLayouts/slideLayout78.xml"/><Relationship Id="rId11" Type="http://schemas.openxmlformats.org/officeDocument/2006/relationships/slideLayout" Target="../slideLayouts/slideLayout79.xml"/><Relationship Id="rId12" Type="http://schemas.openxmlformats.org/officeDocument/2006/relationships/slideLayout" Target="../slideLayouts/slideLayout80.xml"/><Relationship Id="rId13" Type="http://schemas.openxmlformats.org/officeDocument/2006/relationships/slideLayout" Target="../slideLayouts/slideLayout81.xml"/><Relationship Id="rId14" Type="http://schemas.openxmlformats.org/officeDocument/2006/relationships/slideLayout" Target="../slideLayouts/slideLayout82.xml"/><Relationship Id="rId15" Type="http://schemas.openxmlformats.org/officeDocument/2006/relationships/slideLayout" Target="../slideLayouts/slideLayout83.xml"/><Relationship Id="rId16"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0" name=""/>
          <p:cNvPicPr/>
          <p:nvPr/>
        </p:nvPicPr>
        <p:blipFill>
          <a:blip r:embed="rId2"/>
          <a:stretch>
            <a:fillRect/>
          </a:stretch>
        </p:blipFill>
        <p:spPr>
          <a:xfrm>
            <a:off x="6996960" y="5514840"/>
            <a:ext cx="1498320" cy="833400"/>
          </a:xfrm>
          <a:prstGeom prst="rect">
            <a:avLst/>
          </a:prstGeom>
        </p:spPr>
      </p:pic>
      <p:pic>
        <p:nvPicPr>
          <p:cNvPr descr="" id="1" name=""/>
          <p:cNvPicPr/>
          <p:nvPr/>
        </p:nvPicPr>
        <p:blipFill>
          <a:blip r:embed="rId3"/>
          <a:stretch>
            <a:fillRect/>
          </a:stretch>
        </p:blipFill>
        <p:spPr>
          <a:xfrm>
            <a:off x="225720" y="208080"/>
            <a:ext cx="8686800" cy="4173480"/>
          </a:xfrm>
          <a:prstGeom prst="rect">
            <a:avLst/>
          </a:prstGeom>
        </p:spPr>
      </p:pic>
      <p:sp>
        <p:nvSpPr>
          <p:cNvPr id="2" name="PlaceHolder 1"/>
          <p:cNvSpPr>
            <a:spLocks noGrp="1"/>
          </p:cNvSpPr>
          <p:nvPr>
            <p:ph type="title"/>
          </p:nvPr>
        </p:nvSpPr>
        <p:spPr>
          <a:xfrm>
            <a:off x="822960" y="2368440"/>
            <a:ext cx="7760880" cy="1527120"/>
          </a:xfrm>
          <a:prstGeom prst="rect">
            <a:avLst/>
          </a:prstGeom>
        </p:spPr>
        <p:txBody>
          <a:bodyPr anchor="b" bIns="0" lIns="0" rIns="0" tIns="0" wrap="none"/>
          <a:p>
            <a:r>
              <a:rPr lang="en-US"/>
              <a:t>Click to edit the title text format</a:t>
            </a:r>
            <a:endParaRPr/>
          </a:p>
        </p:txBody>
      </p:sp>
      <p:sp>
        <p:nvSpPr>
          <p:cNvPr id="3" name="PlaceHolder 2"/>
          <p:cNvSpPr>
            <a:spLocks noGrp="1"/>
          </p:cNvSpPr>
          <p:nvPr>
            <p:ph type="body"/>
          </p:nvPr>
        </p:nvSpPr>
        <p:spPr>
          <a:xfrm>
            <a:off x="813960" y="4709160"/>
            <a:ext cx="3803760" cy="3977640"/>
          </a:xfrm>
          <a:prstGeom prst="rect">
            <a:avLst/>
          </a:prstGeom>
        </p:spPr>
        <p:txBody>
          <a:bodyPr bIns="0" lIns="0" rIns="0" tIns="0" wrap="none"/>
          <a:p>
            <a:pPr>
              <a:buSzPct val="25000"/>
              <a:buFont typeface="Arial"/>
              <a:buChar char=" "/>
            </a:pPr>
            <a:r>
              <a:rPr lang="en-US"/>
              <a:t>Click to edit the outline text format</a:t>
            </a:r>
            <a:endParaRPr/>
          </a:p>
          <a:p>
            <a:pPr lvl="1">
              <a:buSzPct val="25000"/>
              <a:buFont typeface="Arial"/>
              <a:buChar char=" "/>
            </a:pPr>
            <a:r>
              <a:rPr lang="en-US"/>
              <a:t>Second Outline Level</a:t>
            </a:r>
            <a:endParaRPr/>
          </a:p>
          <a:p>
            <a:pPr lvl="2">
              <a:buSzPct val="25000"/>
              <a:buFont typeface="Arial"/>
              <a:buChar char=" "/>
            </a:pPr>
            <a:r>
              <a:rPr lang="en-US"/>
              <a:t>Third Outline Level</a:t>
            </a:r>
            <a:endParaRPr/>
          </a:p>
          <a:p>
            <a:pPr lvl="3">
              <a:buSzPct val="25000"/>
              <a:buFont typeface="Arial"/>
              <a:buChar char=" "/>
            </a:pPr>
            <a:r>
              <a:rPr lang="en-US"/>
              <a:t>Fourth Outline Level</a:t>
            </a:r>
            <a:endParaRPr/>
          </a:p>
          <a:p>
            <a:pPr lvl="4">
              <a:buSzPct val="25000"/>
              <a:buFont typeface="Arial"/>
              <a:buChar char=" "/>
            </a:pPr>
            <a:r>
              <a:rPr lang="en-US"/>
              <a:t>Fifth Outline Level</a:t>
            </a:r>
            <a:endParaRPr/>
          </a:p>
          <a:p>
            <a:pPr lvl="5">
              <a:buSzPct val="25000"/>
              <a:buFont typeface="Arial"/>
              <a:buChar char=" "/>
            </a:pPr>
            <a:r>
              <a:rPr lang="en-US"/>
              <a:t>Sixth Outline Level</a:t>
            </a:r>
            <a:endParaRPr/>
          </a:p>
          <a:p>
            <a:pPr lvl="6">
              <a:buSzPct val="25000"/>
              <a:buFont typeface="Arial"/>
              <a:buChar char=" "/>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6" name=""/>
          <p:cNvPicPr/>
          <p:nvPr/>
        </p:nvPicPr>
        <p:blipFill>
          <a:blip r:embed="rId2"/>
          <a:stretch>
            <a:fillRect/>
          </a:stretch>
        </p:blipFill>
        <p:spPr>
          <a:xfrm>
            <a:off x="225360" y="6576840"/>
            <a:ext cx="8685000" cy="285120"/>
          </a:xfrm>
          <a:prstGeom prst="rect">
            <a:avLst/>
          </a:prstGeom>
        </p:spPr>
      </p:pic>
      <p:sp>
        <p:nvSpPr>
          <p:cNvPr id="37" name="PlaceHolder 1"/>
          <p:cNvSpPr>
            <a:spLocks noGrp="1"/>
          </p:cNvSpPr>
          <p:nvPr>
            <p:ph type="title"/>
          </p:nvPr>
        </p:nvSpPr>
        <p:spPr>
          <a:xfrm>
            <a:off x="822960" y="255960"/>
            <a:ext cx="7534800" cy="987480"/>
          </a:xfrm>
          <a:prstGeom prst="rect">
            <a:avLst/>
          </a:prstGeom>
        </p:spPr>
        <p:txBody>
          <a:bodyPr anchor="ctr" bIns="0" lIns="0" rIns="0" tIns="0" wrap="none"/>
          <a:p>
            <a:r>
              <a:rPr lang="en-US"/>
              <a:t>Click to edit the title text format</a:t>
            </a:r>
            <a:endParaRPr/>
          </a:p>
        </p:txBody>
      </p:sp>
      <p:sp>
        <p:nvSpPr>
          <p:cNvPr id="38" name="PlaceHolder 2"/>
          <p:cNvSpPr>
            <a:spLocks noGrp="1"/>
          </p:cNvSpPr>
          <p:nvPr>
            <p:ph type="body"/>
          </p:nvPr>
        </p:nvSpPr>
        <p:spPr>
          <a:xfrm>
            <a:off x="822960" y="1454040"/>
            <a:ext cx="7534800" cy="3977640"/>
          </a:xfrm>
          <a:prstGeom prst="rect">
            <a:avLst/>
          </a:prstGeom>
        </p:spPr>
        <p:txBody>
          <a:bodyPr bIns="0" lIns="0" rIns="0" tIns="0" wrap="none"/>
          <a:p>
            <a:pPr>
              <a:buSzPct val="25000"/>
              <a:buFont typeface="Arial"/>
              <a:buChar char="•"/>
            </a:pPr>
            <a:r>
              <a:rPr lang="en-US"/>
              <a:t>Click to edit the outline text format</a:t>
            </a:r>
            <a:endParaRPr/>
          </a:p>
          <a:p>
            <a:pPr lvl="1">
              <a:buSzPct val="25000"/>
              <a:buFont typeface="Arial"/>
              <a:buChar char="‒"/>
            </a:pPr>
            <a:r>
              <a:rPr lang="en-US"/>
              <a:t>Second Outline Level</a:t>
            </a:r>
            <a:endParaRPr/>
          </a:p>
          <a:p>
            <a:pPr lvl="2">
              <a:buSzPct val="25000"/>
              <a:buFont typeface="Arial"/>
              <a:buChar char="‒"/>
            </a:pPr>
            <a:r>
              <a:rPr lang="en-US"/>
              <a:t>Third Outline Level</a:t>
            </a:r>
            <a:endParaRPr/>
          </a:p>
          <a:p>
            <a:pPr lvl="3">
              <a:buSzPct val="25000"/>
              <a:buFont typeface="Arial"/>
              <a:buChar char="‒"/>
            </a:pPr>
            <a:r>
              <a:rPr lang="en-US"/>
              <a:t>Fourth Outline Level</a:t>
            </a:r>
            <a:endParaRPr/>
          </a:p>
          <a:p>
            <a:pPr lvl="4">
              <a:buSzPct val="25000"/>
              <a:buFont typeface="Arial"/>
              <a:buChar char="‒"/>
            </a:pPr>
            <a:r>
              <a:rPr lang="en-US"/>
              <a:t>Fifth Outline Level</a:t>
            </a:r>
            <a:endParaRPr/>
          </a:p>
          <a:p>
            <a:pPr lvl="5">
              <a:buSzPct val="25000"/>
              <a:buFont typeface="Arial"/>
              <a:buChar char="‒"/>
            </a:pPr>
            <a:r>
              <a:rPr lang="en-US"/>
              <a:t>Sixth Outline Level</a:t>
            </a:r>
            <a:endParaRPr/>
          </a:p>
          <a:p>
            <a:pPr lvl="6">
              <a:buSzPct val="25000"/>
              <a:buFont typeface="Arial"/>
              <a:buChar char="‒"/>
            </a:pPr>
            <a:r>
              <a:rPr lang="en-US"/>
              <a:t>Seventh Outline Level</a:t>
            </a:r>
            <a:endParaRPr/>
          </a:p>
        </p:txBody>
      </p:sp>
      <p:sp>
        <p:nvSpPr>
          <p:cNvPr id="39" name="CustomShape 3"/>
          <p:cNvSpPr/>
          <p:nvPr/>
        </p:nvSpPr>
        <p:spPr>
          <a:xfrm>
            <a:off x="865080" y="6594480"/>
            <a:ext cx="5768640" cy="236160"/>
          </a:xfrm>
          <a:prstGeom prst="rect">
            <a:avLst/>
          </a:prstGeom>
        </p:spPr>
      </p:sp>
      <p:sp>
        <p:nvSpPr>
          <p:cNvPr id="40" name="CustomShape 4"/>
          <p:cNvSpPr/>
          <p:nvPr/>
        </p:nvSpPr>
        <p:spPr>
          <a:xfrm>
            <a:off x="415800" y="6563880"/>
            <a:ext cx="288360" cy="274320"/>
          </a:xfrm>
          <a:prstGeom prst="rect">
            <a:avLst/>
          </a:prstGeom>
        </p:spPr>
        <p:txBody>
          <a:bodyPr anchor="ctr" anchorCtr="1" bIns="0" lIns="0" rIns="0" tIns="0" wrap="none"/>
          <a:p>
            <a:fld id="{B2B941C7-F5F8-4BB8-877C-20B689D6935B}"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73" name=""/>
          <p:cNvPicPr/>
          <p:nvPr/>
        </p:nvPicPr>
        <p:blipFill>
          <a:blip r:embed="rId2"/>
          <a:stretch>
            <a:fillRect/>
          </a:stretch>
        </p:blipFill>
        <p:spPr>
          <a:xfrm>
            <a:off x="8042400" y="6096600"/>
            <a:ext cx="788040" cy="366840"/>
          </a:xfrm>
          <a:prstGeom prst="rect">
            <a:avLst/>
          </a:prstGeom>
        </p:spPr>
      </p:pic>
      <p:pic>
        <p:nvPicPr>
          <p:cNvPr descr="" id="74" name=""/>
          <p:cNvPicPr/>
          <p:nvPr/>
        </p:nvPicPr>
        <p:blipFill>
          <a:blip r:embed="rId3"/>
          <a:stretch>
            <a:fillRect/>
          </a:stretch>
        </p:blipFill>
        <p:spPr>
          <a:xfrm>
            <a:off x="225720" y="6576840"/>
            <a:ext cx="8685000" cy="285120"/>
          </a:xfrm>
          <a:prstGeom prst="rect">
            <a:avLst/>
          </a:prstGeom>
        </p:spPr>
      </p:pic>
      <p:sp>
        <p:nvSpPr>
          <p:cNvPr id="75" name="PlaceHolder 1"/>
          <p:cNvSpPr>
            <a:spLocks noGrp="1"/>
          </p:cNvSpPr>
          <p:nvPr>
            <p:ph type="title"/>
          </p:nvPr>
        </p:nvSpPr>
        <p:spPr>
          <a:xfrm>
            <a:off x="822960" y="255960"/>
            <a:ext cx="7534800" cy="987480"/>
          </a:xfrm>
          <a:prstGeom prst="rect">
            <a:avLst/>
          </a:prstGeom>
        </p:spPr>
        <p:txBody>
          <a:bodyPr anchor="ctr" bIns="0" lIns="0" rIns="0" tIns="0" wrap="none"/>
          <a:p>
            <a:r>
              <a:rPr lang="en-US"/>
              <a:t>Click to edit the title text format</a:t>
            </a:r>
            <a:endParaRPr/>
          </a:p>
        </p:txBody>
      </p:sp>
      <p:sp>
        <p:nvSpPr>
          <p:cNvPr id="76" name="PlaceHolder 2"/>
          <p:cNvSpPr>
            <a:spLocks noGrp="1"/>
          </p:cNvSpPr>
          <p:nvPr>
            <p:ph type="body"/>
          </p:nvPr>
        </p:nvSpPr>
        <p:spPr>
          <a:xfrm>
            <a:off x="822960" y="1454040"/>
            <a:ext cx="7534800" cy="3977640"/>
          </a:xfrm>
          <a:prstGeom prst="rect">
            <a:avLst/>
          </a:prstGeom>
        </p:spPr>
        <p:txBody>
          <a:bodyPr bIns="0" lIns="0" rIns="0" tIns="0" wrap="none"/>
          <a:p>
            <a:pPr>
              <a:buSzPct val="25000"/>
              <a:buFont typeface="Arial"/>
              <a:buChar char="•"/>
            </a:pPr>
            <a:r>
              <a:rPr lang="en-US"/>
              <a:t>Click to edit the outline text format</a:t>
            </a:r>
            <a:endParaRPr/>
          </a:p>
          <a:p>
            <a:pPr lvl="1">
              <a:buSzPct val="25000"/>
              <a:buFont typeface="Arial"/>
              <a:buChar char="‒"/>
            </a:pPr>
            <a:r>
              <a:rPr lang="en-US"/>
              <a:t>Second Outline Level</a:t>
            </a:r>
            <a:endParaRPr/>
          </a:p>
          <a:p>
            <a:pPr lvl="2">
              <a:buSzPct val="25000"/>
              <a:buFont typeface="Arial"/>
              <a:buChar char="‒"/>
            </a:pPr>
            <a:r>
              <a:rPr lang="en-US"/>
              <a:t>Third Outline Level</a:t>
            </a:r>
            <a:endParaRPr/>
          </a:p>
          <a:p>
            <a:pPr lvl="3">
              <a:buSzPct val="25000"/>
              <a:buFont typeface="Arial"/>
              <a:buChar char="‒"/>
            </a:pPr>
            <a:r>
              <a:rPr lang="en-US"/>
              <a:t>Fourth Outline Level</a:t>
            </a:r>
            <a:endParaRPr/>
          </a:p>
          <a:p>
            <a:pPr lvl="4">
              <a:buSzPct val="25000"/>
              <a:buFont typeface="Arial"/>
              <a:buChar char="‒"/>
            </a:pPr>
            <a:r>
              <a:rPr lang="en-US"/>
              <a:t>Fifth Outline Level</a:t>
            </a:r>
            <a:endParaRPr/>
          </a:p>
          <a:p>
            <a:pPr lvl="5">
              <a:buSzPct val="25000"/>
              <a:buFont typeface="Arial"/>
              <a:buChar char="‒"/>
            </a:pPr>
            <a:r>
              <a:rPr lang="en-US"/>
              <a:t>Sixth Outline Level</a:t>
            </a:r>
            <a:endParaRPr/>
          </a:p>
          <a:p>
            <a:pPr lvl="6">
              <a:buSzPct val="25000"/>
              <a:buFont typeface="Arial"/>
              <a:buChar char="‒"/>
            </a:pPr>
            <a:r>
              <a:rPr lang="en-US"/>
              <a:t>Seventh Outline Level</a:t>
            </a:r>
            <a:endParaRPr/>
          </a:p>
        </p:txBody>
      </p:sp>
      <p:sp>
        <p:nvSpPr>
          <p:cNvPr id="77" name="CustomShape 3"/>
          <p:cNvSpPr/>
          <p:nvPr/>
        </p:nvSpPr>
        <p:spPr>
          <a:xfrm>
            <a:off x="416160" y="6563880"/>
            <a:ext cx="288360" cy="274320"/>
          </a:xfrm>
          <a:prstGeom prst="rect">
            <a:avLst/>
          </a:prstGeom>
        </p:spPr>
        <p:txBody>
          <a:bodyPr anchor="ctr" anchorCtr="1" bIns="0" lIns="0" rIns="0" tIns="0" wrap="none"/>
          <a:p>
            <a:fld id="{E2343341-BAE9-4EAA-85D7-D3650A876131}"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10" name=""/>
          <p:cNvPicPr/>
          <p:nvPr/>
        </p:nvPicPr>
        <p:blipFill>
          <a:blip r:embed="rId2"/>
          <a:stretch>
            <a:fillRect/>
          </a:stretch>
        </p:blipFill>
        <p:spPr>
          <a:xfrm>
            <a:off x="229680" y="229680"/>
            <a:ext cx="8685000" cy="6399360"/>
          </a:xfrm>
          <a:prstGeom prst="rect">
            <a:avLst/>
          </a:prstGeom>
        </p:spPr>
      </p:pic>
      <p:sp>
        <p:nvSpPr>
          <p:cNvPr id="111" name="PlaceHolder 1"/>
          <p:cNvSpPr>
            <a:spLocks noGrp="1"/>
          </p:cNvSpPr>
          <p:nvPr>
            <p:ph type="title"/>
          </p:nvPr>
        </p:nvSpPr>
        <p:spPr>
          <a:xfrm>
            <a:off x="822960" y="2743200"/>
            <a:ext cx="7518240" cy="1144800"/>
          </a:xfrm>
          <a:prstGeom prst="rect">
            <a:avLst/>
          </a:prstGeom>
        </p:spPr>
        <p:txBody>
          <a:bodyPr anchor="ctr" bIns="0" lIns="0" rIns="0" tIns="0" wrap="none"/>
          <a:p>
            <a:pPr algn="r"/>
            <a:r>
              <a:rPr lang="en-US"/>
              <a:t>Click to edit the title text format</a:t>
            </a:r>
            <a:endParaRPr/>
          </a:p>
        </p:txBody>
      </p:sp>
      <p:sp>
        <p:nvSpPr>
          <p:cNvPr id="112" name="PlaceHolder 2"/>
          <p:cNvSpPr>
            <a:spLocks noGrp="1"/>
          </p:cNvSpPr>
          <p:nvPr>
            <p:ph type="body"/>
          </p:nvPr>
        </p:nvSpPr>
        <p:spPr>
          <a:xfrm>
            <a:off x="0" y="7107480"/>
            <a:ext cx="4773240" cy="397764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45" name=""/>
          <p:cNvPicPr/>
          <p:nvPr/>
        </p:nvPicPr>
        <p:blipFill>
          <a:blip r:embed="rId2"/>
          <a:stretch>
            <a:fillRect/>
          </a:stretch>
        </p:blipFill>
        <p:spPr>
          <a:xfrm>
            <a:off x="6555240" y="4917960"/>
            <a:ext cx="1498680" cy="833760"/>
          </a:xfrm>
          <a:prstGeom prst="rect">
            <a:avLst/>
          </a:prstGeom>
        </p:spPr>
      </p:pic>
      <p:pic>
        <p:nvPicPr>
          <p:cNvPr descr="" id="146" name=""/>
          <p:cNvPicPr/>
          <p:nvPr/>
        </p:nvPicPr>
        <p:blipFill>
          <a:blip r:embed="rId3"/>
          <a:stretch>
            <a:fillRect/>
          </a:stretch>
        </p:blipFill>
        <p:spPr>
          <a:xfrm>
            <a:off x="225720" y="6576840"/>
            <a:ext cx="8685000" cy="285120"/>
          </a:xfrm>
          <a:prstGeom prst="rect">
            <a:avLst/>
          </a:prstGeom>
        </p:spPr>
      </p:pic>
      <p:sp>
        <p:nvSpPr>
          <p:cNvPr id="147" name="PlaceHolder 1"/>
          <p:cNvSpPr>
            <a:spLocks noGrp="1"/>
          </p:cNvSpPr>
          <p:nvPr>
            <p:ph type="title"/>
          </p:nvPr>
        </p:nvSpPr>
        <p:spPr>
          <a:xfrm>
            <a:off x="0" y="-342720"/>
            <a:ext cx="2217600" cy="281880"/>
          </a:xfrm>
          <a:prstGeom prst="rect">
            <a:avLst/>
          </a:prstGeom>
        </p:spPr>
        <p:txBody>
          <a:bodyPr bIns="0" lIns="0" rIns="0" tIns="0" wrap="none"/>
          <a:p>
            <a:r>
              <a:rPr lang="en-US"/>
              <a:t>Click to edit the title text format</a:t>
            </a:r>
            <a:endParaRPr/>
          </a:p>
        </p:txBody>
      </p:sp>
      <p:sp>
        <p:nvSpPr>
          <p:cNvPr id="148" name="PlaceHolder 2"/>
          <p:cNvSpPr>
            <a:spLocks noGrp="1"/>
          </p:cNvSpPr>
          <p:nvPr>
            <p:ph type="body"/>
          </p:nvPr>
        </p:nvSpPr>
        <p:spPr>
          <a:xfrm>
            <a:off x="0" y="6953760"/>
            <a:ext cx="2356560" cy="602532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149" name="CustomShape 3"/>
          <p:cNvSpPr/>
          <p:nvPr/>
        </p:nvSpPr>
        <p:spPr>
          <a:xfrm>
            <a:off x="1105200" y="991080"/>
            <a:ext cx="6927480" cy="2495160"/>
          </a:xfrm>
          <a:prstGeom prst="rect">
            <a:avLst/>
          </a:prstGeom>
          <a:solidFill>
            <a:srgbClr val="e4e5e6"/>
          </a:solidFill>
        </p:spPr>
      </p:sp>
      <p:sp>
        <p:nvSpPr>
          <p:cNvPr id="150" name="CustomShape 4"/>
          <p:cNvSpPr/>
          <p:nvPr/>
        </p:nvSpPr>
        <p:spPr>
          <a:xfrm flipV="1">
            <a:off x="1683000" y="3415320"/>
            <a:ext cx="605880" cy="659880"/>
          </a:xfrm>
          <a:prstGeom prst="rtTriangle">
            <a:avLst/>
          </a:prstGeom>
          <a:solidFill>
            <a:srgbClr val="e4e5e6"/>
          </a:solidFill>
        </p:spPr>
      </p:sp>
      <p:sp>
        <p:nvSpPr>
          <p:cNvPr id="151" name="CustomShape 5"/>
          <p:cNvSpPr/>
          <p:nvPr/>
        </p:nvSpPr>
        <p:spPr>
          <a:xfrm>
            <a:off x="1103400" y="4311720"/>
            <a:ext cx="2610720" cy="602280"/>
          </a:xfrm>
          <a:prstGeom prst="rect">
            <a:avLst/>
          </a:prstGeom>
        </p:spPr>
        <p:txBody>
          <a:bodyPr bIns="45000" lIns="90000" rIns="90000" tIns="45000"/>
          <a:p>
            <a:pPr>
              <a:lnSpc>
                <a:spcPct val="93000"/>
              </a:lnSpc>
            </a:pPr>
            <a:r>
              <a:rPr lang="en-US" sz="3600">
                <a:solidFill>
                  <a:srgbClr val="000000"/>
                </a:solidFill>
                <a:latin typeface="Arial"/>
              </a:rPr>
              <a:t>Thank you.</a:t>
            </a:r>
            <a:endParaRPr/>
          </a:p>
        </p:txBody>
      </p:sp>
      <p:sp>
        <p:nvSpPr>
          <p:cNvPr id="152" name="CustomShape 6"/>
          <p:cNvSpPr/>
          <p:nvPr/>
        </p:nvSpPr>
        <p:spPr>
          <a:xfrm>
            <a:off x="416520" y="6564240"/>
            <a:ext cx="288360" cy="274320"/>
          </a:xfrm>
          <a:prstGeom prst="rect">
            <a:avLst/>
          </a:prstGeom>
        </p:spPr>
        <p:txBody>
          <a:bodyPr anchor="ctr" anchorCtr="1" bIns="0" lIns="0" rIns="0" tIns="0" wrap="none"/>
          <a:p>
            <a:fld id="{451D962C-B2DE-4190-8160-658386C0DD9C}"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85" name=""/>
          <p:cNvPicPr/>
          <p:nvPr/>
        </p:nvPicPr>
        <p:blipFill>
          <a:blip r:embed="rId2"/>
          <a:stretch>
            <a:fillRect/>
          </a:stretch>
        </p:blipFill>
        <p:spPr>
          <a:xfrm>
            <a:off x="2743920" y="2341800"/>
            <a:ext cx="3656520" cy="2034000"/>
          </a:xfrm>
          <a:prstGeom prst="rect">
            <a:avLst/>
          </a:prstGeom>
        </p:spPr>
      </p:pic>
      <p:sp>
        <p:nvSpPr>
          <p:cNvPr id="186" name="PlaceHolder 1"/>
          <p:cNvSpPr>
            <a:spLocks noGrp="1"/>
          </p:cNvSpPr>
          <p:nvPr>
            <p:ph type="title"/>
          </p:nvPr>
        </p:nvSpPr>
        <p:spPr>
          <a:xfrm>
            <a:off x="0" y="-539280"/>
            <a:ext cx="1642680" cy="539280"/>
          </a:xfrm>
          <a:prstGeom prst="rect">
            <a:avLst/>
          </a:prstGeom>
        </p:spPr>
        <p:txBody>
          <a:bodyPr anchor="ctr" bIns="0" lIns="0" rIns="0" tIns="0" wrap="none"/>
          <a:p>
            <a:r>
              <a:rPr lang="en-US"/>
              <a:t>Click to edit the title text format</a:t>
            </a:r>
            <a:endParaRPr/>
          </a:p>
        </p:txBody>
      </p:sp>
      <p:sp>
        <p:nvSpPr>
          <p:cNvPr id="187" name="PlaceHolder 2"/>
          <p:cNvSpPr>
            <a:spLocks noGrp="1"/>
          </p:cNvSpPr>
          <p:nvPr>
            <p:ph type="body"/>
          </p:nvPr>
        </p:nvSpPr>
        <p:spPr>
          <a:xfrm>
            <a:off x="0" y="6944400"/>
            <a:ext cx="2884320" cy="5068080"/>
          </a:xfrm>
          <a:prstGeom prst="rect">
            <a:avLst/>
          </a:prstGeom>
        </p:spPr>
        <p:txBody>
          <a:bodyPr bIns="0" lIns="0" rIns="0" tIns="0" wrap="none"/>
          <a:p>
            <a:pPr>
              <a:buSzPct val="25000"/>
              <a:buFont typeface="Arial"/>
              <a:buChar char="•"/>
            </a:pPr>
            <a:r>
              <a:rPr lang="en-US"/>
              <a:t>Click to edit the outline text format</a:t>
            </a:r>
            <a:endParaRPr/>
          </a:p>
          <a:p>
            <a:pPr lvl="1">
              <a:buSzPct val="25000"/>
              <a:buFont typeface="Arial"/>
              <a:buChar char="‒"/>
            </a:pPr>
            <a:r>
              <a:rPr lang="en-US"/>
              <a:t>Second Outline Level</a:t>
            </a:r>
            <a:endParaRPr/>
          </a:p>
          <a:p>
            <a:pPr lvl="2">
              <a:buSzPct val="25000"/>
              <a:buFont typeface="Arial"/>
              <a:buChar char="‒"/>
            </a:pPr>
            <a:r>
              <a:rPr lang="en-US"/>
              <a:t>Third Outline Level</a:t>
            </a:r>
            <a:endParaRPr/>
          </a:p>
          <a:p>
            <a:pPr lvl="3">
              <a:buSzPct val="25000"/>
              <a:buFont typeface="Arial"/>
              <a:buChar char="‒"/>
            </a:pPr>
            <a:r>
              <a:rPr lang="en-US"/>
              <a:t>Fourth Outline Level</a:t>
            </a:r>
            <a:endParaRPr/>
          </a:p>
          <a:p>
            <a:pPr lvl="4">
              <a:buSzPct val="25000"/>
              <a:buFont typeface="Arial"/>
              <a:buChar char="‒"/>
            </a:pPr>
            <a:r>
              <a:rPr lang="en-US"/>
              <a:t>Fifth Outline Level</a:t>
            </a:r>
            <a:endParaRPr/>
          </a:p>
          <a:p>
            <a:pPr lvl="5">
              <a:buSzPct val="25000"/>
              <a:buFont typeface="Arial"/>
              <a:buChar char="‒"/>
            </a:pPr>
            <a:r>
              <a:rPr lang="en-US"/>
              <a:t>Sixth Outline Level</a:t>
            </a:r>
            <a:endParaRPr/>
          </a:p>
          <a:p>
            <a:pPr lvl="6">
              <a:buSzPct val="25000"/>
              <a:buFont typeface="Aria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20" name=""/>
          <p:cNvPicPr/>
          <p:nvPr/>
        </p:nvPicPr>
        <p:blipFill>
          <a:blip r:embed="rId2"/>
          <a:stretch>
            <a:fillRect/>
          </a:stretch>
        </p:blipFill>
        <p:spPr>
          <a:xfrm>
            <a:off x="225720" y="6576840"/>
            <a:ext cx="8685000" cy="285120"/>
          </a:xfrm>
          <a:prstGeom prst="rect">
            <a:avLst/>
          </a:prstGeom>
        </p:spPr>
      </p:pic>
      <p:sp>
        <p:nvSpPr>
          <p:cNvPr id="221" name="PlaceHolder 1"/>
          <p:cNvSpPr>
            <a:spLocks noGrp="1"/>
          </p:cNvSpPr>
          <p:nvPr>
            <p:ph type="title"/>
          </p:nvPr>
        </p:nvSpPr>
        <p:spPr>
          <a:xfrm>
            <a:off x="0" y="-462240"/>
            <a:ext cx="2207160" cy="426240"/>
          </a:xfrm>
          <a:prstGeom prst="rect">
            <a:avLst/>
          </a:prstGeom>
        </p:spPr>
        <p:txBody>
          <a:bodyPr anchor="ctr" bIns="0" lIns="0" rIns="0" tIns="0" wrap="none"/>
          <a:p>
            <a:pPr algn="ctr"/>
            <a:r>
              <a:rPr lang="en-US"/>
              <a:t>Click to edit the title text format</a:t>
            </a:r>
            <a:endParaRPr/>
          </a:p>
        </p:txBody>
      </p:sp>
      <p:sp>
        <p:nvSpPr>
          <p:cNvPr id="222" name="PlaceHolder 2"/>
          <p:cNvSpPr>
            <a:spLocks noGrp="1"/>
          </p:cNvSpPr>
          <p:nvPr>
            <p:ph type="body"/>
          </p:nvPr>
        </p:nvSpPr>
        <p:spPr>
          <a:xfrm>
            <a:off x="0" y="7044480"/>
            <a:ext cx="4681800" cy="397764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23" name="Line 3"/>
          <p:cNvSpPr/>
          <p:nvPr/>
        </p:nvSpPr>
        <p:spPr>
          <a:xfrm>
            <a:off x="822600" y="5342400"/>
            <a:ext cx="0" cy="841320"/>
          </a:xfrm>
          <a:prstGeom prst="line">
            <a:avLst/>
          </a:prstGeom>
          <a:ln w="9000">
            <a:solidFill>
              <a:srgbClr val="454c51"/>
            </a:solidFill>
            <a:round/>
          </a:ln>
        </p:spPr>
      </p:sp>
      <p:sp>
        <p:nvSpPr>
          <p:cNvPr id="224" name="Line 4"/>
          <p:cNvSpPr/>
          <p:nvPr/>
        </p:nvSpPr>
        <p:spPr>
          <a:xfrm>
            <a:off x="6197400" y="5342400"/>
            <a:ext cx="0" cy="841320"/>
          </a:xfrm>
          <a:prstGeom prst="line">
            <a:avLst/>
          </a:prstGeom>
          <a:ln w="9000">
            <a:solidFill>
              <a:srgbClr val="454c51"/>
            </a:solidFill>
            <a:round/>
          </a:ln>
        </p:spPr>
      </p:sp>
      <p:sp>
        <p:nvSpPr>
          <p:cNvPr id="225" name="TextShape 5"/>
          <p:cNvSpPr txBox="1"/>
          <p:nvPr/>
        </p:nvSpPr>
        <p:spPr>
          <a:xfrm>
            <a:off x="860400" y="5281920"/>
            <a:ext cx="2250720" cy="870120"/>
          </a:xfrm>
          <a:prstGeom prst="rect">
            <a:avLst/>
          </a:prstGeom>
        </p:spPr>
        <p:txBody>
          <a:bodyPr bIns="45000" lIns="90000" rIns="90000" tIns="45000" wrap="none"/>
          <a:p>
            <a:pPr>
              <a:lnSpc>
                <a:spcPct val="105000"/>
              </a:lnSpc>
            </a:pPr>
            <a:r>
              <a:rPr b="1" lang="en-US" sz="1400">
                <a:solidFill>
                  <a:srgbClr val="000000"/>
                </a:solidFill>
              </a:rPr>
              <a:t>Corporate Headquarters</a:t>
            </a:r>
            <a:endParaRPr/>
          </a:p>
          <a:p>
            <a:pPr>
              <a:lnSpc>
                <a:spcPct val="105000"/>
              </a:lnSpc>
            </a:pPr>
            <a:r>
              <a:rPr lang="en-US" sz="1300">
                <a:solidFill>
                  <a:srgbClr val="000000"/>
                </a:solidFill>
              </a:rPr>
              <a:t>Maxfeldstrasse 5</a:t>
            </a:r>
            <a:endParaRPr/>
          </a:p>
          <a:p>
            <a:pPr>
              <a:lnSpc>
                <a:spcPct val="105000"/>
              </a:lnSpc>
            </a:pPr>
            <a:r>
              <a:rPr lang="en-US" sz="1300">
                <a:solidFill>
                  <a:srgbClr val="000000"/>
                </a:solidFill>
              </a:rPr>
              <a:t>90409 Nuremberg</a:t>
            </a:r>
            <a:endParaRPr/>
          </a:p>
          <a:p>
            <a:pPr>
              <a:lnSpc>
                <a:spcPct val="105000"/>
              </a:lnSpc>
            </a:pPr>
            <a:r>
              <a:rPr lang="en-US" sz="1300">
                <a:solidFill>
                  <a:srgbClr val="000000"/>
                </a:solidFill>
              </a:rPr>
              <a:t>Germany</a:t>
            </a:r>
            <a:endParaRPr/>
          </a:p>
        </p:txBody>
      </p:sp>
      <p:sp>
        <p:nvSpPr>
          <p:cNvPr id="226" name="TextShape 6"/>
          <p:cNvSpPr txBox="1"/>
          <p:nvPr/>
        </p:nvSpPr>
        <p:spPr>
          <a:xfrm>
            <a:off x="3280320" y="5281920"/>
            <a:ext cx="2646000" cy="483480"/>
          </a:xfrm>
          <a:prstGeom prst="rect">
            <a:avLst/>
          </a:prstGeom>
        </p:spPr>
        <p:txBody>
          <a:bodyPr bIns="45000" lIns="90000" rIns="90000" tIns="45000" wrap="none"/>
          <a:p>
            <a:pPr>
              <a:lnSpc>
                <a:spcPct val="105000"/>
              </a:lnSpc>
            </a:pPr>
            <a:r>
              <a:rPr lang="en-US" sz="1400">
                <a:solidFill>
                  <a:srgbClr val="000000"/>
                </a:solidFill>
              </a:rPr>
              <a:t>+49 911 740 53 0 (Worldwide)</a:t>
            </a:r>
            <a:endParaRPr/>
          </a:p>
          <a:p>
            <a:pPr>
              <a:lnSpc>
                <a:spcPct val="105000"/>
              </a:lnSpc>
            </a:pPr>
            <a:r>
              <a:rPr lang="en-US" sz="1300">
                <a:solidFill>
                  <a:srgbClr val="7ac142"/>
                </a:solidFill>
              </a:rPr>
              <a:t>www.suse.com</a:t>
            </a:r>
            <a:endParaRPr/>
          </a:p>
        </p:txBody>
      </p:sp>
      <p:sp>
        <p:nvSpPr>
          <p:cNvPr id="227" name="TextShape 7"/>
          <p:cNvSpPr txBox="1"/>
          <p:nvPr/>
        </p:nvSpPr>
        <p:spPr>
          <a:xfrm>
            <a:off x="6220440" y="5281920"/>
            <a:ext cx="2111040" cy="483480"/>
          </a:xfrm>
          <a:prstGeom prst="rect">
            <a:avLst/>
          </a:prstGeom>
        </p:spPr>
        <p:txBody>
          <a:bodyPr bIns="45000" lIns="90000" rIns="90000" tIns="45000" wrap="none"/>
          <a:p>
            <a:pPr>
              <a:lnSpc>
                <a:spcPct val="105000"/>
              </a:lnSpc>
            </a:pPr>
            <a:r>
              <a:rPr lang="en-US" sz="1400">
                <a:solidFill>
                  <a:srgbClr val="000000"/>
                </a:solidFill>
              </a:rPr>
              <a:t>Join us on:</a:t>
            </a:r>
            <a:endParaRPr/>
          </a:p>
          <a:p>
            <a:pPr>
              <a:lnSpc>
                <a:spcPct val="105000"/>
              </a:lnSpc>
            </a:pPr>
            <a:r>
              <a:rPr lang="en-US" sz="1300">
                <a:solidFill>
                  <a:srgbClr val="7ac142"/>
                </a:solidFill>
                <a:hlinkClick r:id="rId3"/>
              </a:rPr>
              <a:t>www.opensuse.org</a:t>
            </a:r>
            <a:endParaRPr/>
          </a:p>
        </p:txBody>
      </p:sp>
      <p:sp>
        <p:nvSpPr>
          <p:cNvPr id="228" name="Line 8"/>
          <p:cNvSpPr/>
          <p:nvPr/>
        </p:nvSpPr>
        <p:spPr>
          <a:xfrm>
            <a:off x="3263040" y="5342760"/>
            <a:ext cx="0" cy="841320"/>
          </a:xfrm>
          <a:prstGeom prst="line">
            <a:avLst/>
          </a:prstGeom>
          <a:ln w="9000">
            <a:solidFill>
              <a:srgbClr val="454c51"/>
            </a:solidFill>
            <a:round/>
          </a:ln>
        </p:spPr>
      </p:sp>
      <p:sp>
        <p:nvSpPr>
          <p:cNvPr id="229" name="CustomShape 9"/>
          <p:cNvSpPr/>
          <p:nvPr/>
        </p:nvSpPr>
        <p:spPr>
          <a:xfrm>
            <a:off x="416880" y="6564240"/>
            <a:ext cx="288360" cy="274320"/>
          </a:xfrm>
          <a:prstGeom prst="rect">
            <a:avLst/>
          </a:prstGeom>
        </p:spPr>
        <p:txBody>
          <a:bodyPr anchor="ctr" anchorCtr="1" bIns="0" lIns="0" rIns="0" tIns="0" wrap="none"/>
          <a:p>
            <a:fld id="{5024793C-DADA-495F-88D3-098E45A8E1FF}" type="slidenum">
              <a:rPr lang="en-US"/>
              <a:t>&lt;number&gt;</a:t>
            </a:fld>
            <a:endParaRPr/>
          </a:p>
        </p:txBody>
      </p:sp>
      <p:pic>
        <p:nvPicPr>
          <p:cNvPr descr="" id="230" name=""/>
          <p:cNvPicPr/>
          <p:nvPr/>
        </p:nvPicPr>
        <p:blipFill>
          <a:blip r:embed="rId4"/>
          <a:stretch>
            <a:fillRect/>
          </a:stretch>
        </p:blipFill>
        <p:spPr>
          <a:xfrm>
            <a:off x="2744280" y="2341800"/>
            <a:ext cx="3656520" cy="2034000"/>
          </a:xfrm>
          <a:prstGeom prst="rect">
            <a:avLst/>
          </a:prstGeom>
        </p:spPr>
      </p:pic>
    </p:spTree>
  </p:cSld>
  <p:clrMap accent1="accent1" accent2="accent2" accent3="accent3" accent4="accent4" accent5="accent5" accent6="accent6" bg1="lt1" bg2="lt2" folHlink="folHlink" hlink="hlink" tx1="dk1" tx2="dk2"/>
  <p:sldLayoutIdLst>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63" name=""/>
          <p:cNvPicPr/>
          <p:nvPr/>
        </p:nvPicPr>
        <p:blipFill>
          <a:blip r:embed="rId2"/>
          <a:stretch>
            <a:fillRect/>
          </a:stretch>
        </p:blipFill>
        <p:spPr>
          <a:xfrm>
            <a:off x="225720" y="208440"/>
            <a:ext cx="8686800" cy="4173480"/>
          </a:xfrm>
          <a:prstGeom prst="rect">
            <a:avLst/>
          </a:prstGeom>
        </p:spPr>
      </p:pic>
      <p:pic>
        <p:nvPicPr>
          <p:cNvPr descr="" id="264" name=""/>
          <p:cNvPicPr/>
          <p:nvPr/>
        </p:nvPicPr>
        <p:blipFill>
          <a:blip r:embed="rId3"/>
          <a:stretch>
            <a:fillRect/>
          </a:stretch>
        </p:blipFill>
        <p:spPr>
          <a:xfrm>
            <a:off x="6879600" y="5509440"/>
            <a:ext cx="1741680" cy="812160"/>
          </a:xfrm>
          <a:prstGeom prst="rect">
            <a:avLst/>
          </a:prstGeom>
        </p:spPr>
      </p:pic>
      <p:sp>
        <p:nvSpPr>
          <p:cNvPr id="265" name="PlaceHolder 1"/>
          <p:cNvSpPr>
            <a:spLocks noGrp="1"/>
          </p:cNvSpPr>
          <p:nvPr>
            <p:ph type="title"/>
          </p:nvPr>
        </p:nvSpPr>
        <p:spPr>
          <a:xfrm>
            <a:off x="0" y="-471240"/>
            <a:ext cx="1845720" cy="380880"/>
          </a:xfrm>
          <a:prstGeom prst="rect">
            <a:avLst/>
          </a:prstGeom>
        </p:spPr>
        <p:txBody>
          <a:bodyPr anchor="ctr" bIns="0" lIns="0" rIns="0" tIns="0" wrap="none"/>
          <a:p>
            <a:pPr algn="ctr"/>
            <a:r>
              <a:rPr lang="en-US"/>
              <a:t>Click to edit the title text format</a:t>
            </a:r>
            <a:endParaRPr/>
          </a:p>
        </p:txBody>
      </p:sp>
      <p:sp>
        <p:nvSpPr>
          <p:cNvPr id="266" name="PlaceHolder 2"/>
          <p:cNvSpPr>
            <a:spLocks noGrp="1"/>
          </p:cNvSpPr>
          <p:nvPr>
            <p:ph type="body"/>
          </p:nvPr>
        </p:nvSpPr>
        <p:spPr>
          <a:xfrm>
            <a:off x="0" y="7016040"/>
            <a:ext cx="4919400" cy="397764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67" name="TextShape 3"/>
          <p:cNvSpPr txBox="1"/>
          <p:nvPr/>
        </p:nvSpPr>
        <p:spPr>
          <a:xfrm>
            <a:off x="816480" y="848880"/>
            <a:ext cx="7424640" cy="3246120"/>
          </a:xfrm>
          <a:prstGeom prst="rect">
            <a:avLst/>
          </a:prstGeom>
        </p:spPr>
        <p:txBody>
          <a:bodyPr bIns="0" lIns="0" rIns="0" tIns="0"/>
          <a:p>
            <a:pPr>
              <a:lnSpc>
                <a:spcPct val="100000"/>
              </a:lnSpc>
            </a:pPr>
            <a:r>
              <a:rPr b="1" lang="en-US" sz="1600">
                <a:solidFill>
                  <a:srgbClr val="ffffff"/>
                </a:solidFill>
                <a:latin typeface="Arial"/>
              </a:rPr>
              <a:t>Unpublished Work of SUSE. All Rights Reserved.</a:t>
            </a:r>
            <a:endParaRPr/>
          </a:p>
          <a:p>
            <a:pPr>
              <a:lnSpc>
                <a:spcPct val="100000"/>
              </a:lnSpc>
            </a:pPr>
            <a:r>
              <a:rPr lang="en-US" sz="1100">
                <a:solidFill>
                  <a:srgbClr val="ffffff"/>
                </a:solidFill>
                <a:latin typeface="Arial"/>
              </a:rPr>
              <a:t>This work is an unpublished work and contains confidential, proprietary and trade secret information of SUSE. </a:t>
            </a:r>
            <a:r>
              <a:rPr lang="en-US" sz="1100">
                <a:solidFill>
                  <a:srgbClr val="ffffff"/>
                </a:solidFill>
                <a:latin typeface="Arial"/>
              </a:rPr>
              <a:t>
</a:t>
            </a:r>
            <a:r>
              <a:rPr lang="en-US" sz="1100">
                <a:solidFill>
                  <a:srgbClr val="ffffff"/>
                </a:solidFill>
                <a:latin typeface="Arial"/>
              </a:rPr>
              <a:t>Access to this work is restricted to SUSE employees who have a need to know to perform tasks within the scope of their assignments.  No part of this work may be practiced, performed, copied, distributed, revised, modified, translated, abridged, condensed, expanded, collected, or adapted without the prior written consent of SUSE.  </a:t>
            </a:r>
            <a:r>
              <a:rPr lang="en-US" sz="1100">
                <a:solidFill>
                  <a:srgbClr val="ffffff"/>
                </a:solidFill>
                <a:latin typeface="Arial"/>
              </a:rPr>
              <a:t>
</a:t>
            </a:r>
            <a:r>
              <a:rPr lang="en-US" sz="1100">
                <a:solidFill>
                  <a:srgbClr val="ffffff"/>
                </a:solidFill>
                <a:latin typeface="Arial"/>
              </a:rPr>
              <a:t>Any use or exploitation of this work without authorization could subject the perpetrator to criminal and civil liability.</a:t>
            </a:r>
            <a:endParaRPr/>
          </a:p>
          <a:p>
            <a:pPr>
              <a:lnSpc>
                <a:spcPct val="100000"/>
              </a:lnSpc>
            </a:pPr>
            <a:endParaRPr/>
          </a:p>
          <a:p>
            <a:pPr>
              <a:lnSpc>
                <a:spcPct val="100000"/>
              </a:lnSpc>
            </a:pPr>
            <a:r>
              <a:rPr b="1" lang="en-US" sz="1600">
                <a:solidFill>
                  <a:srgbClr val="ffffff"/>
                </a:solidFill>
                <a:latin typeface="Arial"/>
              </a:rPr>
              <a:t>General Disclaimer</a:t>
            </a:r>
            <a:endParaRPr/>
          </a:p>
          <a:p>
            <a:pPr>
              <a:lnSpc>
                <a:spcPct val="100000"/>
              </a:lnSpc>
            </a:pPr>
            <a:r>
              <a:rPr lang="en-US" sz="1100">
                <a:solidFill>
                  <a:srgbClr val="ffffff"/>
                </a:solidFill>
                <a:latin typeface="Arial"/>
              </a:rPr>
              <a:t>This document is not to be construed as a promise by any participating company to develop, deliver, or market a product.  It is not a commitment to deliver any material, code, or functionality, and should not be relied upon in making purchasing decisions.  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SUSE products remains at the sole discretion of SUSE.  Further, SUSE reserves the right to revise this document and to make changes to its content, at any time, without obligation to notify any person or entity of such revisions or changes. All SUSE marks referenced in this presentation are trademarks or registered trademarks of Novell, Inc. in the United States and other countries.  All third-party trademarks are the property of their respective owners.</a:t>
            </a:r>
            <a:endParaRPr/>
          </a:p>
        </p:txBody>
      </p:sp>
    </p:spTree>
  </p:cSld>
  <p:clrMap accent1="accent1" accent2="accent2" accent3="accent3" accent4="accent4" accent5="accent5" accent6="accent6" bg1="lt1" bg2="lt2" folHlink="folHlink" hlink="hlink" tx1="dk1" tx2="dk2"/>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hyperlink" Target="http://arstechnica.com/information-technology/2013/12/arm-in-the-server-room-faces-a-set-back-as-calxeda-shuts-down/#!" TargetMode="External"/><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TextShape 1"/>
          <p:cNvSpPr txBox="1"/>
          <p:nvPr/>
        </p:nvSpPr>
        <p:spPr>
          <a:xfrm>
            <a:off x="822960" y="2368440"/>
            <a:ext cx="7995600" cy="1527120"/>
          </a:xfrm>
          <a:prstGeom prst="rect">
            <a:avLst/>
          </a:prstGeom>
        </p:spPr>
        <p:txBody>
          <a:bodyPr anchor="b" bIns="0" lIns="0" rIns="0" tIns="0" wrap="none"/>
          <a:p>
            <a:r>
              <a:rPr lang="en-US"/>
              <a:t>Xen on Cubietruck</a:t>
            </a:r>
            <a:endParaRPr/>
          </a:p>
        </p:txBody>
      </p:sp>
      <p:sp>
        <p:nvSpPr>
          <p:cNvPr id="301" name="TextShape 2"/>
          <p:cNvSpPr txBox="1"/>
          <p:nvPr/>
        </p:nvSpPr>
        <p:spPr>
          <a:xfrm>
            <a:off x="813960" y="4709160"/>
            <a:ext cx="2514240" cy="1197360"/>
          </a:xfrm>
          <a:prstGeom prst="rect">
            <a:avLst/>
          </a:prstGeom>
        </p:spPr>
        <p:txBody>
          <a:bodyPr bIns="0" lIns="0" rIns="0" tIns="0" wrap="none"/>
          <a:p>
            <a:r>
              <a:rPr b="1" lang="en-US">
                <a:solidFill>
                  <a:srgbClr val="000000"/>
                </a:solidFill>
              </a:rPr>
              <a:t>Bamvor Jian Zhang</a:t>
            </a:r>
            <a:endParaRPr/>
          </a:p>
          <a:p>
            <a:r>
              <a:rPr lang="en-US" sz="1400">
                <a:solidFill>
                  <a:srgbClr val="000000"/>
                </a:solidFill>
              </a:rPr>
              <a:t>Software Engineer</a:t>
            </a:r>
            <a:endParaRPr/>
          </a:p>
          <a:p>
            <a:r>
              <a:rPr lang="en-US" sz="1400">
                <a:solidFill>
                  <a:srgbClr val="000000"/>
                </a:solidFill>
              </a:rPr>
              <a:t>bjzhang@suse.com</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5" name="TextShape 1"/>
          <p:cNvSpPr txBox="1"/>
          <p:nvPr/>
        </p:nvSpPr>
        <p:spPr>
          <a:xfrm>
            <a:off x="822960" y="255960"/>
            <a:ext cx="7534800" cy="987480"/>
          </a:xfrm>
          <a:prstGeom prst="rect">
            <a:avLst/>
          </a:prstGeom>
        </p:spPr>
        <p:txBody>
          <a:bodyPr anchor="ctr" bIns="0" lIns="0" rIns="0" tIns="0" wrap="none"/>
          <a:p>
            <a:r>
              <a:rPr lang="en-US"/>
              <a:t>Problem and issue</a:t>
            </a:r>
            <a:endParaRPr/>
          </a:p>
        </p:txBody>
      </p:sp>
      <p:sp>
        <p:nvSpPr>
          <p:cNvPr id="326" name="TextShape 2"/>
          <p:cNvSpPr txBox="1"/>
          <p:nvPr/>
        </p:nvSpPr>
        <p:spPr>
          <a:xfrm>
            <a:off x="822960" y="1454040"/>
            <a:ext cx="7534800" cy="3977640"/>
          </a:xfrm>
          <a:prstGeom prst="rect">
            <a:avLst/>
          </a:prstGeom>
        </p:spPr>
        <p:txBody>
          <a:bodyPr bIns="0" lIns="0" rIns="0" tIns="0" wrap="none"/>
          <a:p>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7" name="TextShape 1"/>
          <p:cNvSpPr txBox="1"/>
          <p:nvPr/>
        </p:nvSpPr>
        <p:spPr>
          <a:xfrm>
            <a:off x="822960" y="255960"/>
            <a:ext cx="7534800" cy="987480"/>
          </a:xfrm>
          <a:prstGeom prst="rect">
            <a:avLst/>
          </a:prstGeom>
        </p:spPr>
        <p:txBody>
          <a:bodyPr anchor="ctr" bIns="0" lIns="0" rIns="0" tIns="0" wrap="none"/>
          <a:p>
            <a:endParaRPr/>
          </a:p>
        </p:txBody>
      </p:sp>
      <p:sp>
        <p:nvSpPr>
          <p:cNvPr id="328" name="TextShape 2"/>
          <p:cNvSpPr txBox="1"/>
          <p:nvPr/>
        </p:nvSpPr>
        <p:spPr>
          <a:xfrm>
            <a:off x="822960" y="1454040"/>
            <a:ext cx="7534800" cy="3977640"/>
          </a:xfrm>
          <a:prstGeom prst="rect">
            <a:avLst/>
          </a:prstGeom>
        </p:spPr>
        <p:txBody>
          <a:bodyPr bIns="0" lIns="0" rIns="0" tIns="0" wrap="none"/>
          <a:p>
            <a:pPr>
              <a:buSzPct val="25000"/>
              <a:buFont typeface="Arial"/>
              <a:buChar char="•"/>
            </a:pPr>
            <a:r>
              <a:rPr lang="en-US"/>
              <a:t>How to use the memory large r than 4G in arm32?</a:t>
            </a:r>
            <a:endParaRPr/>
          </a:p>
          <a:p>
            <a:pPr>
              <a:buSzPct val="25000"/>
              <a:buFont typeface="Arial"/>
              <a:buChar char="•"/>
            </a:pPr>
            <a:r>
              <a:rPr lang="en-US"/>
              <a:t>[Xen-devel] [PATCH v2] xen: arm: improve handling of system with non-contiguous RAM region</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9" name="TextShape 1"/>
          <p:cNvSpPr txBox="1"/>
          <p:nvPr/>
        </p:nvSpPr>
        <p:spPr>
          <a:xfrm>
            <a:off x="822960" y="255960"/>
            <a:ext cx="7534800" cy="987480"/>
          </a:xfrm>
          <a:prstGeom prst="rect">
            <a:avLst/>
          </a:prstGeom>
        </p:spPr>
        <p:txBody>
          <a:bodyPr anchor="ctr" bIns="0" lIns="0" rIns="0" tIns="0" wrap="none"/>
          <a:p>
            <a:endParaRPr/>
          </a:p>
        </p:txBody>
      </p:sp>
      <p:sp>
        <p:nvSpPr>
          <p:cNvPr id="330" name="TextShape 2"/>
          <p:cNvSpPr txBox="1"/>
          <p:nvPr/>
        </p:nvSpPr>
        <p:spPr>
          <a:xfrm>
            <a:off x="822960" y="1454040"/>
            <a:ext cx="7534800" cy="3977640"/>
          </a:xfrm>
          <a:prstGeom prst="rect">
            <a:avLst/>
          </a:prstGeom>
        </p:spPr>
        <p:txBody>
          <a:bodyPr bIns="0" lIns="0" rIns="0" tIns="0" wrap="none"/>
          <a:p>
            <a:pPr>
              <a:buSzPct val="25000"/>
              <a:buFont typeface="Arial"/>
              <a:buChar char="•"/>
            </a:pPr>
            <a:r>
              <a:rPr lang="en-US"/>
              <a:t>1), 1:1 work around.</a:t>
            </a:r>
            <a:endParaRPr/>
          </a:p>
          <a:p>
            <a:pPr>
              <a:buSzPct val="25000"/>
              <a:buFont typeface="Arial"/>
              <a:buChar char="•"/>
            </a:pPr>
            <a:r>
              <a:rPr lang="en-US"/>
              <a:t>    </a:t>
            </a:r>
            <a:r>
              <a:rPr lang="en-US"/>
              <a:t>dom0 1:1 map and system MMU?</a:t>
            </a:r>
            <a:endParaRPr/>
          </a:p>
          <a:p>
            <a:pPr>
              <a:buSzPct val="25000"/>
              <a:buFont typeface="Arial"/>
              <a:buChar char="•"/>
            </a:pPr>
            <a:r>
              <a:rPr lang="en-US"/>
              <a:t>    </a:t>
            </a:r>
            <a:r>
              <a:rPr lang="en-US"/>
              <a:t>is dom0 1:1 map a work around?</a:t>
            </a:r>
            <a:endParaRPr/>
          </a:p>
          <a:p>
            <a:pPr>
              <a:buSzPct val="25000"/>
              <a:buFont typeface="Arial"/>
              <a:buChar char="•"/>
            </a:pPr>
            <a:r>
              <a:rPr lang="en-US"/>
              <a:t>    </a:t>
            </a:r>
            <a:r>
              <a:rPr lang="en-US"/>
              <a:t>DMA</a:t>
            </a:r>
            <a:endParaRPr/>
          </a:p>
          <a:p>
            <a:pPr>
              <a:buSzPct val="25000"/>
              <a:buFont typeface="Arial"/>
              <a:buChar char="•"/>
            </a:pPr>
            <a:endParaRPr/>
          </a:p>
          <a:p>
            <a:pPr>
              <a:buSzPct val="25000"/>
              <a:buFont typeface="Arial"/>
              <a:buChar char="•"/>
            </a:pP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1" name="TextShape 1"/>
          <p:cNvSpPr txBox="1"/>
          <p:nvPr/>
        </p:nvSpPr>
        <p:spPr>
          <a:xfrm>
            <a:off x="822960" y="255960"/>
            <a:ext cx="7534800" cy="987480"/>
          </a:xfrm>
          <a:prstGeom prst="rect">
            <a:avLst/>
          </a:prstGeom>
        </p:spPr>
        <p:txBody>
          <a:bodyPr anchor="ctr" bIns="0" lIns="0" rIns="0" tIns="0" wrap="none"/>
          <a:p>
            <a:r>
              <a:rPr lang="en-US"/>
              <a:t>Gic base address is fix in currrent xen</a:t>
            </a:r>
            <a:endParaRPr/>
          </a:p>
        </p:txBody>
      </p:sp>
      <p:sp>
        <p:nvSpPr>
          <p:cNvPr id="332" name="TextShape 2"/>
          <p:cNvSpPr txBox="1"/>
          <p:nvPr/>
        </p:nvSpPr>
        <p:spPr>
          <a:xfrm>
            <a:off x="822960" y="1454040"/>
            <a:ext cx="7534800" cy="3977640"/>
          </a:xfrm>
          <a:prstGeom prst="rect">
            <a:avLst/>
          </a:prstGeom>
        </p:spPr>
        <p:txBody>
          <a:bodyPr bIns="0" lIns="0" rIns="0" tIns="0" wrap="none"/>
          <a:p>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3" name="TextShape 1"/>
          <p:cNvSpPr txBox="1"/>
          <p:nvPr/>
        </p:nvSpPr>
        <p:spPr>
          <a:xfrm>
            <a:off x="822960" y="2743200"/>
            <a:ext cx="7518240" cy="1144800"/>
          </a:xfrm>
          <a:prstGeom prst="rect">
            <a:avLst/>
          </a:prstGeom>
        </p:spPr>
        <p:txBody>
          <a:bodyPr anchor="ctr" bIns="0" lIns="0" rIns="0" tIns="0" wrap="none"/>
          <a:p>
            <a:pPr algn="r"/>
            <a:r>
              <a:rPr lang="en-US"/>
              <a:t>Background</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4" name="TextShape 1"/>
          <p:cNvSpPr txBox="1"/>
          <p:nvPr/>
        </p:nvSpPr>
        <p:spPr>
          <a:xfrm>
            <a:off x="822960" y="255960"/>
            <a:ext cx="7534800" cy="987480"/>
          </a:xfrm>
          <a:prstGeom prst="rect">
            <a:avLst/>
          </a:prstGeom>
        </p:spPr>
        <p:txBody>
          <a:bodyPr anchor="ctr" bIns="0" lIns="0" rIns="0" tIns="0" wrap="none"/>
          <a:p>
            <a:r>
              <a:rPr lang="en-US"/>
              <a:t>Q &amp; A</a:t>
            </a:r>
            <a:endParaRPr/>
          </a:p>
        </p:txBody>
      </p:sp>
      <p:sp>
        <p:nvSpPr>
          <p:cNvPr id="335" name="TextShape 2"/>
          <p:cNvSpPr txBox="1"/>
          <p:nvPr/>
        </p:nvSpPr>
        <p:spPr>
          <a:xfrm>
            <a:off x="822960" y="1454040"/>
            <a:ext cx="7534800" cy="3977640"/>
          </a:xfrm>
          <a:prstGeom prst="rect">
            <a:avLst/>
          </a:prstGeom>
        </p:spPr>
        <p:txBody>
          <a:bodyPr bIns="0" lIns="0" rIns="0" tIns="0" wrap="none"/>
          <a:p>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36" name=""/>
          <p:cNvPicPr/>
          <p:nvPr/>
        </p:nvPicPr>
        <p:blipFill>
          <a:blip r:embed="rId1"/>
          <a:stretch>
            <a:fillRect/>
          </a:stretch>
        </p:blipFill>
        <p:spPr>
          <a:xfrm>
            <a:off x="-50040" y="-262080"/>
            <a:ext cx="9244440" cy="738216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CustomShape 1"/>
          <p:cNvSpPr/>
          <p:nvPr/>
        </p:nvSpPr>
        <p:spPr>
          <a:xfrm>
            <a:off x="820080" y="1457640"/>
            <a:ext cx="7497360" cy="684720"/>
          </a:xfrm>
          <a:prstGeom prst="rect">
            <a:avLst/>
          </a:prstGeom>
          <a:gradFill>
            <a:gsLst>
              <a:gs pos="0">
                <a:srgbClr val="e4e5e6"/>
              </a:gs>
              <a:gs pos="100000">
                <a:srgbClr val="ffffff"/>
              </a:gs>
            </a:gsLst>
            <a:lin ang="3000000"/>
          </a:gradFill>
        </p:spPr>
      </p:sp>
      <p:sp>
        <p:nvSpPr>
          <p:cNvPr id="303" name="CustomShape 2"/>
          <p:cNvSpPr/>
          <p:nvPr/>
        </p:nvSpPr>
        <p:spPr>
          <a:xfrm>
            <a:off x="820080" y="2826720"/>
            <a:ext cx="7497360" cy="684720"/>
          </a:xfrm>
          <a:prstGeom prst="rect">
            <a:avLst/>
          </a:prstGeom>
          <a:gradFill>
            <a:gsLst>
              <a:gs pos="0">
                <a:srgbClr val="e4e5e6"/>
              </a:gs>
              <a:gs pos="100000">
                <a:srgbClr val="ffffff"/>
              </a:gs>
            </a:gsLst>
            <a:lin ang="3000000"/>
          </a:gradFill>
        </p:spPr>
      </p:sp>
      <p:sp>
        <p:nvSpPr>
          <p:cNvPr id="304" name="Line 3"/>
          <p:cNvSpPr/>
          <p:nvPr/>
        </p:nvSpPr>
        <p:spPr>
          <a:xfrm>
            <a:off x="820080" y="5965200"/>
            <a:ext cx="7497360" cy="0"/>
          </a:xfrm>
          <a:prstGeom prst="line">
            <a:avLst/>
          </a:prstGeom>
          <a:ln w="9000">
            <a:solidFill>
              <a:srgbClr val="000000"/>
            </a:solidFill>
            <a:round/>
          </a:ln>
        </p:spPr>
      </p:sp>
      <p:sp>
        <p:nvSpPr>
          <p:cNvPr id="305" name="TextShape 4"/>
          <p:cNvSpPr txBox="1"/>
          <p:nvPr/>
        </p:nvSpPr>
        <p:spPr>
          <a:xfrm>
            <a:off x="822960" y="255960"/>
            <a:ext cx="7534800" cy="987480"/>
          </a:xfrm>
          <a:prstGeom prst="rect">
            <a:avLst/>
          </a:prstGeom>
        </p:spPr>
        <p:txBody>
          <a:bodyPr anchor="ctr" bIns="0" lIns="0" rIns="0" tIns="0" wrap="none"/>
          <a:p>
            <a:r>
              <a:rPr lang="en-US"/>
              <a:t>Agenda</a:t>
            </a:r>
            <a:endParaRPr/>
          </a:p>
        </p:txBody>
      </p:sp>
      <p:sp>
        <p:nvSpPr>
          <p:cNvPr id="306" name="CustomShape 5"/>
          <p:cNvSpPr/>
          <p:nvPr/>
        </p:nvSpPr>
        <p:spPr>
          <a:xfrm>
            <a:off x="820080" y="4194720"/>
            <a:ext cx="7497360" cy="684720"/>
          </a:xfrm>
          <a:prstGeom prst="rect">
            <a:avLst/>
          </a:prstGeom>
          <a:gradFill>
            <a:gsLst>
              <a:gs pos="0">
                <a:srgbClr val="e4e5e6"/>
              </a:gs>
              <a:gs pos="100000">
                <a:srgbClr val="ffffff"/>
              </a:gs>
            </a:gsLst>
            <a:lin ang="3000000"/>
          </a:gradFill>
        </p:spPr>
      </p:sp>
      <p:sp>
        <p:nvSpPr>
          <p:cNvPr id="307" name="TextShape 6"/>
          <p:cNvSpPr txBox="1"/>
          <p:nvPr/>
        </p:nvSpPr>
        <p:spPr>
          <a:xfrm>
            <a:off x="1002960" y="1634040"/>
            <a:ext cx="7534800" cy="4526280"/>
          </a:xfrm>
          <a:prstGeom prst="rect">
            <a:avLst/>
          </a:prstGeom>
        </p:spPr>
        <p:txBody>
          <a:bodyPr bIns="0" lIns="0" rIns="0" tIns="0" wrap="none"/>
          <a:p>
            <a:pPr>
              <a:lnSpc>
                <a:spcPct val="105000"/>
              </a:lnSpc>
            </a:pPr>
            <a:r>
              <a:rPr lang="en-US" sz="2400">
                <a:solidFill>
                  <a:srgbClr val="000000"/>
                </a:solidFill>
                <a:latin typeface="Arial"/>
                <a:ea typeface="Arial Unicode MS"/>
              </a:rPr>
              <a:t>cubietruck</a:t>
            </a:r>
            <a:endParaRPr/>
          </a:p>
          <a:p>
            <a:pPr>
              <a:lnSpc>
                <a:spcPct val="105000"/>
              </a:lnSpc>
            </a:pPr>
            <a:r>
              <a:rPr lang="en-US" sz="2400">
                <a:solidFill>
                  <a:srgbClr val="000000"/>
                </a:solidFill>
                <a:latin typeface="Arial"/>
                <a:ea typeface="Arial Unicode MS"/>
              </a:rPr>
              <a:t>Arm virtualization extension</a:t>
            </a:r>
            <a:endParaRPr/>
          </a:p>
          <a:p>
            <a:pPr>
              <a:lnSpc>
                <a:spcPct val="105000"/>
              </a:lnSpc>
            </a:pPr>
            <a:r>
              <a:rPr lang="en-US" sz="2400">
                <a:solidFill>
                  <a:srgbClr val="000000"/>
                </a:solidFill>
                <a:latin typeface="Arial"/>
                <a:ea typeface="Arial Unicode MS"/>
              </a:rPr>
              <a:t>Xen on arm</a:t>
            </a:r>
            <a:endParaRPr/>
          </a:p>
          <a:p>
            <a:pPr>
              <a:lnSpc>
                <a:spcPct val="105000"/>
              </a:lnSpc>
            </a:pPr>
            <a:r>
              <a:rPr lang="en-US" sz="2400">
                <a:solidFill>
                  <a:srgbClr val="000000"/>
                </a:solidFill>
                <a:latin typeface="Arial"/>
                <a:ea typeface="Arial Unicode MS"/>
              </a:rPr>
              <a:t>demo</a:t>
            </a:r>
            <a:endParaRPr/>
          </a:p>
          <a:p>
            <a:pPr>
              <a:lnSpc>
                <a:spcPct val="105000"/>
              </a:lnSpc>
            </a:pPr>
            <a:endParaRPr/>
          </a:p>
        </p:txBody>
      </p:sp>
      <p:pic>
        <p:nvPicPr>
          <p:cNvPr descr="" id="308" name=""/>
          <p:cNvPicPr/>
          <p:nvPr/>
        </p:nvPicPr>
        <p:blipFill>
          <a:blip r:embed="rId1"/>
          <a:stretch>
            <a:fillRect/>
          </a:stretch>
        </p:blipFill>
        <p:spPr>
          <a:xfrm>
            <a:off x="7854120" y="5508000"/>
            <a:ext cx="914400" cy="914400"/>
          </a:xfrm>
          <a:prstGeom prst="rect">
            <a:avLst/>
          </a:prstGeom>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TextShape 1"/>
          <p:cNvSpPr txBox="1"/>
          <p:nvPr/>
        </p:nvSpPr>
        <p:spPr>
          <a:xfrm>
            <a:off x="822960" y="255960"/>
            <a:ext cx="7534800" cy="987480"/>
          </a:xfrm>
          <a:prstGeom prst="rect">
            <a:avLst/>
          </a:prstGeom>
        </p:spPr>
        <p:txBody>
          <a:bodyPr anchor="ctr" bIns="0" lIns="0" rIns="0" tIns="0" wrap="none"/>
          <a:p>
            <a:r>
              <a:rPr lang="en-US"/>
              <a:t>Arm SOC working by xen</a:t>
            </a:r>
            <a:endParaRPr/>
          </a:p>
        </p:txBody>
      </p:sp>
      <p:sp>
        <p:nvSpPr>
          <p:cNvPr id="310" name="TextShape 2"/>
          <p:cNvSpPr txBox="1"/>
          <p:nvPr/>
        </p:nvSpPr>
        <p:spPr>
          <a:xfrm>
            <a:off x="822960" y="1243440"/>
            <a:ext cx="7661160" cy="5206320"/>
          </a:xfrm>
          <a:prstGeom prst="rect">
            <a:avLst/>
          </a:prstGeom>
        </p:spPr>
        <p:txBody>
          <a:bodyPr bIns="0" lIns="0" rIns="0" tIns="0" wrap="none"/>
          <a:p>
            <a:pPr>
              <a:buSzPct val="25000"/>
              <a:buFont typeface="Arial"/>
              <a:buChar char="•"/>
            </a:pPr>
            <a:r>
              <a:rPr lang="en-US"/>
              <a:t>The arm32 port:</a:t>
            </a:r>
            <a:endParaRPr/>
          </a:p>
          <a:p>
            <a:pPr lvl="1">
              <a:buSzPct val="25000"/>
              <a:buFont typeface="Arial"/>
              <a:buChar char="‒"/>
            </a:pPr>
            <a:r>
              <a:rPr lang="en-US"/>
              <a:t>The Cortex A15 Real-time System Model's provided by ARM. </a:t>
            </a:r>
            <a:endParaRPr/>
          </a:p>
          <a:p>
            <a:pPr lvl="1">
              <a:buSzPct val="25000"/>
              <a:buFont typeface="Arial"/>
              <a:buChar char="‒"/>
            </a:pPr>
            <a:r>
              <a:rPr lang="en-US"/>
              <a:t>A Cortex-A15 Processor running on the Versatile Express.</a:t>
            </a:r>
            <a:endParaRPr/>
          </a:p>
          <a:p>
            <a:pPr lvl="1">
              <a:buSzPct val="25000"/>
              <a:buFont typeface="Arial"/>
              <a:buChar char="‒"/>
            </a:pPr>
            <a:r>
              <a:rPr lang="en-US"/>
              <a:t>The Arndale board.</a:t>
            </a:r>
            <a:endParaRPr/>
          </a:p>
          <a:p>
            <a:pPr lvl="1">
              <a:buSzPct val="25000"/>
              <a:buFont typeface="Arial"/>
              <a:buChar char="‒"/>
            </a:pPr>
            <a:r>
              <a:rPr lang="en-US"/>
              <a:t>The Calxeda ECX-2000 (aka Midway) server. </a:t>
            </a:r>
            <a:endParaRPr/>
          </a:p>
          <a:p>
            <a:pPr lvl="2">
              <a:buSzPct val="25000"/>
              <a:buFont typeface="Arial"/>
              <a:buChar char="‒"/>
            </a:pPr>
            <a:r>
              <a:rPr lang="en-US">
                <a:hlinkClick r:id="rId1"/>
              </a:rPr>
              <a:t>ARM in the server room faces a set back as Calxeda shuts down</a:t>
            </a:r>
            <a:endParaRPr/>
          </a:p>
          <a:p>
            <a:pPr lvl="1">
              <a:buSzPct val="25000"/>
              <a:buFont typeface="Arial"/>
              <a:buChar char="‒"/>
            </a:pPr>
            <a:r>
              <a:rPr lang="en-US"/>
              <a:t>Allwinner A20/A30 boards.</a:t>
            </a:r>
            <a:endParaRPr/>
          </a:p>
          <a:p>
            <a:pPr lvl="1">
              <a:buSzPct val="25000"/>
              <a:buFont typeface="Arial"/>
              <a:buChar char="‒"/>
            </a:pPr>
            <a:r>
              <a:rPr lang="en-US"/>
              <a:t> </a:t>
            </a:r>
            <a:r>
              <a:rPr lang="en-US"/>
              <a:t>Google Chromebook.(in process)</a:t>
            </a:r>
            <a:endParaRPr/>
          </a:p>
          <a:p>
            <a:pPr>
              <a:buSzPct val="25000"/>
              <a:buFont typeface="Arial"/>
              <a:buChar char="•"/>
            </a:pPr>
            <a:r>
              <a:rPr lang="en-US"/>
              <a:t>The arm64 port</a:t>
            </a:r>
            <a:endParaRPr/>
          </a:p>
          <a:p>
            <a:pPr lvl="1">
              <a:buSzPct val="25000"/>
              <a:buFont typeface="Arial"/>
              <a:buChar char="‒"/>
            </a:pPr>
            <a:r>
              <a:rPr lang="en-US"/>
              <a:t>Model</a:t>
            </a:r>
            <a:endParaRPr/>
          </a:p>
          <a:p>
            <a:pPr lvl="2">
              <a:buSzPct val="25000"/>
              <a:buFont typeface="Arial"/>
              <a:buChar char="‒"/>
            </a:pPr>
            <a:r>
              <a:rPr lang="en-US"/>
              <a:t>The AEMv8 Real-time System Models by ARM. </a:t>
            </a:r>
            <a:endParaRPr/>
          </a:p>
          <a:p>
            <a:pPr lvl="2">
              <a:buSzPct val="25000"/>
              <a:buFont typeface="Arial"/>
              <a:buChar char="‒"/>
            </a:pPr>
            <a:r>
              <a:rPr lang="en-US"/>
              <a:t> </a:t>
            </a:r>
            <a:r>
              <a:rPr lang="en-US"/>
              <a:t>ARM v8 Foundation Model.(in process)</a:t>
            </a:r>
            <a:endParaRPr/>
          </a:p>
          <a:p>
            <a:pPr lvl="1">
              <a:buSzPct val="25000"/>
              <a:buFont typeface="Arial"/>
              <a:buChar char="‒"/>
            </a:pPr>
            <a:r>
              <a:rPr lang="en-US"/>
              <a:t>APM "Mustang". See TBD.</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11" name=""/>
          <p:cNvPicPr/>
          <p:nvPr/>
        </p:nvPicPr>
        <p:blipFill>
          <a:blip r:embed="rId1"/>
          <a:stretch>
            <a:fillRect/>
          </a:stretch>
        </p:blipFill>
        <p:spPr>
          <a:xfrm>
            <a:off x="14040" y="385920"/>
            <a:ext cx="9143640" cy="6089400"/>
          </a:xfrm>
          <a:prstGeom prst="rect">
            <a:avLst/>
          </a:prstGeom>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TextShape 1"/>
          <p:cNvSpPr txBox="1"/>
          <p:nvPr/>
        </p:nvSpPr>
        <p:spPr>
          <a:xfrm>
            <a:off x="822960" y="255960"/>
            <a:ext cx="7534800" cy="987480"/>
          </a:xfrm>
          <a:prstGeom prst="rect">
            <a:avLst/>
          </a:prstGeom>
        </p:spPr>
        <p:txBody>
          <a:bodyPr anchor="ctr" bIns="0" lIns="0" rIns="0" tIns="0" wrap="none"/>
          <a:p>
            <a:r>
              <a:rPr lang="en-US"/>
              <a:t>Xen Architecture</a:t>
            </a:r>
            <a:endParaRPr/>
          </a:p>
        </p:txBody>
      </p:sp>
      <p:sp>
        <p:nvSpPr>
          <p:cNvPr id="313" name="TextShape 2"/>
          <p:cNvSpPr txBox="1"/>
          <p:nvPr/>
        </p:nvSpPr>
        <p:spPr>
          <a:xfrm>
            <a:off x="822960" y="1454040"/>
            <a:ext cx="7534800" cy="4526280"/>
          </a:xfrm>
          <a:prstGeom prst="rect">
            <a:avLst/>
          </a:prstGeom>
        </p:spPr>
        <p:txBody>
          <a:bodyPr bIns="0" lIns="0" rIns="0" tIns="0" wrap="none"/>
          <a:p>
            <a:endParaRPr/>
          </a:p>
        </p:txBody>
      </p:sp>
      <p:pic>
        <p:nvPicPr>
          <p:cNvPr descr="" id="314" name=""/>
          <p:cNvPicPr/>
          <p:nvPr/>
        </p:nvPicPr>
        <p:blipFill>
          <a:blip r:embed="rId1"/>
          <a:stretch>
            <a:fillRect/>
          </a:stretch>
        </p:blipFill>
        <p:spPr>
          <a:xfrm>
            <a:off x="467640" y="1277640"/>
            <a:ext cx="8116200" cy="4707360"/>
          </a:xfrm>
          <a:prstGeom prst="rect">
            <a:avLst/>
          </a:prstGeom>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5" name="TextShape 1"/>
          <p:cNvSpPr txBox="1"/>
          <p:nvPr/>
        </p:nvSpPr>
        <p:spPr>
          <a:xfrm>
            <a:off x="822960" y="255960"/>
            <a:ext cx="7534800" cy="987480"/>
          </a:xfrm>
          <a:prstGeom prst="rect">
            <a:avLst/>
          </a:prstGeom>
        </p:spPr>
        <p:txBody>
          <a:bodyPr anchor="ctr" bIns="0" lIns="0" rIns="0" tIns="0" wrap="none"/>
          <a:p>
            <a:r>
              <a:rPr lang="en-US"/>
              <a:t>Arm virtualizaiton extension</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TextShape 1"/>
          <p:cNvSpPr txBox="1"/>
          <p:nvPr/>
        </p:nvSpPr>
        <p:spPr>
          <a:xfrm>
            <a:off x="822960" y="255960"/>
            <a:ext cx="7534800" cy="987480"/>
          </a:xfrm>
          <a:prstGeom prst="rect">
            <a:avLst/>
          </a:prstGeom>
        </p:spPr>
        <p:txBody>
          <a:bodyPr anchor="ctr" bIns="0" lIns="0" rIns="0" tIns="0" wrap="none"/>
          <a:p>
            <a:endParaRPr/>
          </a:p>
        </p:txBody>
      </p:sp>
      <p:sp>
        <p:nvSpPr>
          <p:cNvPr id="317" name="TextShape 2"/>
          <p:cNvSpPr txBox="1"/>
          <p:nvPr/>
        </p:nvSpPr>
        <p:spPr>
          <a:xfrm>
            <a:off x="822960" y="1454040"/>
            <a:ext cx="7534800" cy="3977640"/>
          </a:xfrm>
          <a:prstGeom prst="rect">
            <a:avLst/>
          </a:prstGeom>
        </p:spPr>
        <p:txBody>
          <a:bodyPr bIns="0" lIns="0" rIns="0" tIns="0" wrap="none"/>
          <a:p>
            <a:endParaRPr/>
          </a:p>
        </p:txBody>
      </p:sp>
      <p:pic>
        <p:nvPicPr>
          <p:cNvPr descr="" id="318" name=""/>
          <p:cNvPicPr/>
          <p:nvPr/>
        </p:nvPicPr>
        <p:blipFill>
          <a:blip r:embed="rId1"/>
          <a:stretch>
            <a:fillRect/>
          </a:stretch>
        </p:blipFill>
        <p:spPr>
          <a:xfrm>
            <a:off x="14040" y="922680"/>
            <a:ext cx="9143640" cy="5016240"/>
          </a:xfrm>
          <a:prstGeom prst="rect">
            <a:avLst/>
          </a:prstGeom>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9" name="TextShape 1"/>
          <p:cNvSpPr txBox="1"/>
          <p:nvPr/>
        </p:nvSpPr>
        <p:spPr>
          <a:xfrm>
            <a:off x="822960" y="255960"/>
            <a:ext cx="7534800" cy="987480"/>
          </a:xfrm>
          <a:prstGeom prst="rect">
            <a:avLst/>
          </a:prstGeom>
        </p:spPr>
        <p:txBody>
          <a:bodyPr anchor="ctr" bIns="0" lIns="0" rIns="0" tIns="0" wrap="none"/>
          <a:p>
            <a:endParaRPr/>
          </a:p>
        </p:txBody>
      </p:sp>
      <p:sp>
        <p:nvSpPr>
          <p:cNvPr id="320" name="TextShape 2"/>
          <p:cNvSpPr txBox="1"/>
          <p:nvPr/>
        </p:nvSpPr>
        <p:spPr>
          <a:xfrm>
            <a:off x="822960" y="1454040"/>
            <a:ext cx="7534800" cy="3977640"/>
          </a:xfrm>
          <a:prstGeom prst="rect">
            <a:avLst/>
          </a:prstGeom>
        </p:spPr>
        <p:txBody>
          <a:bodyPr bIns="0" lIns="0" rIns="0" tIns="0" wrap="none"/>
          <a:p>
            <a:endParaRPr/>
          </a:p>
        </p:txBody>
      </p:sp>
      <p:graphicFrame>
        <p:nvGraphicFramePr>
          <p:cNvPr id="321" name="Table 3"/>
          <p:cNvGraphicFramePr/>
          <p:nvPr/>
        </p:nvGraphicFramePr>
        <p:xfrm>
          <a:off x="452520" y="564480"/>
          <a:ext cx="8031600" cy="5709240"/>
        </p:xfrm>
        <a:graphic>
          <a:graphicData uri="http://schemas.openxmlformats.org/drawingml/2006/table">
            <a:tbl>
              <a:tblPr/>
              <a:tblGrid>
                <a:gridCol w="1137960"/>
                <a:gridCol w="2476800"/>
                <a:gridCol w="2476800"/>
                <a:gridCol w="1940400"/>
              </a:tblGrid>
              <a:tr h="1099440">
                <a:tc>
                  <a:txBody>
                    <a:bodyPr bIns="46800" lIns="90000" rIns="90000" tIns="46800" wrap="none"/>
                    <a:p>
                      <a:pPr algn="ctr">
                        <a:lnSpc>
                          <a:spcPct val="100000"/>
                        </a:lnSpc>
                        <a:buFont typeface="StarSymbol"/>
                        <a:buChar char=""/>
                      </a:pPr>
                      <a:r>
                        <a:rPr b="1" lang="en-US">
                          <a:solidFill>
                            <a:srgbClr val="000000"/>
                          </a:solidFill>
                          <a:latin typeface="Calibri"/>
                        </a:rPr>
                        <a:t>Exception offset</a:t>
                      </a:r>
                      <a:endParaRPr/>
                    </a:p>
                  </a:txBody>
                  <a:tcPr/>
                </a:tc>
                <a:tc>
                  <a:txBody>
                    <a:bodyPr bIns="46800" lIns="90000" rIns="90000" tIns="46800" wrap="none"/>
                    <a:p>
                      <a:pPr algn="ctr">
                        <a:lnSpc>
                          <a:spcPct val="100000"/>
                        </a:lnSpc>
                        <a:buFont typeface="StarSymbol"/>
                        <a:buChar char=""/>
                      </a:pPr>
                      <a:r>
                        <a:rPr b="1" lang="en-US" sz="2200">
                          <a:solidFill>
                            <a:srgbClr val="000000"/>
                          </a:solidFill>
                          <a:latin typeface="Calibri"/>
                        </a:rPr>
                        <a:t>Exception (except monitor exception)</a:t>
                      </a:r>
                      <a:endParaRPr/>
                    </a:p>
                  </a:txBody>
                  <a:tcPr/>
                </a:tc>
                <a:tc>
                  <a:txBody>
                    <a:bodyPr bIns="46800" lIns="90000" rIns="90000" tIns="46800" wrap="none"/>
                    <a:p>
                      <a:pPr algn="ctr">
                        <a:lnSpc>
                          <a:spcPct val="100000"/>
                        </a:lnSpc>
                        <a:buFont typeface="StarSymbol"/>
                        <a:buChar char=""/>
                      </a:pPr>
                      <a:r>
                        <a:rPr b="1" lang="en-US">
                          <a:solidFill>
                            <a:srgbClr val="000000"/>
                          </a:solidFill>
                          <a:latin typeface="Calibri"/>
                        </a:rPr>
                        <a:t>Operating modes</a:t>
                      </a:r>
                      <a:endParaRPr/>
                    </a:p>
                  </a:txBody>
                  <a:tcPr/>
                </a:tc>
                <a:tc>
                  <a:txBody>
                    <a:bodyPr bIns="46800" lIns="90000" rIns="90000" tIns="46800" wrap="none"/>
                    <a:p>
                      <a:pPr algn="ctr">
                        <a:lnSpc>
                          <a:spcPct val="100000"/>
                        </a:lnSpc>
                        <a:buFont typeface="StarSymbol"/>
                        <a:buChar char=""/>
                      </a:pPr>
                      <a:r>
                        <a:rPr b="1" lang="en-US">
                          <a:solidFill>
                            <a:srgbClr val="000000"/>
                          </a:solidFill>
                          <a:latin typeface="Calibri"/>
                        </a:rPr>
                        <a:t>“</a:t>
                      </a:r>
                      <a:r>
                        <a:rPr b="1" lang="en-US">
                          <a:solidFill>
                            <a:srgbClr val="000000"/>
                          </a:solidFill>
                          <a:latin typeface="Calibri"/>
                        </a:rPr>
                        <a:t>正常”的异常</a:t>
                      </a:r>
                      <a:endParaRPr/>
                    </a:p>
                  </a:txBody>
                  <a:tcPr/>
                </a:tc>
              </a:tr>
              <a:tr h="764280">
                <a:tc>
                  <a:txBody>
                    <a:bodyPr bIns="46800" lIns="90000" rIns="90000" tIns="46800" wrap="none"/>
                    <a:p>
                      <a:pPr algn="ctr">
                        <a:lnSpc>
                          <a:spcPct val="100000"/>
                        </a:lnSpc>
                        <a:buFont typeface="StarSymbol"/>
                        <a:buChar char=""/>
                      </a:pPr>
                      <a:r>
                        <a:rPr lang="en-US" sz="2200">
                          <a:solidFill>
                            <a:srgbClr val="000000"/>
                          </a:solidFill>
                          <a:latin typeface="Times New Roman"/>
                          <a:ea typeface="LucidaSansTypewriteX"/>
                        </a:rPr>
                        <a:t>0x00</a:t>
                      </a:r>
                      <a:endParaRPr/>
                    </a:p>
                  </a:txBody>
                  <a:tcPr/>
                </a:tc>
                <a:tc>
                  <a:txBody>
                    <a:bodyPr bIns="46800" lIns="90000" rIns="90000" tIns="46800" wrap="none"/>
                    <a:p>
                      <a:pPr algn="ctr">
                        <a:lnSpc>
                          <a:spcPct val="100000"/>
                        </a:lnSpc>
                        <a:buFont typeface="StarSymbol"/>
                        <a:buChar char=""/>
                      </a:pPr>
                      <a:r>
                        <a:rPr lang="en-US">
                          <a:solidFill>
                            <a:srgbClr val="000000"/>
                          </a:solidFill>
                          <a:latin typeface="Calibri"/>
                        </a:rPr>
                        <a:t>Reset</a:t>
                      </a:r>
                      <a:endParaRPr/>
                    </a:p>
                  </a:txBody>
                  <a:tcPr/>
                </a:tc>
                <a:tc>
                  <a:txBody>
                    <a:bodyPr bIns="46800" lIns="90000" rIns="90000" tIns="46800" wrap="none"/>
                    <a:p>
                      <a:pPr algn="ctr">
                        <a:lnSpc>
                          <a:spcPct val="100000"/>
                        </a:lnSpc>
                        <a:buFont typeface="StarSymbol"/>
                        <a:buChar char=""/>
                      </a:pPr>
                      <a:r>
                        <a:rPr lang="en-US">
                          <a:solidFill>
                            <a:srgbClr val="000000"/>
                          </a:solidFill>
                          <a:latin typeface="Calibri"/>
                        </a:rPr>
                        <a:t>Supervisor</a:t>
                      </a:r>
                      <a:endParaRPr/>
                    </a:p>
                  </a:txBody>
                  <a:tcPr/>
                </a:tc>
                <a:tc>
                  <a:txBody>
                    <a:bodyPr bIns="46800" lIns="90000" rIns="90000" tIns="46800" wrap="none"/>
                    <a:p>
                      <a:pPr algn="ctr">
                        <a:lnSpc>
                          <a:spcPct val="100000"/>
                        </a:lnSpc>
                        <a:buFont typeface="StarSymbol"/>
                        <a:buChar char=""/>
                      </a:pPr>
                      <a:r>
                        <a:rPr lang="en-US" sz="2200">
                          <a:solidFill>
                            <a:srgbClr val="000000"/>
                          </a:solidFill>
                          <a:latin typeface="Calibri"/>
                        </a:rPr>
                        <a:t>Software reset</a:t>
                      </a:r>
                      <a:endParaRPr/>
                    </a:p>
                  </a:txBody>
                  <a:tcPr/>
                </a:tc>
              </a:tr>
              <a:tr h="764280">
                <a:tc>
                  <a:txBody>
                    <a:bodyPr bIns="46800" lIns="90000" rIns="90000" tIns="46800" wrap="none"/>
                    <a:p>
                      <a:pPr algn="ctr">
                        <a:lnSpc>
                          <a:spcPct val="100000"/>
                        </a:lnSpc>
                        <a:buFont typeface="StarSymbol"/>
                        <a:buChar char=""/>
                      </a:pPr>
                      <a:r>
                        <a:rPr lang="en-US" sz="2200">
                          <a:solidFill>
                            <a:srgbClr val="000000"/>
                          </a:solidFill>
                          <a:latin typeface="Times New Roman"/>
                          <a:ea typeface="LucidaSansTypewriteX"/>
                        </a:rPr>
                        <a:t>0x04</a:t>
                      </a:r>
                      <a:endParaRPr/>
                    </a:p>
                  </a:txBody>
                  <a:tcPr/>
                </a:tc>
                <a:tc>
                  <a:txBody>
                    <a:bodyPr bIns="46800" lIns="90000" rIns="90000" tIns="46800" wrap="none"/>
                    <a:p>
                      <a:pPr algn="ctr">
                        <a:lnSpc>
                          <a:spcPct val="100000"/>
                        </a:lnSpc>
                        <a:buFont typeface="StarSymbol"/>
                        <a:buChar char=""/>
                      </a:pPr>
                      <a:r>
                        <a:rPr lang="en-US">
                          <a:solidFill>
                            <a:srgbClr val="000000"/>
                          </a:solidFill>
                          <a:latin typeface="Calibri"/>
                        </a:rPr>
                        <a:t>Undefined Instruction</a:t>
                      </a:r>
                      <a:endParaRPr/>
                    </a:p>
                  </a:txBody>
                  <a:tcPr/>
                </a:tc>
                <a:tc>
                  <a:txBody>
                    <a:bodyPr bIns="46800" lIns="90000" rIns="90000" tIns="46800" wrap="none"/>
                    <a:p>
                      <a:pPr algn="ctr">
                        <a:lnSpc>
                          <a:spcPct val="100000"/>
                        </a:lnSpc>
                        <a:buFont typeface="StarSymbol"/>
                        <a:buChar char=""/>
                      </a:pPr>
                      <a:r>
                        <a:rPr lang="en-US">
                          <a:solidFill>
                            <a:srgbClr val="000000"/>
                          </a:solidFill>
                          <a:latin typeface="Calibri"/>
                        </a:rPr>
                        <a:t>Undefined</a:t>
                      </a:r>
                      <a:endParaRPr/>
                    </a:p>
                  </a:txBody>
                  <a:tcPr/>
                </a:tc>
                <a:tc>
                  <a:txBody>
                    <a:bodyPr bIns="46800" lIns="90000" rIns="90000" tIns="46800" wrap="none"/>
                    <a:p>
                      <a:pPr algn="ctr">
                        <a:lnSpc>
                          <a:spcPct val="100000"/>
                        </a:lnSpc>
                        <a:buFont typeface="StarSymbol"/>
                        <a:buChar char=""/>
                      </a:pPr>
                      <a:r>
                        <a:rPr lang="en-US" sz="2200">
                          <a:solidFill>
                            <a:srgbClr val="000000"/>
                          </a:solidFill>
                          <a:latin typeface="Calibri"/>
                        </a:rPr>
                        <a:t>Kgdb break inst</a:t>
                      </a:r>
                      <a:endParaRPr/>
                    </a:p>
                  </a:txBody>
                  <a:tcPr/>
                </a:tc>
              </a:tr>
              <a:tr h="642600">
                <a:tc>
                  <a:txBody>
                    <a:bodyPr bIns="46800" lIns="90000" rIns="90000" tIns="46800" wrap="none"/>
                    <a:p>
                      <a:pPr algn="ctr">
                        <a:lnSpc>
                          <a:spcPct val="100000"/>
                        </a:lnSpc>
                        <a:buFont typeface="StarSymbol"/>
                        <a:buChar char=""/>
                      </a:pPr>
                      <a:r>
                        <a:rPr lang="en-US" sz="2200">
                          <a:solidFill>
                            <a:srgbClr val="000000"/>
                          </a:solidFill>
                          <a:latin typeface="Times New Roman"/>
                          <a:ea typeface="LucidaSansTypewriteX"/>
                        </a:rPr>
                        <a:t>0x08</a:t>
                      </a:r>
                      <a:endParaRPr/>
                    </a:p>
                  </a:txBody>
                  <a:tcPr/>
                </a:tc>
                <a:tc>
                  <a:txBody>
                    <a:bodyPr bIns="46800" lIns="90000" rIns="90000" tIns="46800" wrap="none"/>
                    <a:p>
                      <a:pPr algn="ctr">
                        <a:lnSpc>
                          <a:spcPct val="100000"/>
                        </a:lnSpc>
                        <a:buFont typeface="StarSymbol"/>
                        <a:buChar char=""/>
                      </a:pPr>
                      <a:r>
                        <a:rPr lang="en-US">
                          <a:solidFill>
                            <a:srgbClr val="000000"/>
                          </a:solidFill>
                          <a:latin typeface="Calibri"/>
                        </a:rPr>
                        <a:t>Supervisor Call (SVC)</a:t>
                      </a:r>
                      <a:endParaRPr/>
                    </a:p>
                  </a:txBody>
                  <a:tcPr/>
                </a:tc>
                <a:tc>
                  <a:txBody>
                    <a:bodyPr bIns="46800" lIns="90000" rIns="90000" tIns="46800" wrap="none"/>
                    <a:p>
                      <a:pPr algn="ctr">
                        <a:lnSpc>
                          <a:spcPct val="100000"/>
                        </a:lnSpc>
                        <a:buFont typeface="StarSymbol"/>
                        <a:buChar char=""/>
                      </a:pPr>
                      <a:r>
                        <a:rPr lang="en-US">
                          <a:solidFill>
                            <a:srgbClr val="000000"/>
                          </a:solidFill>
                          <a:latin typeface="Calibri"/>
                        </a:rPr>
                        <a:t>Supervisor</a:t>
                      </a:r>
                      <a:endParaRPr/>
                    </a:p>
                  </a:txBody>
                  <a:tcPr/>
                </a:tc>
                <a:tc>
                  <a:txBody>
                    <a:bodyPr bIns="46800" lIns="90000" rIns="90000" tIns="46800" wrap="none"/>
                    <a:p>
                      <a:pPr algn="ctr">
                        <a:lnSpc>
                          <a:spcPct val="100000"/>
                        </a:lnSpc>
                        <a:buFont typeface="StarSymbol"/>
                        <a:buChar char=""/>
                      </a:pPr>
                      <a:r>
                        <a:rPr lang="en-US">
                          <a:solidFill>
                            <a:srgbClr val="000000"/>
                          </a:solidFill>
                          <a:latin typeface="Calibri"/>
                        </a:rPr>
                        <a:t>Enter kernel space</a:t>
                      </a:r>
                      <a:endParaRPr/>
                    </a:p>
                  </a:txBody>
                  <a:tcPr/>
                </a:tc>
              </a:tr>
              <a:tr h="429120">
                <a:tc>
                  <a:txBody>
                    <a:bodyPr bIns="46800" lIns="90000" rIns="90000" tIns="46800" wrap="none"/>
                    <a:p>
                      <a:pPr algn="ctr">
                        <a:lnSpc>
                          <a:spcPct val="100000"/>
                        </a:lnSpc>
                        <a:buFont typeface="StarSymbol"/>
                        <a:buChar char=""/>
                      </a:pPr>
                      <a:r>
                        <a:rPr lang="en-US" sz="2200">
                          <a:solidFill>
                            <a:srgbClr val="000000"/>
                          </a:solidFill>
                          <a:latin typeface="Times New Roman"/>
                          <a:ea typeface="LucidaSansTypewriteX"/>
                        </a:rPr>
                        <a:t>0x0C</a:t>
                      </a:r>
                      <a:endParaRPr/>
                    </a:p>
                  </a:txBody>
                  <a:tcPr/>
                </a:tc>
                <a:tc>
                  <a:txBody>
                    <a:bodyPr bIns="46800" lIns="90000" rIns="90000" tIns="46800" wrap="none"/>
                    <a:p>
                      <a:pPr algn="ctr">
                        <a:lnSpc>
                          <a:spcPct val="100000"/>
                        </a:lnSpc>
                        <a:buFont typeface="StarSymbol"/>
                        <a:buChar char=""/>
                      </a:pPr>
                      <a:r>
                        <a:rPr lang="en-US">
                          <a:solidFill>
                            <a:srgbClr val="000000"/>
                          </a:solidFill>
                          <a:latin typeface="Calibri"/>
                        </a:rPr>
                        <a:t>Prefetch Abort</a:t>
                      </a:r>
                      <a:endParaRPr/>
                    </a:p>
                  </a:txBody>
                  <a:tcPr/>
                </a:tc>
                <a:tc>
                  <a:txBody>
                    <a:bodyPr bIns="46800" lIns="90000" rIns="90000" tIns="46800" wrap="none"/>
                    <a:p>
                      <a:pPr algn="ctr">
                        <a:lnSpc>
                          <a:spcPct val="100000"/>
                        </a:lnSpc>
                        <a:buFont typeface="StarSymbol"/>
                        <a:buChar char=""/>
                      </a:pPr>
                      <a:r>
                        <a:rPr lang="en-US">
                          <a:solidFill>
                            <a:srgbClr val="000000"/>
                          </a:solidFill>
                          <a:latin typeface="Calibri"/>
                        </a:rPr>
                        <a:t>Abort</a:t>
                      </a:r>
                      <a:endParaRPr/>
                    </a:p>
                  </a:txBody>
                  <a:tcPr/>
                </a:tc>
                <a:tc>
                  <a:txBody>
                    <a:bodyPr bIns="46800" lIns="90000" rIns="90000" tIns="46800" wrap="none"/>
                    <a:p>
                      <a:pPr algn="ctr">
                        <a:lnSpc>
                          <a:spcPct val="100000"/>
                        </a:lnSpc>
                        <a:buFont typeface="StarSymbol"/>
                        <a:buChar char=""/>
                      </a:pPr>
                      <a:r>
                        <a:rPr lang="en-US" sz="2200">
                          <a:solidFill>
                            <a:srgbClr val="000000"/>
                          </a:solidFill>
                          <a:latin typeface="Calibri"/>
                        </a:rPr>
                        <a:t>Break inst</a:t>
                      </a:r>
                      <a:endParaRPr/>
                    </a:p>
                  </a:txBody>
                  <a:tcPr/>
                </a:tc>
              </a:tr>
              <a:tr h="429120">
                <a:tc>
                  <a:txBody>
                    <a:bodyPr bIns="46800" lIns="90000" rIns="90000" tIns="46800" wrap="none"/>
                    <a:p>
                      <a:pPr algn="ctr">
                        <a:lnSpc>
                          <a:spcPct val="100000"/>
                        </a:lnSpc>
                        <a:buFont typeface="StarSymbol"/>
                        <a:buChar char=""/>
                      </a:pPr>
                      <a:r>
                        <a:rPr lang="en-US" sz="2200">
                          <a:solidFill>
                            <a:srgbClr val="000000"/>
                          </a:solidFill>
                          <a:latin typeface="Times New Roman"/>
                          <a:ea typeface="LucidaSansTypewriteX"/>
                        </a:rPr>
                        <a:t>0x10</a:t>
                      </a:r>
                      <a:endParaRPr/>
                    </a:p>
                  </a:txBody>
                  <a:tcPr/>
                </a:tc>
                <a:tc>
                  <a:txBody>
                    <a:bodyPr bIns="46800" lIns="90000" rIns="90000" tIns="46800" wrap="none"/>
                    <a:p>
                      <a:pPr algn="ctr">
                        <a:lnSpc>
                          <a:spcPct val="100000"/>
                        </a:lnSpc>
                        <a:buFont typeface="StarSymbol"/>
                        <a:buChar char=""/>
                      </a:pPr>
                      <a:r>
                        <a:rPr lang="en-US">
                          <a:solidFill>
                            <a:srgbClr val="000000"/>
                          </a:solidFill>
                          <a:latin typeface="Calibri"/>
                        </a:rPr>
                        <a:t>Data Abort</a:t>
                      </a:r>
                      <a:endParaRPr/>
                    </a:p>
                  </a:txBody>
                  <a:tcPr/>
                </a:tc>
                <a:tc>
                  <a:txBody>
                    <a:bodyPr bIns="46800" lIns="90000" rIns="90000" tIns="46800" wrap="none"/>
                    <a:p>
                      <a:pPr algn="ctr">
                        <a:lnSpc>
                          <a:spcPct val="100000"/>
                        </a:lnSpc>
                        <a:buFont typeface="StarSymbol"/>
                        <a:buChar char=""/>
                      </a:pPr>
                      <a:r>
                        <a:rPr lang="en-US">
                          <a:solidFill>
                            <a:srgbClr val="000000"/>
                          </a:solidFill>
                          <a:latin typeface="Calibri"/>
                        </a:rPr>
                        <a:t>Abort</a:t>
                      </a:r>
                      <a:endParaRPr/>
                    </a:p>
                  </a:txBody>
                  <a:tcPr/>
                </a:tc>
                <a:tc>
                  <a:txBody>
                    <a:bodyPr bIns="46800" lIns="90000" rIns="90000" tIns="46800" wrap="none"/>
                    <a:p>
                      <a:pPr algn="ctr">
                        <a:lnSpc>
                          <a:spcPct val="100000"/>
                        </a:lnSpc>
                        <a:buFont typeface="StarSymbol"/>
                        <a:buChar char=""/>
                      </a:pPr>
                      <a:r>
                        <a:rPr lang="en-US" sz="2200">
                          <a:solidFill>
                            <a:srgbClr val="000000"/>
                          </a:solidFill>
                          <a:latin typeface="Calibri"/>
                        </a:rPr>
                        <a:t>Page fault</a:t>
                      </a:r>
                      <a:endParaRPr/>
                    </a:p>
                  </a:txBody>
                  <a:tcPr/>
                </a:tc>
              </a:tr>
              <a:tr h="429120">
                <a:tc>
                  <a:txBody>
                    <a:bodyPr bIns="46800" lIns="90000" rIns="90000" tIns="46800" wrap="none"/>
                    <a:p>
                      <a:pPr algn="ctr">
                        <a:lnSpc>
                          <a:spcPct val="100000"/>
                        </a:lnSpc>
                        <a:buFont typeface="StarSymbol"/>
                        <a:buChar char=""/>
                      </a:pPr>
                      <a:r>
                        <a:rPr lang="en-US" sz="2200">
                          <a:solidFill>
                            <a:srgbClr val="000000"/>
                          </a:solidFill>
                          <a:latin typeface="Times New Roman"/>
                          <a:ea typeface="LucidaSansTypewriteX"/>
                        </a:rPr>
                        <a:t>0x14</a:t>
                      </a:r>
                      <a:endParaRPr/>
                    </a:p>
                  </a:txBody>
                  <a:tcPr/>
                </a:tc>
                <a:tc>
                  <a:txBody>
                    <a:bodyPr bIns="46800" lIns="90000" rIns="90000" tIns="46800" wrap="none"/>
                    <a:p>
                      <a:pPr algn="ctr">
                        <a:lnSpc>
                          <a:spcPct val="100000"/>
                        </a:lnSpc>
                        <a:buFont typeface="StarSymbol"/>
                        <a:buChar char=""/>
                      </a:pPr>
                      <a:r>
                        <a:rPr lang="en-US" sz="2200">
                          <a:solidFill>
                            <a:srgbClr val="000000"/>
                          </a:solidFill>
                          <a:latin typeface="Times New Roman"/>
                          <a:ea typeface="LucidaSansTypewriteX"/>
                        </a:rPr>
                        <a:t>Not </a:t>
                      </a:r>
                      <a:r>
                        <a:rPr lang="en-US">
                          <a:solidFill>
                            <a:srgbClr val="000000"/>
                          </a:solidFill>
                          <a:latin typeface="Calibri"/>
                          <a:ea typeface="LucidaSansTypewriteX"/>
                        </a:rPr>
                        <a:t>used</a:t>
                      </a:r>
                      <a:endParaRPr/>
                    </a:p>
                  </a:txBody>
                  <a:tcPr/>
                </a:tc>
                <a:tc>
                  <a:txBody>
                    <a:bodyPr bIns="46800" lIns="90000" rIns="90000" tIns="46800" wrap="none"/>
                    <a:p>
                      <a:pPr algn="ctr">
                        <a:lnSpc>
                          <a:spcPct val="100000"/>
                        </a:lnSpc>
                        <a:buFont typeface="StarSymbol"/>
                        <a:buChar char=""/>
                      </a:pPr>
                      <a:r>
                        <a:rPr lang="en-US" sz="2200">
                          <a:solidFill>
                            <a:srgbClr val="000000"/>
                          </a:solidFill>
                          <a:latin typeface="Calibri"/>
                        </a:rPr>
                        <a:t> </a:t>
                      </a:r>
                      <a:r>
                        <a:rPr lang="en-US" sz="2200">
                          <a:solidFill>
                            <a:srgbClr val="000000"/>
                          </a:solidFill>
                          <a:latin typeface="Calibri"/>
                        </a:rPr>
                        <a:t>-</a:t>
                      </a:r>
                      <a:endParaRPr/>
                    </a:p>
                  </a:txBody>
                  <a:tcPr/>
                </a:tc>
                <a:tc>
                  <a:txBody>
                    <a:bodyPr bIns="46800" lIns="90000" rIns="90000" tIns="46800" wrap="none"/>
                    <a:p>
                      <a:pPr algn="ctr">
                        <a:lnSpc>
                          <a:spcPct val="100000"/>
                        </a:lnSpc>
                        <a:buFont typeface="StarSymbol"/>
                        <a:buChar char=""/>
                      </a:pPr>
                      <a:r>
                        <a:rPr lang="en-US" sz="2200">
                          <a:solidFill>
                            <a:srgbClr val="000000"/>
                          </a:solidFill>
                          <a:latin typeface="Calibri"/>
                        </a:rPr>
                        <a:t>-</a:t>
                      </a:r>
                      <a:endParaRPr/>
                    </a:p>
                  </a:txBody>
                  <a:tcPr/>
                </a:tc>
              </a:tr>
              <a:tr h="429120">
                <a:tc>
                  <a:txBody>
                    <a:bodyPr bIns="46800" lIns="90000" rIns="90000" tIns="46800" wrap="none"/>
                    <a:p>
                      <a:pPr algn="ctr">
                        <a:lnSpc>
                          <a:spcPct val="100000"/>
                        </a:lnSpc>
                        <a:buFont typeface="StarSymbol"/>
                        <a:buChar char=""/>
                      </a:pPr>
                      <a:r>
                        <a:rPr lang="en-US" sz="2200">
                          <a:solidFill>
                            <a:srgbClr val="000000"/>
                          </a:solidFill>
                          <a:latin typeface="Times New Roman"/>
                          <a:ea typeface="LucidaSansTypewriteX"/>
                        </a:rPr>
                        <a:t>0x18</a:t>
                      </a:r>
                      <a:endParaRPr/>
                    </a:p>
                  </a:txBody>
                  <a:tcPr/>
                </a:tc>
                <a:tc>
                  <a:txBody>
                    <a:bodyPr bIns="46800" lIns="90000" rIns="90000" tIns="46800" wrap="none"/>
                    <a:p>
                      <a:pPr algn="ctr">
                        <a:lnSpc>
                          <a:spcPct val="100000"/>
                        </a:lnSpc>
                        <a:buFont typeface="StarSymbol"/>
                        <a:buChar char=""/>
                      </a:pPr>
                      <a:r>
                        <a:rPr lang="en-US">
                          <a:solidFill>
                            <a:srgbClr val="000000"/>
                          </a:solidFill>
                          <a:latin typeface="Calibri"/>
                        </a:rPr>
                        <a:t>IRQ (interrupt)</a:t>
                      </a:r>
                      <a:endParaRPr/>
                    </a:p>
                  </a:txBody>
                  <a:tcPr/>
                </a:tc>
                <a:tc>
                  <a:txBody>
                    <a:bodyPr bIns="46800" lIns="90000" rIns="90000" tIns="46800" wrap="none"/>
                    <a:p>
                      <a:pPr algn="ctr">
                        <a:lnSpc>
                          <a:spcPct val="100000"/>
                        </a:lnSpc>
                        <a:buFont typeface="StarSymbol"/>
                        <a:buChar char=""/>
                      </a:pPr>
                      <a:r>
                        <a:rPr i="1" lang="en-US">
                          <a:solidFill>
                            <a:srgbClr val="000000"/>
                          </a:solidFill>
                          <a:latin typeface="Calibri"/>
                        </a:rPr>
                        <a:t>Interrupt</a:t>
                      </a:r>
                      <a:endParaRPr/>
                    </a:p>
                  </a:txBody>
                  <a:tcPr/>
                </a:tc>
                <a:tc>
                  <a:txBody>
                    <a:bodyPr bIns="46800" lIns="90000" rIns="90000" tIns="46800" wrap="none"/>
                    <a:p>
                      <a:pPr algn="ctr">
                        <a:lnSpc>
                          <a:spcPct val="100000"/>
                        </a:lnSpc>
                        <a:buFont typeface="StarSymbol"/>
                        <a:buChar char=""/>
                      </a:pPr>
                      <a:r>
                        <a:rPr lang="en-US" sz="2200">
                          <a:solidFill>
                            <a:srgbClr val="000000"/>
                          </a:solidFill>
                          <a:latin typeface="Calibri"/>
                        </a:rPr>
                        <a:t>-</a:t>
                      </a:r>
                      <a:endParaRPr/>
                    </a:p>
                  </a:txBody>
                  <a:tcPr/>
                </a:tc>
              </a:tr>
              <a:tr h="429120">
                <a:tc>
                  <a:txBody>
                    <a:bodyPr bIns="46800" lIns="90000" rIns="90000" tIns="46800" wrap="none"/>
                    <a:p>
                      <a:pPr algn="ctr">
                        <a:lnSpc>
                          <a:spcPct val="100000"/>
                        </a:lnSpc>
                        <a:buFont typeface="StarSymbol"/>
                        <a:buChar char=""/>
                      </a:pPr>
                      <a:r>
                        <a:rPr lang="en-US" sz="2200">
                          <a:solidFill>
                            <a:srgbClr val="000000"/>
                          </a:solidFill>
                          <a:latin typeface="Times New Roman"/>
                          <a:ea typeface="LucidaSansTypewriteX"/>
                        </a:rPr>
                        <a:t>0x1C</a:t>
                      </a:r>
                      <a:endParaRPr/>
                    </a:p>
                  </a:txBody>
                  <a:tcPr/>
                </a:tc>
                <a:tc>
                  <a:txBody>
                    <a:bodyPr bIns="46800" lIns="90000" rIns="90000" tIns="46800" wrap="none"/>
                    <a:p>
                      <a:pPr algn="ctr">
                        <a:lnSpc>
                          <a:spcPct val="100000"/>
                        </a:lnSpc>
                        <a:buFont typeface="StarSymbol"/>
                        <a:buChar char=""/>
                      </a:pPr>
                      <a:r>
                        <a:rPr lang="en-US">
                          <a:solidFill>
                            <a:srgbClr val="000000"/>
                          </a:solidFill>
                          <a:latin typeface="Calibri"/>
                        </a:rPr>
                        <a:t>FIQ (fast interrupt)</a:t>
                      </a:r>
                      <a:endParaRPr/>
                    </a:p>
                  </a:txBody>
                  <a:tcPr/>
                </a:tc>
                <a:tc>
                  <a:txBody>
                    <a:bodyPr bIns="46800" lIns="90000" rIns="90000" tIns="46800" wrap="none"/>
                    <a:p>
                      <a:pPr algn="ctr">
                        <a:lnSpc>
                          <a:spcPct val="100000"/>
                        </a:lnSpc>
                        <a:buFont typeface="StarSymbol"/>
                        <a:buChar char=""/>
                      </a:pPr>
                      <a:r>
                        <a:rPr i="1" lang="en-US">
                          <a:solidFill>
                            <a:srgbClr val="000000"/>
                          </a:solidFill>
                          <a:latin typeface="Calibri"/>
                        </a:rPr>
                        <a:t>Fast interrupt</a:t>
                      </a:r>
                      <a:endParaRPr/>
                    </a:p>
                  </a:txBody>
                  <a:tcPr/>
                </a:tc>
                <a:tc>
                  <a:txBody>
                    <a:bodyPr bIns="46800" lIns="90000" rIns="90000" tIns="46800" wrap="none"/>
                    <a:p>
                      <a:pPr algn="ctr">
                        <a:lnSpc>
                          <a:spcPct val="100000"/>
                        </a:lnSpc>
                        <a:buFont typeface="StarSymbol"/>
                        <a:buChar char=""/>
                      </a:pPr>
                      <a:r>
                        <a:rPr lang="en-US" sz="2200">
                          <a:solidFill>
                            <a:srgbClr val="000000"/>
                          </a:solidFill>
                          <a:latin typeface="Calibri"/>
                        </a:rPr>
                        <a:t>-</a:t>
                      </a:r>
                      <a:endParaRPr/>
                    </a:p>
                  </a:txBody>
                  <a:tcPr/>
                </a:tc>
              </a:tr>
            </a:tbl>
          </a:graphicData>
        </a:graphic>
      </p:graphicFrame>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TextShape 1"/>
          <p:cNvSpPr txBox="1"/>
          <p:nvPr/>
        </p:nvSpPr>
        <p:spPr>
          <a:xfrm>
            <a:off x="822960" y="255960"/>
            <a:ext cx="7534800" cy="987480"/>
          </a:xfrm>
          <a:prstGeom prst="rect">
            <a:avLst/>
          </a:prstGeom>
        </p:spPr>
        <p:txBody>
          <a:bodyPr anchor="ctr" bIns="0" lIns="0" rIns="0" tIns="0" wrap="none"/>
          <a:p>
            <a:endParaRPr/>
          </a:p>
        </p:txBody>
      </p:sp>
      <p:sp>
        <p:nvSpPr>
          <p:cNvPr id="323" name="TextShape 2"/>
          <p:cNvSpPr txBox="1"/>
          <p:nvPr/>
        </p:nvSpPr>
        <p:spPr>
          <a:xfrm>
            <a:off x="822960" y="1454040"/>
            <a:ext cx="7534800" cy="3977640"/>
          </a:xfrm>
          <a:prstGeom prst="rect">
            <a:avLst/>
          </a:prstGeom>
        </p:spPr>
        <p:txBody>
          <a:bodyPr bIns="0" lIns="0" rIns="0" tIns="0" wrap="none"/>
          <a:p>
            <a:endParaRPr/>
          </a:p>
        </p:txBody>
      </p:sp>
      <p:pic>
        <p:nvPicPr>
          <p:cNvPr descr="" id="324" name=""/>
          <p:cNvPicPr/>
          <p:nvPr/>
        </p:nvPicPr>
        <p:blipFill>
          <a:blip r:embed="rId1"/>
          <a:stretch>
            <a:fillRect/>
          </a:stretch>
        </p:blipFill>
        <p:spPr>
          <a:xfrm>
            <a:off x="131760" y="320760"/>
            <a:ext cx="8767080" cy="6108480"/>
          </a:xfrm>
          <a:prstGeom prst="rect">
            <a:avLst/>
          </a:prstGeom>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