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8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9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1484-347E-4005-AAD3-4E6B0E86F1B2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3808-CB03-4734-84CC-283D95A2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485" y="622570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</a:t>
            </a:r>
            <a:r>
              <a:rPr lang="en-US" altLang="ko-KR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58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ChangSoo Ha</dc:creator>
  <cp:lastModifiedBy>ChangSoo Ha</cp:lastModifiedBy>
  <cp:revision>1</cp:revision>
  <dcterms:created xsi:type="dcterms:W3CDTF">2017-03-30T04:46:15Z</dcterms:created>
  <dcterms:modified xsi:type="dcterms:W3CDTF">2017-03-30T04:46:46Z</dcterms:modified>
</cp:coreProperties>
</file>