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342" r:id="rId5"/>
    <p:sldId id="359" r:id="rId6"/>
    <p:sldId id="373" r:id="rId7"/>
    <p:sldId id="374" r:id="rId8"/>
    <p:sldId id="376" r:id="rId9"/>
    <p:sldId id="377" r:id="rId10"/>
    <p:sldId id="380" r:id="rId11"/>
    <p:sldId id="383" r:id="rId12"/>
    <p:sldId id="384" r:id="rId13"/>
    <p:sldId id="385" r:id="rId14"/>
    <p:sldId id="386" r:id="rId15"/>
    <p:sldId id="387" r:id="rId16"/>
    <p:sldId id="388" r:id="rId17"/>
    <p:sldId id="389" r:id="rId18"/>
    <p:sldId id="390" r:id="rId19"/>
    <p:sldId id="391" r:id="rId20"/>
    <p:sldId id="392" r:id="rId21"/>
    <p:sldId id="3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C747FE-B80D-490E-8D20-8393CCE3A6A5}" v="17" dt="2024-10-15T13:42:02.886"/>
  </p1510:revLst>
</p1510:revInfo>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388" autoAdjust="0"/>
  </p:normalViewPr>
  <p:slideViewPr>
    <p:cSldViewPr snapToGrid="0" snapToObjects="1" showGuides="1">
      <p:cViewPr>
        <p:scale>
          <a:sx n="75" d="100"/>
          <a:sy n="75" d="100"/>
        </p:scale>
        <p:origin x="931" y="4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endra Kumar" userId="496b46748efa9b22" providerId="LiveId" clId="{4AC747FE-B80D-490E-8D20-8393CCE3A6A5}"/>
    <pc:docChg chg="undo custSel addSld delSld modSld sldOrd">
      <pc:chgData name="Devendra Kumar" userId="496b46748efa9b22" providerId="LiveId" clId="{4AC747FE-B80D-490E-8D20-8393CCE3A6A5}" dt="2024-10-15T15:25:00.490" v="103" actId="2"/>
      <pc:docMkLst>
        <pc:docMk/>
      </pc:docMkLst>
      <pc:sldChg chg="modSp mod">
        <pc:chgData name="Devendra Kumar" userId="496b46748efa9b22" providerId="LiveId" clId="{4AC747FE-B80D-490E-8D20-8393CCE3A6A5}" dt="2024-10-15T15:24:56.246" v="90" actId="2"/>
        <pc:sldMkLst>
          <pc:docMk/>
          <pc:sldMk cId="2498031464" sldId="342"/>
        </pc:sldMkLst>
        <pc:spChg chg="mod">
          <ac:chgData name="Devendra Kumar" userId="496b46748efa9b22" providerId="LiveId" clId="{4AC747FE-B80D-490E-8D20-8393CCE3A6A5}" dt="2024-10-15T15:24:56.246" v="90" actId="2"/>
          <ac:spMkLst>
            <pc:docMk/>
            <pc:sldMk cId="2498031464" sldId="342"/>
            <ac:spMk id="9" creationId="{2981AB9E-AF0F-CAD0-2DD2-D640FB871E66}"/>
          </ac:spMkLst>
        </pc:spChg>
      </pc:sldChg>
      <pc:sldChg chg="delSp modSp mod">
        <pc:chgData name="Devendra Kumar" userId="496b46748efa9b22" providerId="LiveId" clId="{4AC747FE-B80D-490E-8D20-8393CCE3A6A5}" dt="2024-10-15T13:43:41.921" v="79" actId="20577"/>
        <pc:sldMkLst>
          <pc:docMk/>
          <pc:sldMk cId="2395464980" sldId="372"/>
        </pc:sldMkLst>
        <pc:spChg chg="del mod">
          <ac:chgData name="Devendra Kumar" userId="496b46748efa9b22" providerId="LiveId" clId="{4AC747FE-B80D-490E-8D20-8393CCE3A6A5}" dt="2024-10-15T13:32:35.557" v="28" actId="478"/>
          <ac:spMkLst>
            <pc:docMk/>
            <pc:sldMk cId="2395464980" sldId="372"/>
            <ac:spMk id="14" creationId="{AE5F2E56-9F77-E1C2-EC04-EA959822CA61}"/>
          </ac:spMkLst>
        </pc:spChg>
        <pc:spChg chg="mod">
          <ac:chgData name="Devendra Kumar" userId="496b46748efa9b22" providerId="LiveId" clId="{4AC747FE-B80D-490E-8D20-8393CCE3A6A5}" dt="2024-10-15T13:43:41.921" v="79" actId="20577"/>
          <ac:spMkLst>
            <pc:docMk/>
            <pc:sldMk cId="2395464980" sldId="372"/>
            <ac:spMk id="24" creationId="{CE1ABEC8-43FD-4F21-A7D2-70200D86263C}"/>
          </ac:spMkLst>
        </pc:spChg>
      </pc:sldChg>
      <pc:sldChg chg="modSp mod">
        <pc:chgData name="Devendra Kumar" userId="496b46748efa9b22" providerId="LiveId" clId="{4AC747FE-B80D-490E-8D20-8393CCE3A6A5}" dt="2024-10-15T15:24:57.637" v="92" actId="2"/>
        <pc:sldMkLst>
          <pc:docMk/>
          <pc:sldMk cId="1073601555" sldId="376"/>
        </pc:sldMkLst>
        <pc:spChg chg="mod">
          <ac:chgData name="Devendra Kumar" userId="496b46748efa9b22" providerId="LiveId" clId="{4AC747FE-B80D-490E-8D20-8393CCE3A6A5}" dt="2024-10-15T15:24:57.637" v="92" actId="2"/>
          <ac:spMkLst>
            <pc:docMk/>
            <pc:sldMk cId="1073601555" sldId="376"/>
            <ac:spMk id="3" creationId="{F09FEE91-E849-1CB0-9E51-A58B99C631C5}"/>
          </ac:spMkLst>
        </pc:spChg>
      </pc:sldChg>
      <pc:sldChg chg="modSp mod">
        <pc:chgData name="Devendra Kumar" userId="496b46748efa9b22" providerId="LiveId" clId="{4AC747FE-B80D-490E-8D20-8393CCE3A6A5}" dt="2024-10-15T13:41:29.447" v="70" actId="6549"/>
        <pc:sldMkLst>
          <pc:docMk/>
          <pc:sldMk cId="2728059627" sldId="377"/>
        </pc:sldMkLst>
        <pc:spChg chg="mod">
          <ac:chgData name="Devendra Kumar" userId="496b46748efa9b22" providerId="LiveId" clId="{4AC747FE-B80D-490E-8D20-8393CCE3A6A5}" dt="2024-10-15T13:41:29.447" v="70" actId="6549"/>
          <ac:spMkLst>
            <pc:docMk/>
            <pc:sldMk cId="2728059627" sldId="377"/>
            <ac:spMk id="4" creationId="{3770D91C-D5C0-248C-26D3-DE7C7C72E632}"/>
          </ac:spMkLst>
        </pc:spChg>
      </pc:sldChg>
      <pc:sldChg chg="modSp mod">
        <pc:chgData name="Devendra Kumar" userId="496b46748efa9b22" providerId="LiveId" clId="{4AC747FE-B80D-490E-8D20-8393CCE3A6A5}" dt="2024-10-15T15:24:58.496" v="95" actId="2"/>
        <pc:sldMkLst>
          <pc:docMk/>
          <pc:sldMk cId="79695288" sldId="380"/>
        </pc:sldMkLst>
        <pc:spChg chg="mod">
          <ac:chgData name="Devendra Kumar" userId="496b46748efa9b22" providerId="LiveId" clId="{4AC747FE-B80D-490E-8D20-8393CCE3A6A5}" dt="2024-10-15T15:24:58.496" v="95" actId="2"/>
          <ac:spMkLst>
            <pc:docMk/>
            <pc:sldMk cId="79695288" sldId="380"/>
            <ac:spMk id="3" creationId="{7D7CECA3-144C-CD4B-9246-81B4F2E65466}"/>
          </ac:spMkLst>
        </pc:spChg>
      </pc:sldChg>
      <pc:sldChg chg="modSp mod">
        <pc:chgData name="Devendra Kumar" userId="496b46748efa9b22" providerId="LiveId" clId="{4AC747FE-B80D-490E-8D20-8393CCE3A6A5}" dt="2024-10-15T15:24:59.183" v="98" actId="2"/>
        <pc:sldMkLst>
          <pc:docMk/>
          <pc:sldMk cId="112175752" sldId="383"/>
        </pc:sldMkLst>
        <pc:spChg chg="mod">
          <ac:chgData name="Devendra Kumar" userId="496b46748efa9b22" providerId="LiveId" clId="{4AC747FE-B80D-490E-8D20-8393CCE3A6A5}" dt="2024-10-15T15:24:59.183" v="98" actId="2"/>
          <ac:spMkLst>
            <pc:docMk/>
            <pc:sldMk cId="112175752" sldId="383"/>
            <ac:spMk id="3" creationId="{10B28CC6-29F7-25F3-3836-6B798B6EFD12}"/>
          </ac:spMkLst>
        </pc:spChg>
      </pc:sldChg>
      <pc:sldChg chg="modSp mod">
        <pc:chgData name="Devendra Kumar" userId="496b46748efa9b22" providerId="LiveId" clId="{4AC747FE-B80D-490E-8D20-8393CCE3A6A5}" dt="2024-10-15T15:25:00.064" v="101" actId="2"/>
        <pc:sldMkLst>
          <pc:docMk/>
          <pc:sldMk cId="3681794402" sldId="384"/>
        </pc:sldMkLst>
        <pc:spChg chg="mod">
          <ac:chgData name="Devendra Kumar" userId="496b46748efa9b22" providerId="LiveId" clId="{4AC747FE-B80D-490E-8D20-8393CCE3A6A5}" dt="2024-10-15T15:25:00.064" v="101" actId="2"/>
          <ac:spMkLst>
            <pc:docMk/>
            <pc:sldMk cId="3681794402" sldId="384"/>
            <ac:spMk id="3" creationId="{6207A6BE-2273-677C-3007-E6527A695117}"/>
          </ac:spMkLst>
        </pc:spChg>
      </pc:sldChg>
      <pc:sldChg chg="modSp mod">
        <pc:chgData name="Devendra Kumar" userId="496b46748efa9b22" providerId="LiveId" clId="{4AC747FE-B80D-490E-8D20-8393CCE3A6A5}" dt="2024-10-15T15:25:00.490" v="103" actId="2"/>
        <pc:sldMkLst>
          <pc:docMk/>
          <pc:sldMk cId="2087356857" sldId="385"/>
        </pc:sldMkLst>
        <pc:spChg chg="mod">
          <ac:chgData name="Devendra Kumar" userId="496b46748efa9b22" providerId="LiveId" clId="{4AC747FE-B80D-490E-8D20-8393CCE3A6A5}" dt="2024-10-15T15:25:00.285" v="102" actId="2"/>
          <ac:spMkLst>
            <pc:docMk/>
            <pc:sldMk cId="2087356857" sldId="385"/>
            <ac:spMk id="2" creationId="{D1ACCDF4-BF23-BC73-907A-8D17CB398D24}"/>
          </ac:spMkLst>
        </pc:spChg>
        <pc:spChg chg="mod">
          <ac:chgData name="Devendra Kumar" userId="496b46748efa9b22" providerId="LiveId" clId="{4AC747FE-B80D-490E-8D20-8393CCE3A6A5}" dt="2024-10-15T15:25:00.490" v="103" actId="2"/>
          <ac:spMkLst>
            <pc:docMk/>
            <pc:sldMk cId="2087356857" sldId="385"/>
            <ac:spMk id="3" creationId="{98000D13-7AD6-6D46-94B9-1DB93E3980FA}"/>
          </ac:spMkLst>
        </pc:spChg>
      </pc:sldChg>
      <pc:sldChg chg="modSp mod">
        <pc:chgData name="Devendra Kumar" userId="496b46748efa9b22" providerId="LiveId" clId="{4AC747FE-B80D-490E-8D20-8393CCE3A6A5}" dt="2024-10-15T15:24:55.106" v="87" actId="2"/>
        <pc:sldMkLst>
          <pc:docMk/>
          <pc:sldMk cId="1820839093" sldId="386"/>
        </pc:sldMkLst>
        <pc:spChg chg="mod">
          <ac:chgData name="Devendra Kumar" userId="496b46748efa9b22" providerId="LiveId" clId="{4AC747FE-B80D-490E-8D20-8393CCE3A6A5}" dt="2024-10-15T13:28:52.977" v="10" actId="20577"/>
          <ac:spMkLst>
            <pc:docMk/>
            <pc:sldMk cId="1820839093" sldId="386"/>
            <ac:spMk id="2" creationId="{ED71497F-EC5B-68BA-1AFB-8F6A53AB3BBA}"/>
          </ac:spMkLst>
        </pc:spChg>
        <pc:spChg chg="mod">
          <ac:chgData name="Devendra Kumar" userId="496b46748efa9b22" providerId="LiveId" clId="{4AC747FE-B80D-490E-8D20-8393CCE3A6A5}" dt="2024-10-15T15:24:55.106" v="87" actId="2"/>
          <ac:spMkLst>
            <pc:docMk/>
            <pc:sldMk cId="1820839093" sldId="386"/>
            <ac:spMk id="3" creationId="{831BB348-F321-048B-896E-8931D01ADA88}"/>
          </ac:spMkLst>
        </pc:spChg>
      </pc:sldChg>
      <pc:sldChg chg="modSp mod ord">
        <pc:chgData name="Devendra Kumar" userId="496b46748efa9b22" providerId="LiveId" clId="{4AC747FE-B80D-490E-8D20-8393CCE3A6A5}" dt="2024-10-15T15:24:02.533" v="85" actId="20577"/>
        <pc:sldMkLst>
          <pc:docMk/>
          <pc:sldMk cId="1358661227" sldId="387"/>
        </pc:sldMkLst>
        <pc:spChg chg="mod">
          <ac:chgData name="Devendra Kumar" userId="496b46748efa9b22" providerId="LiveId" clId="{4AC747FE-B80D-490E-8D20-8393CCE3A6A5}" dt="2024-10-15T13:29:05.625" v="17" actId="20577"/>
          <ac:spMkLst>
            <pc:docMk/>
            <pc:sldMk cId="1358661227" sldId="387"/>
            <ac:spMk id="2" creationId="{9C1DBB2C-B352-4C25-6897-B035E090CB2B}"/>
          </ac:spMkLst>
        </pc:spChg>
        <pc:spChg chg="mod">
          <ac:chgData name="Devendra Kumar" userId="496b46748efa9b22" providerId="LiveId" clId="{4AC747FE-B80D-490E-8D20-8393CCE3A6A5}" dt="2024-10-15T15:24:02.533" v="85" actId="20577"/>
          <ac:spMkLst>
            <pc:docMk/>
            <pc:sldMk cId="1358661227" sldId="387"/>
            <ac:spMk id="3" creationId="{9FD1645A-99F0-FE92-2A0B-737AB70C4500}"/>
          </ac:spMkLst>
        </pc:spChg>
      </pc:sldChg>
      <pc:sldChg chg="modSp mod">
        <pc:chgData name="Devendra Kumar" userId="496b46748efa9b22" providerId="LiveId" clId="{4AC747FE-B80D-490E-8D20-8393CCE3A6A5}" dt="2024-10-15T15:24:55.915" v="89" actId="2"/>
        <pc:sldMkLst>
          <pc:docMk/>
          <pc:sldMk cId="592719980" sldId="388"/>
        </pc:sldMkLst>
        <pc:spChg chg="mod">
          <ac:chgData name="Devendra Kumar" userId="496b46748efa9b22" providerId="LiveId" clId="{4AC747FE-B80D-490E-8D20-8393CCE3A6A5}" dt="2024-10-15T15:24:55.530" v="88" actId="2"/>
          <ac:spMkLst>
            <pc:docMk/>
            <pc:sldMk cId="592719980" sldId="388"/>
            <ac:spMk id="2" creationId="{286CF1E8-0443-CA3C-973D-ACF056E84767}"/>
          </ac:spMkLst>
        </pc:spChg>
        <pc:spChg chg="mod">
          <ac:chgData name="Devendra Kumar" userId="496b46748efa9b22" providerId="LiveId" clId="{4AC747FE-B80D-490E-8D20-8393CCE3A6A5}" dt="2024-10-15T15:24:55.915" v="89" actId="2"/>
          <ac:spMkLst>
            <pc:docMk/>
            <pc:sldMk cId="592719980" sldId="388"/>
            <ac:spMk id="3" creationId="{4B495A5C-7C0A-53A9-1674-03A9F0082B1D}"/>
          </ac:spMkLst>
        </pc:spChg>
      </pc:sldChg>
      <pc:sldChg chg="modSp add mod">
        <pc:chgData name="Devendra Kumar" userId="496b46748efa9b22" providerId="LiveId" clId="{4AC747FE-B80D-490E-8D20-8393CCE3A6A5}" dt="2024-10-15T13:36:59.499" v="47" actId="20577"/>
        <pc:sldMkLst>
          <pc:docMk/>
          <pc:sldMk cId="1698998227" sldId="389"/>
        </pc:sldMkLst>
        <pc:spChg chg="mod">
          <ac:chgData name="Devendra Kumar" userId="496b46748efa9b22" providerId="LiveId" clId="{4AC747FE-B80D-490E-8D20-8393CCE3A6A5}" dt="2024-10-15T13:36:59.499" v="47" actId="20577"/>
          <ac:spMkLst>
            <pc:docMk/>
            <pc:sldMk cId="1698998227" sldId="389"/>
            <ac:spMk id="2" creationId="{64D473C0-BEED-6380-DD31-2ACAE1333857}"/>
          </ac:spMkLst>
        </pc:spChg>
      </pc:sldChg>
      <pc:sldChg chg="add del">
        <pc:chgData name="Devendra Kumar" userId="496b46748efa9b22" providerId="LiveId" clId="{4AC747FE-B80D-490E-8D20-8393CCE3A6A5}" dt="2024-10-15T13:33:27.360" v="33" actId="47"/>
        <pc:sldMkLst>
          <pc:docMk/>
          <pc:sldMk cId="2380783768" sldId="389"/>
        </pc:sldMkLst>
      </pc:sldChg>
      <pc:sldChg chg="addSp delSp modSp add mod setBg">
        <pc:chgData name="Devendra Kumar" userId="496b46748efa9b22" providerId="LiveId" clId="{4AC747FE-B80D-490E-8D20-8393CCE3A6A5}" dt="2024-10-15T13:39:07.188" v="59" actId="20577"/>
        <pc:sldMkLst>
          <pc:docMk/>
          <pc:sldMk cId="1869929187" sldId="390"/>
        </pc:sldMkLst>
        <pc:spChg chg="add mod">
          <ac:chgData name="Devendra Kumar" userId="496b46748efa9b22" providerId="LiveId" clId="{4AC747FE-B80D-490E-8D20-8393CCE3A6A5}" dt="2024-10-15T13:38:03.164" v="49" actId="478"/>
          <ac:spMkLst>
            <pc:docMk/>
            <pc:sldMk cId="1869929187" sldId="390"/>
            <ac:spMk id="2" creationId="{951158D8-9E14-1EA6-C3C5-52B2D0C5B21A}"/>
          </ac:spMkLst>
        </pc:spChg>
        <pc:spChg chg="mod">
          <ac:chgData name="Devendra Kumar" userId="496b46748efa9b22" providerId="LiveId" clId="{4AC747FE-B80D-490E-8D20-8393CCE3A6A5}" dt="2024-10-15T13:39:07.188" v="59" actId="20577"/>
          <ac:spMkLst>
            <pc:docMk/>
            <pc:sldMk cId="1869929187" sldId="390"/>
            <ac:spMk id="10" creationId="{E5F1697E-EF45-14C9-EC7E-20E0A5BBA5EC}"/>
          </ac:spMkLst>
        </pc:spChg>
        <pc:picChg chg="del">
          <ac:chgData name="Devendra Kumar" userId="496b46748efa9b22" providerId="LiveId" clId="{4AC747FE-B80D-490E-8D20-8393CCE3A6A5}" dt="2024-10-15T13:38:03.164" v="49" actId="478"/>
          <ac:picMkLst>
            <pc:docMk/>
            <pc:sldMk cId="1869929187" sldId="390"/>
            <ac:picMk id="1030" creationId="{083F5FB4-61BC-486E-D19F-57F47DAC7309}"/>
          </ac:picMkLst>
        </pc:picChg>
        <pc:picChg chg="add mod">
          <ac:chgData name="Devendra Kumar" userId="496b46748efa9b22" providerId="LiveId" clId="{4AC747FE-B80D-490E-8D20-8393CCE3A6A5}" dt="2024-10-15T13:38:20.525" v="55" actId="14100"/>
          <ac:picMkLst>
            <pc:docMk/>
            <pc:sldMk cId="1869929187" sldId="390"/>
            <ac:picMk id="4098" creationId="{DDF28FF4-884D-14EE-4274-4C14CA0BE74C}"/>
          </ac:picMkLst>
        </pc:picChg>
      </pc:sldChg>
      <pc:sldChg chg="modSp add mod">
        <pc:chgData name="Devendra Kumar" userId="496b46748efa9b22" providerId="LiveId" clId="{4AC747FE-B80D-490E-8D20-8393CCE3A6A5}" dt="2024-10-15T13:40:29.813" v="64" actId="255"/>
        <pc:sldMkLst>
          <pc:docMk/>
          <pc:sldMk cId="2491831942" sldId="391"/>
        </pc:sldMkLst>
        <pc:spChg chg="mod">
          <ac:chgData name="Devendra Kumar" userId="496b46748efa9b22" providerId="LiveId" clId="{4AC747FE-B80D-490E-8D20-8393CCE3A6A5}" dt="2024-10-15T13:40:29.813" v="64" actId="255"/>
          <ac:spMkLst>
            <pc:docMk/>
            <pc:sldMk cId="2491831942" sldId="391"/>
            <ac:spMk id="3" creationId="{1269E7DB-FD9E-694A-A4B5-4F45D641932E}"/>
          </ac:spMkLst>
        </pc:spChg>
      </pc:sldChg>
      <pc:sldChg chg="modSp add mod">
        <pc:chgData name="Devendra Kumar" userId="496b46748efa9b22" providerId="LiveId" clId="{4AC747FE-B80D-490E-8D20-8393CCE3A6A5}" dt="2024-10-15T13:42:40.602" v="78" actId="14100"/>
        <pc:sldMkLst>
          <pc:docMk/>
          <pc:sldMk cId="933923422" sldId="392"/>
        </pc:sldMkLst>
        <pc:spChg chg="mod">
          <ac:chgData name="Devendra Kumar" userId="496b46748efa9b22" providerId="LiveId" clId="{4AC747FE-B80D-490E-8D20-8393CCE3A6A5}" dt="2024-10-15T13:42:40.602" v="78" actId="14100"/>
          <ac:spMkLst>
            <pc:docMk/>
            <pc:sldMk cId="933923422" sldId="392"/>
            <ac:spMk id="4" creationId="{821BE08A-A03A-A31F-EF44-90247BCEABAA}"/>
          </ac:spMkLst>
        </pc:spChg>
      </pc:sldChg>
      <pc:sldChg chg="add del">
        <pc:chgData name="Devendra Kumar" userId="496b46748efa9b22" providerId="LiveId" clId="{4AC747FE-B80D-490E-8D20-8393CCE3A6A5}" dt="2024-10-15T13:42:02.880" v="76"/>
        <pc:sldMkLst>
          <pc:docMk/>
          <pc:sldMk cId="1202376022" sldId="393"/>
        </pc:sldMkLst>
      </pc:sldChg>
      <pc:sldChg chg="add del">
        <pc:chgData name="Devendra Kumar" userId="496b46748efa9b22" providerId="LiveId" clId="{4AC747FE-B80D-490E-8D20-8393CCE3A6A5}" dt="2024-10-15T13:41:58.112" v="74" actId="47"/>
        <pc:sldMkLst>
          <pc:docMk/>
          <pc:sldMk cId="1927012284" sldId="39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10/15/2024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10/15/2024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F304E-D563-E1A1-F6E0-6BB14F8CB4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43C284-2806-795C-4CE9-DF068D7CBD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6F3B11-5201-2F7D-8947-6D6294F1CB5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2493070-93D1-FADD-9E14-7B9625BD6DE4}"/>
              </a:ext>
            </a:extLst>
          </p:cNvPr>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2582521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A1E87D-E34D-B680-97D8-CA214B4D5F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D77D51-4141-36F1-18E5-110B409C7A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A36E50-D535-6412-37AD-F4C52F8B3EA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BC5EB21-4AE8-892A-7F2E-8F7107798750}"/>
              </a:ext>
            </a:extLst>
          </p:cNvPr>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2618405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C6BB3-86AE-36CB-46D2-521279ED6C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523F92-1B66-1E0E-1C32-91AD167BE5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5C2E2F-97BE-CA7E-377E-53F48FA917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AA9AC67-E5F9-5BF1-E4BE-5491BE367276}"/>
              </a:ext>
            </a:extLst>
          </p:cNvPr>
          <p:cNvSpPr>
            <a:spLocks noGrp="1"/>
          </p:cNvSpPr>
          <p:nvPr>
            <p:ph type="sldNum" sz="quarter" idx="5"/>
          </p:nvPr>
        </p:nvSpPr>
        <p:spPr/>
        <p:txBody>
          <a:bodyPr/>
          <a:lstStyle/>
          <a:p>
            <a:fld id="{DEF75CB5-5666-5049-9AE0-38EFD385C21E}" type="slidenum">
              <a:rPr lang="en-US" smtClean="0"/>
              <a:t>12</a:t>
            </a:fld>
            <a:endParaRPr lang="en-US" dirty="0"/>
          </a:p>
        </p:txBody>
      </p:sp>
    </p:spTree>
    <p:extLst>
      <p:ext uri="{BB962C8B-B14F-4D97-AF65-F5344CB8AC3E}">
        <p14:creationId xmlns:p14="http://schemas.microsoft.com/office/powerpoint/2010/main" val="1060624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7DC78-FBB2-0E0F-93CF-352270D680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AB7479-E612-8A48-2B18-EA5F11B3F3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5E5377-F7B7-6766-2F58-612AEC4264E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26D81E-F936-1280-12CB-6E992A244769}"/>
              </a:ext>
            </a:extLst>
          </p:cNvPr>
          <p:cNvSpPr>
            <a:spLocks noGrp="1"/>
          </p:cNvSpPr>
          <p:nvPr>
            <p:ph type="sldNum" sz="quarter" idx="5"/>
          </p:nvPr>
        </p:nvSpPr>
        <p:spPr/>
        <p:txBody>
          <a:bodyPr/>
          <a:lstStyle/>
          <a:p>
            <a:fld id="{DEF75CB5-5666-5049-9AE0-38EFD385C21E}" type="slidenum">
              <a:rPr lang="en-US" smtClean="0"/>
              <a:t>13</a:t>
            </a:fld>
            <a:endParaRPr lang="en-US" dirty="0"/>
          </a:p>
        </p:txBody>
      </p:sp>
    </p:spTree>
    <p:extLst>
      <p:ext uri="{BB962C8B-B14F-4D97-AF65-F5344CB8AC3E}">
        <p14:creationId xmlns:p14="http://schemas.microsoft.com/office/powerpoint/2010/main" val="3483296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DF8BB-F589-5E1B-9972-FD8F7A89A3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4521E9-124A-913F-2E34-8FA3240EC2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36AFBB-70FD-C14C-21F8-8C36814D0BC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B3AFC4E-3020-D47B-7D3A-5C8CACD1F8E7}"/>
              </a:ext>
            </a:extLst>
          </p:cNvPr>
          <p:cNvSpPr>
            <a:spLocks noGrp="1"/>
          </p:cNvSpPr>
          <p:nvPr>
            <p:ph type="sldNum" sz="quarter" idx="5"/>
          </p:nvPr>
        </p:nvSpPr>
        <p:spPr/>
        <p:txBody>
          <a:bodyPr/>
          <a:lstStyle/>
          <a:p>
            <a:fld id="{DEF75CB5-5666-5049-9AE0-38EFD385C21E}" type="slidenum">
              <a:rPr lang="en-US" smtClean="0"/>
              <a:t>14</a:t>
            </a:fld>
            <a:endParaRPr lang="en-US" dirty="0"/>
          </a:p>
        </p:txBody>
      </p:sp>
    </p:spTree>
    <p:extLst>
      <p:ext uri="{BB962C8B-B14F-4D97-AF65-F5344CB8AC3E}">
        <p14:creationId xmlns:p14="http://schemas.microsoft.com/office/powerpoint/2010/main" val="2570850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51D9D6-16EC-072D-2412-881F0A1B29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BA51F5-1E0A-B923-4093-E3CFD9048F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676B9D-1D8C-BDC0-BA63-69C93E591C9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2CAB2A3-B906-6B13-FBB3-68DE0F1E2AC0}"/>
              </a:ext>
            </a:extLst>
          </p:cNvPr>
          <p:cNvSpPr>
            <a:spLocks noGrp="1"/>
          </p:cNvSpPr>
          <p:nvPr>
            <p:ph type="sldNum" sz="quarter" idx="5"/>
          </p:nvPr>
        </p:nvSpPr>
        <p:spPr/>
        <p:txBody>
          <a:bodyPr/>
          <a:lstStyle/>
          <a:p>
            <a:fld id="{DEF75CB5-5666-5049-9AE0-38EFD385C21E}" type="slidenum">
              <a:rPr lang="en-US" smtClean="0"/>
              <a:t>15</a:t>
            </a:fld>
            <a:endParaRPr lang="en-US" dirty="0"/>
          </a:p>
        </p:txBody>
      </p:sp>
    </p:spTree>
    <p:extLst>
      <p:ext uri="{BB962C8B-B14F-4D97-AF65-F5344CB8AC3E}">
        <p14:creationId xmlns:p14="http://schemas.microsoft.com/office/powerpoint/2010/main" val="1066641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E92D2-E025-FABB-30B5-8B2A14E63B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1C9B53-FB18-1ED6-BBF1-4B1AD094EC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6FC5F7-6948-CFBE-5889-682A4BCBE07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D5C9B42-00BF-8055-FE9D-32CBB76C7507}"/>
              </a:ext>
            </a:extLst>
          </p:cNvPr>
          <p:cNvSpPr>
            <a:spLocks noGrp="1"/>
          </p:cNvSpPr>
          <p:nvPr>
            <p:ph type="sldNum" sz="quarter" idx="5"/>
          </p:nvPr>
        </p:nvSpPr>
        <p:spPr/>
        <p:txBody>
          <a:bodyPr/>
          <a:lstStyle/>
          <a:p>
            <a:fld id="{DEF75CB5-5666-5049-9AE0-38EFD385C21E}" type="slidenum">
              <a:rPr lang="en-US" smtClean="0"/>
              <a:t>16</a:t>
            </a:fld>
            <a:endParaRPr lang="en-US" dirty="0"/>
          </a:p>
        </p:txBody>
      </p:sp>
    </p:spTree>
    <p:extLst>
      <p:ext uri="{BB962C8B-B14F-4D97-AF65-F5344CB8AC3E}">
        <p14:creationId xmlns:p14="http://schemas.microsoft.com/office/powerpoint/2010/main" val="40068070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BF3AF7-7DAE-74B6-8EE7-DC266BE75A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50B269-8EA3-74EB-F8C3-DB227C0CB4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41AABB-6E26-D225-F1D2-D6158345939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5B55EC2-19DC-15C6-B8D9-01B7E725CA65}"/>
              </a:ext>
            </a:extLst>
          </p:cNvPr>
          <p:cNvSpPr>
            <a:spLocks noGrp="1"/>
          </p:cNvSpPr>
          <p:nvPr>
            <p:ph type="sldNum" sz="quarter" idx="5"/>
          </p:nvPr>
        </p:nvSpPr>
        <p:spPr/>
        <p:txBody>
          <a:bodyPr/>
          <a:lstStyle/>
          <a:p>
            <a:fld id="{DEF75CB5-5666-5049-9AE0-38EFD385C21E}" type="slidenum">
              <a:rPr lang="en-US" smtClean="0"/>
              <a:t>17</a:t>
            </a:fld>
            <a:endParaRPr lang="en-US" dirty="0"/>
          </a:p>
        </p:txBody>
      </p:sp>
    </p:spTree>
    <p:extLst>
      <p:ext uri="{BB962C8B-B14F-4D97-AF65-F5344CB8AC3E}">
        <p14:creationId xmlns:p14="http://schemas.microsoft.com/office/powerpoint/2010/main" val="3125012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18</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935072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712487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839213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C626B-868C-A9C5-9D9E-2FCCB93427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100526-0764-896B-0077-D289C0D109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997129-D561-6155-9179-E19EC80EDE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9CA0D52-AE4D-D1B4-362D-5C7D21C8DCD8}"/>
              </a:ext>
            </a:extLst>
          </p:cNvPr>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2987951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116A57-148A-FF26-E3D5-27644A37C7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90A478-8617-BF7E-E983-579472B78E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562555-1230-3F37-AFD3-6577969F33A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D7D3C8-A27D-25ED-1C5E-0E2B3B3A195A}"/>
              </a:ext>
            </a:extLst>
          </p:cNvPr>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7971982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dirty="0"/>
              <a:t>Click icon to add picture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dirty="0"/>
              <a:t>Click icon to add table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dirty="0"/>
              <a:t>Click icon to add table</a:t>
            </a:r>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dirty="0"/>
              <a:t>Click icon to add picture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2421623"/>
          </a:xfrm>
        </p:spPr>
        <p:txBody>
          <a:bodyPr anchor="b"/>
          <a:lstStyle/>
          <a:p>
            <a:r>
              <a:rPr lang="en-US" sz="8800" dirty="0"/>
              <a:t>GAMEVILLA</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159394" y="3242789"/>
            <a:ext cx="12191997" cy="2577772"/>
          </a:xfrm>
        </p:spPr>
        <p:txBody>
          <a:bodyPr/>
          <a:lstStyle/>
          <a:p>
            <a:r>
              <a:rPr lang="en-US" sz="3600" dirty="0"/>
              <a:t>Welcome to gamevilla </a:t>
            </a:r>
          </a:p>
          <a:p>
            <a:r>
              <a:rPr lang="en-US" dirty="0"/>
              <a:t>(“come and play like a child”)</a:t>
            </a:r>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F7B2A-B02C-648B-CA86-5B1C55FC04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ACCDF4-BF23-BC73-907A-8D17CB398D24}"/>
              </a:ext>
            </a:extLst>
          </p:cNvPr>
          <p:cNvSpPr>
            <a:spLocks noGrp="1"/>
          </p:cNvSpPr>
          <p:nvPr>
            <p:ph type="title"/>
          </p:nvPr>
        </p:nvSpPr>
        <p:spPr>
          <a:xfrm>
            <a:off x="733562" y="433906"/>
            <a:ext cx="10515601" cy="1327464"/>
          </a:xfrm>
        </p:spPr>
        <p:txBody>
          <a:bodyPr/>
          <a:lstStyle/>
          <a:p>
            <a:r>
              <a:rPr lang="en-US" dirty="0"/>
              <a:t>Code:                                  css</a:t>
            </a:r>
          </a:p>
        </p:txBody>
      </p:sp>
      <p:sp>
        <p:nvSpPr>
          <p:cNvPr id="3" name="Content Placeholder 2">
            <a:extLst>
              <a:ext uri="{FF2B5EF4-FFF2-40B4-BE49-F238E27FC236}">
                <a16:creationId xmlns:a16="http://schemas.microsoft.com/office/drawing/2014/main" id="{98000D13-7AD6-6D46-94B9-1DB93E3980FA}"/>
              </a:ext>
            </a:extLst>
          </p:cNvPr>
          <p:cNvSpPr>
            <a:spLocks noGrp="1"/>
          </p:cNvSpPr>
          <p:nvPr>
            <p:ph sz="quarter" idx="36"/>
          </p:nvPr>
        </p:nvSpPr>
        <p:spPr>
          <a:xfrm>
            <a:off x="814301" y="2465535"/>
            <a:ext cx="10434861" cy="4392465"/>
          </a:xfrm>
        </p:spPr>
        <p:txBody>
          <a:bodyPr/>
          <a:lstStyle/>
          <a:p>
            <a:r>
              <a:rPr lang="en-US" dirty="0"/>
              <a:t>body{</a:t>
            </a:r>
          </a:p>
          <a:p>
            <a:r>
              <a:rPr lang="en-US" dirty="0"/>
              <a:t>    text-align: center;</a:t>
            </a:r>
          </a:p>
          <a:p>
            <a:r>
              <a:rPr lang="en-US" dirty="0"/>
              <a:t>}</a:t>
            </a:r>
          </a:p>
          <a:p>
            <a:r>
              <a:rPr lang="en-US" dirty="0"/>
              <a:t>.btn{</a:t>
            </a:r>
          </a:p>
          <a:p>
            <a:r>
              <a:rPr lang="en-US" dirty="0"/>
              <a:t>  height:200px;</a:t>
            </a:r>
          </a:p>
          <a:p>
            <a:r>
              <a:rPr lang="en-US" dirty="0"/>
              <a:t>  width:200px;</a:t>
            </a:r>
          </a:p>
          <a:p>
            <a:r>
              <a:rPr lang="en-US" dirty="0"/>
              <a:t>  border-radius:20%;</a:t>
            </a:r>
          </a:p>
          <a:p>
            <a:r>
              <a:rPr lang="en-US" dirty="0"/>
              <a:t>  border: 10px solid black;</a:t>
            </a:r>
          </a:p>
          <a:p>
            <a:r>
              <a:rPr lang="en-US" dirty="0"/>
              <a:t>  margin:2.5rem;</a:t>
            </a:r>
          </a:p>
        </p:txBody>
      </p:sp>
      <p:sp>
        <p:nvSpPr>
          <p:cNvPr id="4" name="Slide Number Placeholder 3">
            <a:extLst>
              <a:ext uri="{FF2B5EF4-FFF2-40B4-BE49-F238E27FC236}">
                <a16:creationId xmlns:a16="http://schemas.microsoft.com/office/drawing/2014/main" id="{0D3C8CE8-8019-7CAB-CC4A-58DE9A6AED13}"/>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10</a:t>
            </a:fld>
            <a:endParaRPr lang="en-US" dirty="0"/>
          </a:p>
        </p:txBody>
      </p:sp>
    </p:spTree>
    <p:extLst>
      <p:ext uri="{BB962C8B-B14F-4D97-AF65-F5344CB8AC3E}">
        <p14:creationId xmlns:p14="http://schemas.microsoft.com/office/powerpoint/2010/main" val="2087356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623BA-C0C9-C645-7BF0-773B2CBFC0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71497F-EC5B-68BA-1AFB-8F6A53AB3BBA}"/>
              </a:ext>
            </a:extLst>
          </p:cNvPr>
          <p:cNvSpPr>
            <a:spLocks noGrp="1"/>
          </p:cNvSpPr>
          <p:nvPr>
            <p:ph type="title"/>
          </p:nvPr>
        </p:nvSpPr>
        <p:spPr>
          <a:xfrm>
            <a:off x="733562" y="433906"/>
            <a:ext cx="10515601" cy="1327464"/>
          </a:xfrm>
        </p:spPr>
        <p:txBody>
          <a:bodyPr/>
          <a:lstStyle/>
          <a:p>
            <a:r>
              <a:rPr lang="en-US" dirty="0"/>
              <a:t>Code:                                  CSS</a:t>
            </a:r>
          </a:p>
        </p:txBody>
      </p:sp>
      <p:sp>
        <p:nvSpPr>
          <p:cNvPr id="3" name="Content Placeholder 2">
            <a:extLst>
              <a:ext uri="{FF2B5EF4-FFF2-40B4-BE49-F238E27FC236}">
                <a16:creationId xmlns:a16="http://schemas.microsoft.com/office/drawing/2014/main" id="{831BB348-F321-048B-896E-8931D01ADA88}"/>
              </a:ext>
            </a:extLst>
          </p:cNvPr>
          <p:cNvSpPr>
            <a:spLocks noGrp="1"/>
          </p:cNvSpPr>
          <p:nvPr>
            <p:ph sz="quarter" idx="36"/>
          </p:nvPr>
        </p:nvSpPr>
        <p:spPr>
          <a:xfrm>
            <a:off x="814301" y="2465535"/>
            <a:ext cx="10434861" cy="4392465"/>
          </a:xfrm>
        </p:spPr>
        <p:txBody>
          <a:bodyPr/>
          <a:lstStyle/>
          <a:p>
            <a:r>
              <a:rPr lang="en-US" dirty="0"/>
              <a:t>}</a:t>
            </a:r>
          </a:p>
          <a:p>
            <a:r>
              <a:rPr lang="en-US" dirty="0"/>
              <a:t>.btn-container{</a:t>
            </a:r>
          </a:p>
          <a:p>
            <a:r>
              <a:rPr lang="en-US" dirty="0"/>
              <a:t>    display: flex;</a:t>
            </a:r>
          </a:p>
          <a:p>
            <a:r>
              <a:rPr lang="en-US" dirty="0"/>
              <a:t>    justify-content:center;</a:t>
            </a:r>
          </a:p>
          <a:p>
            <a:r>
              <a:rPr lang="en-US" dirty="0"/>
              <a:t>}</a:t>
            </a:r>
          </a:p>
          <a:p>
            <a:r>
              <a:rPr lang="en-US" dirty="0"/>
              <a:t>.yellow{</a:t>
            </a:r>
          </a:p>
          <a:p>
            <a:r>
              <a:rPr lang="en-US" dirty="0"/>
              <a:t>    background-color: #f99b45 ;</a:t>
            </a:r>
          </a:p>
          <a:p>
            <a:r>
              <a:rPr lang="en-US" dirty="0"/>
              <a:t>}</a:t>
            </a:r>
          </a:p>
          <a:p>
            <a:r>
              <a:rPr lang="en-US" dirty="0"/>
              <a:t>.red{</a:t>
            </a:r>
          </a:p>
          <a:p>
            <a:endParaRPr lang="en-US" dirty="0"/>
          </a:p>
        </p:txBody>
      </p:sp>
      <p:sp>
        <p:nvSpPr>
          <p:cNvPr id="4" name="Slide Number Placeholder 3">
            <a:extLst>
              <a:ext uri="{FF2B5EF4-FFF2-40B4-BE49-F238E27FC236}">
                <a16:creationId xmlns:a16="http://schemas.microsoft.com/office/drawing/2014/main" id="{CF59D18D-7C7C-4636-4CA2-FECA01C47E3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11</a:t>
            </a:fld>
            <a:endParaRPr lang="en-US" dirty="0"/>
          </a:p>
        </p:txBody>
      </p:sp>
    </p:spTree>
    <p:extLst>
      <p:ext uri="{BB962C8B-B14F-4D97-AF65-F5344CB8AC3E}">
        <p14:creationId xmlns:p14="http://schemas.microsoft.com/office/powerpoint/2010/main" val="1820839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7DCCE2-ABBE-3471-EC58-AA09B3F78B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1DBB2C-B352-4C25-6897-B035E090CB2B}"/>
              </a:ext>
            </a:extLst>
          </p:cNvPr>
          <p:cNvSpPr>
            <a:spLocks noGrp="1"/>
          </p:cNvSpPr>
          <p:nvPr>
            <p:ph type="title"/>
          </p:nvPr>
        </p:nvSpPr>
        <p:spPr>
          <a:xfrm>
            <a:off x="733562" y="433906"/>
            <a:ext cx="10515601" cy="1327464"/>
          </a:xfrm>
        </p:spPr>
        <p:txBody>
          <a:bodyPr/>
          <a:lstStyle/>
          <a:p>
            <a:r>
              <a:rPr lang="en-US" dirty="0"/>
              <a:t>Code:                                  CSS</a:t>
            </a:r>
          </a:p>
        </p:txBody>
      </p:sp>
      <p:sp>
        <p:nvSpPr>
          <p:cNvPr id="3" name="Content Placeholder 2">
            <a:extLst>
              <a:ext uri="{FF2B5EF4-FFF2-40B4-BE49-F238E27FC236}">
                <a16:creationId xmlns:a16="http://schemas.microsoft.com/office/drawing/2014/main" id="{9FD1645A-99F0-FE92-2A0B-737AB70C4500}"/>
              </a:ext>
            </a:extLst>
          </p:cNvPr>
          <p:cNvSpPr>
            <a:spLocks noGrp="1"/>
          </p:cNvSpPr>
          <p:nvPr>
            <p:ph sz="quarter" idx="36"/>
          </p:nvPr>
        </p:nvSpPr>
        <p:spPr>
          <a:xfrm>
            <a:off x="814301" y="2465535"/>
            <a:ext cx="10434861" cy="4392465"/>
          </a:xfrm>
        </p:spPr>
        <p:txBody>
          <a:bodyPr/>
          <a:lstStyle/>
          <a:p>
            <a:r>
              <a:rPr lang="en-US" dirty="0"/>
              <a:t>background-color: #d95980;</a:t>
            </a:r>
          </a:p>
          <a:p>
            <a:r>
              <a:rPr lang="en-US" dirty="0"/>
              <a:t>}</a:t>
            </a:r>
          </a:p>
          <a:p>
            <a:r>
              <a:rPr lang="en-US" dirty="0"/>
              <a:t>.purple{</a:t>
            </a:r>
          </a:p>
          <a:p>
            <a:r>
              <a:rPr lang="en-US" dirty="0"/>
              <a:t>    background-color: #819ff9;</a:t>
            </a:r>
          </a:p>
          <a:p>
            <a:r>
              <a:rPr lang="en-US" dirty="0"/>
              <a:t>}</a:t>
            </a:r>
          </a:p>
          <a:p>
            <a:r>
              <a:rPr lang="en-US" dirty="0"/>
              <a:t>.green{</a:t>
            </a:r>
          </a:p>
          <a:p>
            <a:r>
              <a:rPr lang="en-US" dirty="0"/>
              <a:t>    background-color: #63aac0;</a:t>
            </a:r>
          </a:p>
          <a:p>
            <a:r>
              <a:rPr lang="en-US" dirty="0"/>
              <a:t>}</a:t>
            </a:r>
          </a:p>
          <a:p>
            <a:r>
              <a:rPr lang="en-US" dirty="0"/>
              <a:t>.flash{  </a:t>
            </a:r>
          </a:p>
        </p:txBody>
      </p:sp>
      <p:sp>
        <p:nvSpPr>
          <p:cNvPr id="4" name="Slide Number Placeholder 3">
            <a:extLst>
              <a:ext uri="{FF2B5EF4-FFF2-40B4-BE49-F238E27FC236}">
                <a16:creationId xmlns:a16="http://schemas.microsoft.com/office/drawing/2014/main" id="{E51D3C7A-0694-2B19-6114-33A405430E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12</a:t>
            </a:fld>
            <a:endParaRPr lang="en-US" dirty="0"/>
          </a:p>
        </p:txBody>
      </p:sp>
    </p:spTree>
    <p:extLst>
      <p:ext uri="{BB962C8B-B14F-4D97-AF65-F5344CB8AC3E}">
        <p14:creationId xmlns:p14="http://schemas.microsoft.com/office/powerpoint/2010/main" val="1358661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AE2F24-93BD-AAC8-80AA-A990F55A3B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6CF1E8-0443-CA3C-973D-ACF056E84767}"/>
              </a:ext>
            </a:extLst>
          </p:cNvPr>
          <p:cNvSpPr>
            <a:spLocks noGrp="1"/>
          </p:cNvSpPr>
          <p:nvPr>
            <p:ph type="title"/>
          </p:nvPr>
        </p:nvSpPr>
        <p:spPr>
          <a:xfrm>
            <a:off x="733562" y="433906"/>
            <a:ext cx="10515601" cy="1327464"/>
          </a:xfrm>
        </p:spPr>
        <p:txBody>
          <a:bodyPr/>
          <a:lstStyle/>
          <a:p>
            <a:r>
              <a:rPr lang="en-US" dirty="0"/>
              <a:t>Code:                                  css</a:t>
            </a:r>
          </a:p>
        </p:txBody>
      </p:sp>
      <p:sp>
        <p:nvSpPr>
          <p:cNvPr id="3" name="Content Placeholder 2">
            <a:extLst>
              <a:ext uri="{FF2B5EF4-FFF2-40B4-BE49-F238E27FC236}">
                <a16:creationId xmlns:a16="http://schemas.microsoft.com/office/drawing/2014/main" id="{4B495A5C-7C0A-53A9-1674-03A9F0082B1D}"/>
              </a:ext>
            </a:extLst>
          </p:cNvPr>
          <p:cNvSpPr>
            <a:spLocks noGrp="1"/>
          </p:cNvSpPr>
          <p:nvPr>
            <p:ph sz="quarter" idx="36"/>
          </p:nvPr>
        </p:nvSpPr>
        <p:spPr>
          <a:xfrm>
            <a:off x="814301" y="2465535"/>
            <a:ext cx="10434861" cy="4392465"/>
          </a:xfrm>
        </p:spPr>
        <p:txBody>
          <a:bodyPr/>
          <a:lstStyle/>
          <a:p>
            <a:r>
              <a:rPr lang="en-US" dirty="0"/>
              <a:t>background-color: white;</a:t>
            </a:r>
          </a:p>
          <a:p>
            <a:r>
              <a:rPr lang="en-US" dirty="0"/>
              <a:t>}</a:t>
            </a:r>
          </a:p>
          <a:p>
            <a:r>
              <a:rPr lang="en-US" dirty="0"/>
              <a:t>.userflash{</a:t>
            </a:r>
          </a:p>
          <a:p>
            <a:r>
              <a:rPr lang="en-US" dirty="0"/>
              <a:t>    background-color: green;}</a:t>
            </a:r>
          </a:p>
          <a:p>
            <a:endParaRPr lang="en-US" dirty="0"/>
          </a:p>
        </p:txBody>
      </p:sp>
      <p:sp>
        <p:nvSpPr>
          <p:cNvPr id="4" name="Slide Number Placeholder 3">
            <a:extLst>
              <a:ext uri="{FF2B5EF4-FFF2-40B4-BE49-F238E27FC236}">
                <a16:creationId xmlns:a16="http://schemas.microsoft.com/office/drawing/2014/main" id="{F58E1A6B-A1EF-08E5-D372-CDFD6F7EAAF9}"/>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13</a:t>
            </a:fld>
            <a:endParaRPr lang="en-US" dirty="0"/>
          </a:p>
        </p:txBody>
      </p:sp>
    </p:spTree>
    <p:extLst>
      <p:ext uri="{BB962C8B-B14F-4D97-AF65-F5344CB8AC3E}">
        <p14:creationId xmlns:p14="http://schemas.microsoft.com/office/powerpoint/2010/main" val="592719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04BEF-FD11-EDE5-7AB0-5B32EB4D7B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D473C0-BEED-6380-DD31-2ACAE1333857}"/>
              </a:ext>
            </a:extLst>
          </p:cNvPr>
          <p:cNvSpPr>
            <a:spLocks noGrp="1"/>
          </p:cNvSpPr>
          <p:nvPr>
            <p:ph type="title"/>
          </p:nvPr>
        </p:nvSpPr>
        <p:spPr>
          <a:xfrm>
            <a:off x="212813" y="-561782"/>
            <a:ext cx="11548261" cy="2733306"/>
          </a:xfrm>
        </p:spPr>
        <p:txBody>
          <a:bodyPr/>
          <a:lstStyle/>
          <a:p>
            <a:r>
              <a:rPr lang="en-US" sz="6600" dirty="0"/>
              <a:t>Snake GAME</a:t>
            </a:r>
          </a:p>
        </p:txBody>
      </p:sp>
      <p:sp>
        <p:nvSpPr>
          <p:cNvPr id="4" name="Subtitle 3">
            <a:extLst>
              <a:ext uri="{FF2B5EF4-FFF2-40B4-BE49-F238E27FC236}">
                <a16:creationId xmlns:a16="http://schemas.microsoft.com/office/drawing/2014/main" id="{073E3ABC-BE49-07D9-F30B-D7F33D55751A}"/>
              </a:ext>
            </a:extLst>
          </p:cNvPr>
          <p:cNvSpPr>
            <a:spLocks noGrp="1"/>
          </p:cNvSpPr>
          <p:nvPr>
            <p:ph type="subTitle" idx="1"/>
          </p:nvPr>
        </p:nvSpPr>
        <p:spPr>
          <a:xfrm>
            <a:off x="321868" y="3484615"/>
            <a:ext cx="11562303" cy="2387865"/>
          </a:xfrm>
        </p:spPr>
        <p:txBody>
          <a:bodyPr/>
          <a:lstStyle/>
          <a:p>
            <a:r>
              <a:rPr lang="en-US" dirty="0"/>
              <a:t>A fun interactive game!</a:t>
            </a:r>
          </a:p>
        </p:txBody>
      </p:sp>
      <p:sp>
        <p:nvSpPr>
          <p:cNvPr id="3" name="Slide Number Placeholder 2">
            <a:extLst>
              <a:ext uri="{FF2B5EF4-FFF2-40B4-BE49-F238E27FC236}">
                <a16:creationId xmlns:a16="http://schemas.microsoft.com/office/drawing/2014/main" id="{16641A20-706B-D19A-4A6F-7F42CBBF565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14</a:t>
            </a:fld>
            <a:endParaRPr lang="en-US" dirty="0"/>
          </a:p>
        </p:txBody>
      </p:sp>
    </p:spTree>
    <p:extLst>
      <p:ext uri="{BB962C8B-B14F-4D97-AF65-F5344CB8AC3E}">
        <p14:creationId xmlns:p14="http://schemas.microsoft.com/office/powerpoint/2010/main" val="1698998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96C68-CBA9-3FA6-6F61-1F7D128CFC2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DD98888-40C2-8066-FA74-166E96C0C3C5}"/>
              </a:ext>
            </a:extLst>
          </p:cNvPr>
          <p:cNvSpPr>
            <a:spLocks noGrp="1"/>
          </p:cNvSpPr>
          <p:nvPr>
            <p:ph type="title"/>
          </p:nvPr>
        </p:nvSpPr>
        <p:spPr>
          <a:xfrm>
            <a:off x="802640" y="-1241537"/>
            <a:ext cx="4960830" cy="2785158"/>
          </a:xfrm>
        </p:spPr>
        <p:txBody>
          <a:bodyPr/>
          <a:lstStyle/>
          <a:p>
            <a:r>
              <a:rPr lang="en-US" sz="3600" dirty="0"/>
              <a:t>INTODUCTION</a:t>
            </a:r>
          </a:p>
        </p:txBody>
      </p:sp>
      <p:sp>
        <p:nvSpPr>
          <p:cNvPr id="4" name="Slide Number Placeholder 3">
            <a:extLst>
              <a:ext uri="{FF2B5EF4-FFF2-40B4-BE49-F238E27FC236}">
                <a16:creationId xmlns:a16="http://schemas.microsoft.com/office/drawing/2014/main" id="{A542B6DD-98C1-6698-CDD5-4B75C9CF7F3E}"/>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15</a:t>
            </a:fld>
            <a:endParaRPr lang="en-US" dirty="0"/>
          </a:p>
        </p:txBody>
      </p:sp>
      <p:sp>
        <p:nvSpPr>
          <p:cNvPr id="10" name="TextBox 9">
            <a:extLst>
              <a:ext uri="{FF2B5EF4-FFF2-40B4-BE49-F238E27FC236}">
                <a16:creationId xmlns:a16="http://schemas.microsoft.com/office/drawing/2014/main" id="{E5F1697E-EF45-14C9-EC7E-20E0A5BBA5EC}"/>
              </a:ext>
            </a:extLst>
          </p:cNvPr>
          <p:cNvSpPr txBox="1"/>
          <p:nvPr/>
        </p:nvSpPr>
        <p:spPr>
          <a:xfrm>
            <a:off x="469783" y="2499919"/>
            <a:ext cx="5033395" cy="1569660"/>
          </a:xfrm>
          <a:prstGeom prst="rect">
            <a:avLst/>
          </a:prstGeom>
          <a:noFill/>
        </p:spPr>
        <p:txBody>
          <a:bodyPr wrap="square" rtlCol="0">
            <a:spAutoFit/>
          </a:bodyPr>
          <a:lstStyle/>
          <a:p>
            <a:r>
              <a:rPr lang="en-US" sz="2400" b="0" i="0" dirty="0">
                <a:solidFill>
                  <a:schemeClr val="bg1"/>
                </a:solidFill>
                <a:effectLst/>
                <a:latin typeface="Google Sans"/>
              </a:rPr>
              <a:t>In the computer game Snake, </a:t>
            </a:r>
            <a:r>
              <a:rPr lang="en-US" sz="2400" dirty="0">
                <a:solidFill>
                  <a:schemeClr val="bg1"/>
                </a:solidFill>
              </a:rPr>
              <a:t>the player controls a snake that moves forward and eats food while avoiding obstacles</a:t>
            </a:r>
            <a:endParaRPr lang="en-IN" sz="2400" dirty="0">
              <a:solidFill>
                <a:schemeClr val="bg1"/>
              </a:solidFill>
            </a:endParaRPr>
          </a:p>
        </p:txBody>
      </p:sp>
      <p:sp>
        <p:nvSpPr>
          <p:cNvPr id="2" name="Picture Placeholder 1">
            <a:extLst>
              <a:ext uri="{FF2B5EF4-FFF2-40B4-BE49-F238E27FC236}">
                <a16:creationId xmlns:a16="http://schemas.microsoft.com/office/drawing/2014/main" id="{951158D8-9E14-1EA6-C3C5-52B2D0C5B21A}"/>
              </a:ext>
            </a:extLst>
          </p:cNvPr>
          <p:cNvSpPr>
            <a:spLocks noGrp="1"/>
          </p:cNvSpPr>
          <p:nvPr>
            <p:ph type="pic" sz="quarter" idx="13"/>
          </p:nvPr>
        </p:nvSpPr>
        <p:spPr/>
      </p:sp>
      <p:pic>
        <p:nvPicPr>
          <p:cNvPr id="4098" name="Picture 2" descr="HD snake game wallpapers | Peakpx">
            <a:extLst>
              <a:ext uri="{FF2B5EF4-FFF2-40B4-BE49-F238E27FC236}">
                <a16:creationId xmlns:a16="http://schemas.microsoft.com/office/drawing/2014/main" id="{DDF28FF4-884D-14EE-4274-4C14CA0BE7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6404" y="336550"/>
            <a:ext cx="5322887" cy="618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929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6A6B2-FE4C-8E9F-AF18-39E6F6E2C3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08D38C-E636-7B1C-D1F2-D3E5A51BF886}"/>
              </a:ext>
            </a:extLst>
          </p:cNvPr>
          <p:cNvSpPr>
            <a:spLocks noGrp="1"/>
          </p:cNvSpPr>
          <p:nvPr>
            <p:ph type="title"/>
          </p:nvPr>
        </p:nvSpPr>
        <p:spPr>
          <a:xfrm>
            <a:off x="2399620" y="162560"/>
            <a:ext cx="8843050" cy="1616904"/>
          </a:xfrm>
        </p:spPr>
        <p:txBody>
          <a:bodyPr/>
          <a:lstStyle/>
          <a:p>
            <a:r>
              <a:rPr lang="en-US" dirty="0"/>
              <a:t>RULES OF THE GAME</a:t>
            </a:r>
          </a:p>
        </p:txBody>
      </p:sp>
      <p:sp>
        <p:nvSpPr>
          <p:cNvPr id="3" name="Content Placeholder 2">
            <a:extLst>
              <a:ext uri="{FF2B5EF4-FFF2-40B4-BE49-F238E27FC236}">
                <a16:creationId xmlns:a16="http://schemas.microsoft.com/office/drawing/2014/main" id="{1269E7DB-FD9E-694A-A4B5-4F45D641932E}"/>
              </a:ext>
            </a:extLst>
          </p:cNvPr>
          <p:cNvSpPr>
            <a:spLocks noGrp="1"/>
          </p:cNvSpPr>
          <p:nvPr>
            <p:ph sz="quarter" idx="35"/>
          </p:nvPr>
        </p:nvSpPr>
        <p:spPr>
          <a:xfrm>
            <a:off x="2373001" y="2474811"/>
            <a:ext cx="9511169" cy="3528397"/>
          </a:xfrm>
        </p:spPr>
        <p:txBody>
          <a:bodyPr/>
          <a:lstStyle/>
          <a:p>
            <a:pPr marL="0" lvl="1" indent="0">
              <a:buNone/>
            </a:pPr>
            <a:r>
              <a:rPr lang="en-US" sz="2800" dirty="0"/>
              <a:t>Explanation of how to play:</a:t>
            </a:r>
          </a:p>
          <a:p>
            <a:pPr lvl="1"/>
            <a:r>
              <a:rPr lang="en-US" sz="3200" b="0" i="0" dirty="0">
                <a:solidFill>
                  <a:srgbClr val="E8E8E8"/>
                </a:solidFill>
                <a:effectLst/>
                <a:latin typeface="Google Sans"/>
              </a:rPr>
              <a:t>The goal is to keep eating food without crashing into the walls. The game ends when the snake crashes, with the player's score based on how much food was collected.</a:t>
            </a:r>
            <a:endParaRPr lang="en-US" sz="3200" dirty="0"/>
          </a:p>
        </p:txBody>
      </p:sp>
      <p:sp>
        <p:nvSpPr>
          <p:cNvPr id="5" name="Slide Number Placeholder 4">
            <a:extLst>
              <a:ext uri="{FF2B5EF4-FFF2-40B4-BE49-F238E27FC236}">
                <a16:creationId xmlns:a16="http://schemas.microsoft.com/office/drawing/2014/main" id="{F9C4D027-6796-68D0-3972-0F962CC41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16</a:t>
            </a:fld>
            <a:endParaRPr lang="en-US" dirty="0"/>
          </a:p>
        </p:txBody>
      </p:sp>
    </p:spTree>
    <p:extLst>
      <p:ext uri="{BB962C8B-B14F-4D97-AF65-F5344CB8AC3E}">
        <p14:creationId xmlns:p14="http://schemas.microsoft.com/office/powerpoint/2010/main" val="2491831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83A795-595D-570C-1AFD-AE5EA2CD2B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A24E41-FDA9-F216-4CBF-D757315DA181}"/>
              </a:ext>
            </a:extLst>
          </p:cNvPr>
          <p:cNvSpPr>
            <a:spLocks noGrp="1"/>
          </p:cNvSpPr>
          <p:nvPr>
            <p:ph type="title"/>
          </p:nvPr>
        </p:nvSpPr>
        <p:spPr>
          <a:xfrm>
            <a:off x="741680" y="430482"/>
            <a:ext cx="10500989" cy="1327464"/>
          </a:xfrm>
        </p:spPr>
        <p:txBody>
          <a:bodyPr/>
          <a:lstStyle/>
          <a:p>
            <a:r>
              <a:rPr lang="en-IN" dirty="0"/>
              <a:t>Tips for Playing</a:t>
            </a:r>
            <a:endParaRPr lang="en-US" dirty="0"/>
          </a:p>
        </p:txBody>
      </p:sp>
      <p:sp>
        <p:nvSpPr>
          <p:cNvPr id="4" name="Content Placeholder 3">
            <a:extLst>
              <a:ext uri="{FF2B5EF4-FFF2-40B4-BE49-F238E27FC236}">
                <a16:creationId xmlns:a16="http://schemas.microsoft.com/office/drawing/2014/main" id="{821BE08A-A03A-A31F-EF44-90247BCEABAA}"/>
              </a:ext>
            </a:extLst>
          </p:cNvPr>
          <p:cNvSpPr>
            <a:spLocks noGrp="1"/>
          </p:cNvSpPr>
          <p:nvPr>
            <p:ph sz="quarter" idx="36"/>
          </p:nvPr>
        </p:nvSpPr>
        <p:spPr>
          <a:xfrm>
            <a:off x="741680" y="2465539"/>
            <a:ext cx="10500989" cy="3961979"/>
          </a:xfrm>
        </p:spPr>
        <p:txBody>
          <a:bodyPr/>
          <a:lstStyle/>
          <a:p>
            <a:r>
              <a:rPr lang="en-US" sz="2800" b="0" i="0" dirty="0">
                <a:solidFill>
                  <a:srgbClr val="E8E8E8"/>
                </a:solidFill>
                <a:effectLst/>
                <a:latin typeface="Google Sans"/>
              </a:rPr>
              <a:t>After each move, we will update our Q Table using the Bellman Equation. </a:t>
            </a:r>
            <a:r>
              <a:rPr lang="en-US" sz="2800" b="0" i="0" dirty="0">
                <a:solidFill>
                  <a:srgbClr val="FFFFFF"/>
                </a:solidFill>
                <a:effectLst/>
                <a:latin typeface="Google Sans"/>
              </a:rPr>
              <a:t>If snake has moved closer to the food, or has eaten the food, it will get a positive reward.</a:t>
            </a:r>
            <a:r>
              <a:rPr lang="en-US" sz="2800" b="0" i="0" dirty="0">
                <a:solidFill>
                  <a:srgbClr val="E8E8E8"/>
                </a:solidFill>
                <a:effectLst/>
                <a:latin typeface="Google Sans"/>
              </a:rPr>
              <a:t> </a:t>
            </a:r>
            <a:r>
              <a:rPr lang="en-US" sz="2800" b="0" i="0" dirty="0">
                <a:solidFill>
                  <a:srgbClr val="FFFFFF"/>
                </a:solidFill>
                <a:effectLst/>
                <a:latin typeface="Google Sans"/>
              </a:rPr>
              <a:t>If the snake hit its tail or a wall, or has moved further from the food, it will get a negative reward</a:t>
            </a:r>
            <a:endParaRPr lang="en-US" sz="2800" dirty="0"/>
          </a:p>
        </p:txBody>
      </p:sp>
      <p:sp>
        <p:nvSpPr>
          <p:cNvPr id="5" name="Slide Number Placeholder 4">
            <a:extLst>
              <a:ext uri="{FF2B5EF4-FFF2-40B4-BE49-F238E27FC236}">
                <a16:creationId xmlns:a16="http://schemas.microsoft.com/office/drawing/2014/main" id="{4D06534F-CD86-85AA-BF35-C22EDCC1C8F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17</a:t>
            </a:fld>
            <a:endParaRPr lang="en-US" dirty="0"/>
          </a:p>
        </p:txBody>
      </p:sp>
    </p:spTree>
    <p:extLst>
      <p:ext uri="{BB962C8B-B14F-4D97-AF65-F5344CB8AC3E}">
        <p14:creationId xmlns:p14="http://schemas.microsoft.com/office/powerpoint/2010/main" val="933923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551350" y="558801"/>
            <a:ext cx="10614490" cy="3535678"/>
          </a:xfrm>
        </p:spPr>
        <p:txBody>
          <a:bodyPr/>
          <a:lstStyle/>
          <a:p>
            <a:pPr algn="ctr"/>
            <a:r>
              <a:rPr lang="en-US" sz="6600" dirty="0"/>
              <a:t>THANKYOU</a:t>
            </a:r>
          </a:p>
        </p:txBody>
      </p:sp>
    </p:spTree>
    <p:extLst>
      <p:ext uri="{BB962C8B-B14F-4D97-AF65-F5344CB8AC3E}">
        <p14:creationId xmlns:p14="http://schemas.microsoft.com/office/powerpoint/2010/main" val="239546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a:lstStyle/>
          <a:p>
            <a:r>
              <a:rPr lang="en-US" dirty="0"/>
              <a:t>Agenda</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1" y="3097848"/>
            <a:ext cx="4466504" cy="3405187"/>
          </a:xfrm>
        </p:spPr>
        <p:txBody>
          <a:bodyPr anchor="t"/>
          <a:lstStyle/>
          <a:p>
            <a:r>
              <a:rPr lang="en-US" dirty="0"/>
              <a:t>Introduction</a:t>
            </a:r>
          </a:p>
          <a:p>
            <a:r>
              <a:rPr lang="en-US" dirty="0"/>
              <a:t>Rules of the game</a:t>
            </a:r>
          </a:p>
          <a:p>
            <a:r>
              <a:rPr lang="en-US" dirty="0"/>
              <a:t>Tips for playing</a:t>
            </a:r>
          </a:p>
          <a:p>
            <a:r>
              <a:rPr lang="en-US" dirty="0"/>
              <a:t>Code</a:t>
            </a:r>
          </a:p>
          <a:p>
            <a:r>
              <a:rPr lang="en-US" dirty="0"/>
              <a:t>Conclusion</a:t>
            </a:r>
          </a:p>
        </p:txBody>
      </p:sp>
    </p:spTree>
    <p:extLst>
      <p:ext uri="{BB962C8B-B14F-4D97-AF65-F5344CB8AC3E}">
        <p14:creationId xmlns:p14="http://schemas.microsoft.com/office/powerpoint/2010/main" val="1460159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F7C5-CBA2-9823-0CBA-5BD773998046}"/>
              </a:ext>
            </a:extLst>
          </p:cNvPr>
          <p:cNvSpPr>
            <a:spLocks noGrp="1"/>
          </p:cNvSpPr>
          <p:nvPr>
            <p:ph type="title"/>
          </p:nvPr>
        </p:nvSpPr>
        <p:spPr>
          <a:xfrm>
            <a:off x="212813" y="-561782"/>
            <a:ext cx="11548261" cy="2733306"/>
          </a:xfrm>
        </p:spPr>
        <p:txBody>
          <a:bodyPr/>
          <a:lstStyle/>
          <a:p>
            <a:r>
              <a:rPr lang="en-US" sz="6600" dirty="0"/>
              <a:t>SIMON SAYS GAME</a:t>
            </a:r>
          </a:p>
        </p:txBody>
      </p:sp>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321868" y="3484615"/>
            <a:ext cx="11562303" cy="2387865"/>
          </a:xfrm>
        </p:spPr>
        <p:txBody>
          <a:bodyPr/>
          <a:lstStyle/>
          <a:p>
            <a:r>
              <a:rPr lang="en-US" dirty="0"/>
              <a:t>A fun interactive game!</a:t>
            </a:r>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spTree>
    <p:extLst>
      <p:ext uri="{BB962C8B-B14F-4D97-AF65-F5344CB8AC3E}">
        <p14:creationId xmlns:p14="http://schemas.microsoft.com/office/powerpoint/2010/main" val="1397193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EFE388-CD0B-9671-4D4E-D6D8004C8851}"/>
              </a:ext>
            </a:extLst>
          </p:cNvPr>
          <p:cNvSpPr>
            <a:spLocks noGrp="1"/>
          </p:cNvSpPr>
          <p:nvPr>
            <p:ph type="title"/>
          </p:nvPr>
        </p:nvSpPr>
        <p:spPr>
          <a:xfrm>
            <a:off x="802640" y="-1241537"/>
            <a:ext cx="4960830" cy="2785158"/>
          </a:xfrm>
        </p:spPr>
        <p:txBody>
          <a:bodyPr/>
          <a:lstStyle/>
          <a:p>
            <a:r>
              <a:rPr lang="en-US" sz="3600" dirty="0"/>
              <a:t>INTODUCTION</a:t>
            </a:r>
          </a:p>
        </p:txBody>
      </p:sp>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4</a:t>
            </a:fld>
            <a:endParaRPr lang="en-US" dirty="0"/>
          </a:p>
        </p:txBody>
      </p:sp>
      <p:sp>
        <p:nvSpPr>
          <p:cNvPr id="10" name="TextBox 9">
            <a:extLst>
              <a:ext uri="{FF2B5EF4-FFF2-40B4-BE49-F238E27FC236}">
                <a16:creationId xmlns:a16="http://schemas.microsoft.com/office/drawing/2014/main" id="{E29BED99-DD7E-C4DE-D89F-CBA2C0E773EF}"/>
              </a:ext>
            </a:extLst>
          </p:cNvPr>
          <p:cNvSpPr txBox="1"/>
          <p:nvPr/>
        </p:nvSpPr>
        <p:spPr>
          <a:xfrm>
            <a:off x="469783" y="2499919"/>
            <a:ext cx="5033395" cy="3416320"/>
          </a:xfrm>
          <a:prstGeom prst="rect">
            <a:avLst/>
          </a:prstGeom>
          <a:noFill/>
        </p:spPr>
        <p:txBody>
          <a:bodyPr wrap="square" rtlCol="0">
            <a:spAutoFit/>
          </a:bodyPr>
          <a:lstStyle/>
          <a:p>
            <a:r>
              <a:rPr lang="en-US" sz="2400" b="0" i="0" dirty="0">
                <a:solidFill>
                  <a:srgbClr val="C3C6D6"/>
                </a:solidFill>
                <a:effectLst/>
                <a:latin typeface="Google Sans"/>
              </a:rPr>
              <a:t>In the game, one person, called Simon, gives commands to other players. The players must follow the commands if Simon says "Simon says" before the command. If Simon doesn't say "Simon says" before the command, the players should not follow it. Players who don't follow the commands correctly are eliminated from the game</a:t>
            </a:r>
            <a:endParaRPr lang="en-IN" sz="2400" dirty="0">
              <a:solidFill>
                <a:schemeClr val="bg1"/>
              </a:solidFill>
            </a:endParaRPr>
          </a:p>
        </p:txBody>
      </p:sp>
      <p:pic>
        <p:nvPicPr>
          <p:cNvPr id="1030" name="Picture 6" descr="New &amp; popular games tagged Relaxing and simon - itch.io">
            <a:extLst>
              <a:ext uri="{FF2B5EF4-FFF2-40B4-BE49-F238E27FC236}">
                <a16:creationId xmlns:a16="http://schemas.microsoft.com/office/drawing/2014/main" id="{CEA3401C-4A5E-946F-A0BF-26A800E26C56}"/>
              </a:ext>
            </a:extLst>
          </p:cNvP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l="15848" r="15848"/>
          <a:stretch>
            <a:fillRect/>
          </a:stretch>
        </p:blipFill>
        <p:spPr bwMode="auto">
          <a:xfrm>
            <a:off x="6497639" y="336550"/>
            <a:ext cx="5033396" cy="618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144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a:lstStyle/>
          <a:p>
            <a:r>
              <a:rPr lang="en-US" dirty="0"/>
              <a:t>RULES OF THE GAME</a:t>
            </a:r>
          </a:p>
        </p:txBody>
      </p:sp>
      <p:sp>
        <p:nvSpPr>
          <p:cNvPr id="3" name="Content Placeholder 2">
            <a:extLst>
              <a:ext uri="{FF2B5EF4-FFF2-40B4-BE49-F238E27FC236}">
                <a16:creationId xmlns:a16="http://schemas.microsoft.com/office/drawing/2014/main" id="{F09FEE91-E849-1CB0-9E51-A58B99C631C5}"/>
              </a:ext>
            </a:extLst>
          </p:cNvPr>
          <p:cNvSpPr>
            <a:spLocks noGrp="1"/>
          </p:cNvSpPr>
          <p:nvPr>
            <p:ph sz="quarter" idx="35"/>
          </p:nvPr>
        </p:nvSpPr>
        <p:spPr>
          <a:xfrm>
            <a:off x="2373001" y="2474811"/>
            <a:ext cx="9511169" cy="3528397"/>
          </a:xfrm>
        </p:spPr>
        <p:txBody>
          <a:bodyPr/>
          <a:lstStyle/>
          <a:p>
            <a:pPr marL="0" lvl="1" indent="0">
              <a:buNone/>
            </a:pPr>
            <a:r>
              <a:rPr lang="en-US" sz="2800" dirty="0"/>
              <a:t>Explanation of how to play:</a:t>
            </a:r>
          </a:p>
          <a:p>
            <a:pPr lvl="1"/>
            <a:r>
              <a:rPr lang="en-US" sz="2400" dirty="0"/>
              <a:t>Leader says "Simon says" before giving instructions</a:t>
            </a:r>
          </a:p>
          <a:p>
            <a:pPr lvl="1"/>
            <a:r>
              <a:rPr lang="en-US" sz="2400" dirty="0"/>
              <a:t>Players only follow commands that start with "Simon says.“</a:t>
            </a:r>
          </a:p>
          <a:p>
            <a:pPr lvl="1"/>
            <a:r>
              <a:rPr lang="en-US" sz="2400" dirty="0"/>
              <a:t>If a player follows a command withot “simon says” they are out</a:t>
            </a:r>
          </a:p>
          <a:p>
            <a:pPr lvl="1"/>
            <a:endParaRPr lang="en-US" dirty="0"/>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5</a:t>
            </a:fld>
            <a:endParaRPr lang="en-US" dirty="0"/>
          </a:p>
        </p:txBody>
      </p:sp>
    </p:spTree>
    <p:extLst>
      <p:ext uri="{BB962C8B-B14F-4D97-AF65-F5344CB8AC3E}">
        <p14:creationId xmlns:p14="http://schemas.microsoft.com/office/powerpoint/2010/main" val="1073601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IN" dirty="0"/>
              <a:t>Tips for Playing</a:t>
            </a:r>
            <a:endParaRPr lang="en-US" dirty="0"/>
          </a:p>
        </p:txBody>
      </p:sp>
      <p:sp>
        <p:nvSpPr>
          <p:cNvPr id="4" name="Content Placeholder 3">
            <a:extLst>
              <a:ext uri="{FF2B5EF4-FFF2-40B4-BE49-F238E27FC236}">
                <a16:creationId xmlns:a16="http://schemas.microsoft.com/office/drawing/2014/main" id="{3770D91C-D5C0-248C-26D3-DE7C7C72E632}"/>
              </a:ext>
            </a:extLst>
          </p:cNvPr>
          <p:cNvSpPr>
            <a:spLocks noGrp="1"/>
          </p:cNvSpPr>
          <p:nvPr>
            <p:ph sz="quarter" idx="36"/>
          </p:nvPr>
        </p:nvSpPr>
        <p:spPr>
          <a:xfrm>
            <a:off x="741680" y="2465539"/>
            <a:ext cx="10500989" cy="3723753"/>
          </a:xfrm>
        </p:spPr>
        <p:txBody>
          <a:bodyPr/>
          <a:lstStyle/>
          <a:p>
            <a:endParaRPr lang="en-US" dirty="0"/>
          </a:p>
          <a:p>
            <a:pPr lvl="1"/>
            <a:r>
              <a:rPr lang="en-US" sz="2800" dirty="0"/>
              <a:t>Be creative with commands</a:t>
            </a:r>
          </a:p>
          <a:p>
            <a:pPr lvl="1"/>
            <a:r>
              <a:rPr lang="en-US" sz="2800" dirty="0"/>
              <a:t>Vary the speed and difficulty</a:t>
            </a:r>
          </a:p>
          <a:p>
            <a:pPr lvl="1"/>
            <a:r>
              <a:rPr lang="en-US" sz="2800" dirty="0"/>
              <a:t>Keep it fun and light- hearted</a:t>
            </a:r>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6</a:t>
            </a:fld>
            <a:endParaRPr lang="en-US" dirty="0"/>
          </a:p>
        </p:txBody>
      </p:sp>
    </p:spTree>
    <p:extLst>
      <p:ext uri="{BB962C8B-B14F-4D97-AF65-F5344CB8AC3E}">
        <p14:creationId xmlns:p14="http://schemas.microsoft.com/office/powerpoint/2010/main" val="2728059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Code:                                  HTML</a:t>
            </a:r>
          </a:p>
        </p:txBody>
      </p:sp>
      <p:sp>
        <p:nvSpPr>
          <p:cNvPr id="3" name="Content Placeholder 2">
            <a:extLst>
              <a:ext uri="{FF2B5EF4-FFF2-40B4-BE49-F238E27FC236}">
                <a16:creationId xmlns:a16="http://schemas.microsoft.com/office/drawing/2014/main" id="{7D7CECA3-144C-CD4B-9246-81B4F2E65466}"/>
              </a:ext>
            </a:extLst>
          </p:cNvPr>
          <p:cNvSpPr>
            <a:spLocks noGrp="1"/>
          </p:cNvSpPr>
          <p:nvPr>
            <p:ph sz="quarter" idx="36"/>
          </p:nvPr>
        </p:nvSpPr>
        <p:spPr>
          <a:xfrm>
            <a:off x="814301" y="2465535"/>
            <a:ext cx="10434861" cy="4392465"/>
          </a:xfrm>
        </p:spPr>
        <p:txBody>
          <a:bodyPr/>
          <a:lstStyle/>
          <a:p>
            <a:r>
              <a:rPr lang="en-US" dirty="0"/>
              <a:t>&lt;!DOCTYPE html&gt;</a:t>
            </a:r>
          </a:p>
          <a:p>
            <a:r>
              <a:rPr lang="en-US" dirty="0"/>
              <a:t>&lt;html lang="en"&gt;</a:t>
            </a:r>
          </a:p>
          <a:p>
            <a:r>
              <a:rPr lang="en-US" dirty="0"/>
              <a:t>&lt;head&gt;</a:t>
            </a:r>
          </a:p>
          <a:p>
            <a:r>
              <a:rPr lang="en-US" dirty="0"/>
              <a:t>    &lt;meta charset="UTF-8"&gt;</a:t>
            </a:r>
          </a:p>
          <a:p>
            <a:r>
              <a:rPr lang="en-US" dirty="0"/>
              <a:t>    &lt;meta name="viewport" content="width=device-width, initial-scale=1.0"&gt;</a:t>
            </a:r>
          </a:p>
          <a:p>
            <a:r>
              <a:rPr lang="en-US" dirty="0"/>
              <a:t>    &lt;title&gt;Document&lt;/title&gt;</a:t>
            </a:r>
          </a:p>
          <a:p>
            <a:r>
              <a:rPr lang="en-US" dirty="0"/>
              <a:t>    &lt;link rel="stylesheet" href="style.css"&gt;</a:t>
            </a:r>
          </a:p>
          <a:p>
            <a:r>
              <a:rPr lang="en-US" dirty="0"/>
              <a:t>&lt;/head&gt;</a:t>
            </a:r>
          </a:p>
          <a:p>
            <a:r>
              <a:rPr lang="en-US" dirty="0"/>
              <a:t>&lt;body&gt;</a:t>
            </a:r>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7</a:t>
            </a:fld>
            <a:endParaRPr lang="en-US" dirty="0"/>
          </a:p>
        </p:txBody>
      </p:sp>
    </p:spTree>
    <p:extLst>
      <p:ext uri="{BB962C8B-B14F-4D97-AF65-F5344CB8AC3E}">
        <p14:creationId xmlns:p14="http://schemas.microsoft.com/office/powerpoint/2010/main" val="79695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58206-8718-17A1-84DD-D3DF2A0A74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3CC441-D134-77F3-62D7-BC2D2385AE09}"/>
              </a:ext>
            </a:extLst>
          </p:cNvPr>
          <p:cNvSpPr>
            <a:spLocks noGrp="1"/>
          </p:cNvSpPr>
          <p:nvPr>
            <p:ph type="title"/>
          </p:nvPr>
        </p:nvSpPr>
        <p:spPr>
          <a:xfrm>
            <a:off x="733562" y="433906"/>
            <a:ext cx="10515601" cy="1327464"/>
          </a:xfrm>
        </p:spPr>
        <p:txBody>
          <a:bodyPr/>
          <a:lstStyle/>
          <a:p>
            <a:r>
              <a:rPr lang="en-US" dirty="0"/>
              <a:t>Code:                                  HTML</a:t>
            </a:r>
          </a:p>
        </p:txBody>
      </p:sp>
      <p:sp>
        <p:nvSpPr>
          <p:cNvPr id="3" name="Content Placeholder 2">
            <a:extLst>
              <a:ext uri="{FF2B5EF4-FFF2-40B4-BE49-F238E27FC236}">
                <a16:creationId xmlns:a16="http://schemas.microsoft.com/office/drawing/2014/main" id="{10B28CC6-29F7-25F3-3836-6B798B6EFD12}"/>
              </a:ext>
            </a:extLst>
          </p:cNvPr>
          <p:cNvSpPr>
            <a:spLocks noGrp="1"/>
          </p:cNvSpPr>
          <p:nvPr>
            <p:ph sz="quarter" idx="36"/>
          </p:nvPr>
        </p:nvSpPr>
        <p:spPr>
          <a:xfrm>
            <a:off x="814301" y="2465535"/>
            <a:ext cx="10434861" cy="4392465"/>
          </a:xfrm>
        </p:spPr>
        <p:txBody>
          <a:bodyPr/>
          <a:lstStyle/>
          <a:p>
            <a:r>
              <a:rPr lang="en-US" dirty="0"/>
              <a:t>&lt;h1&gt;Simon Says Game&lt;/h1&gt;</a:t>
            </a:r>
          </a:p>
          <a:p>
            <a:r>
              <a:rPr lang="en-US" dirty="0"/>
              <a:t>    &lt;h2&gt;Press any key to start&lt;/h2&gt;</a:t>
            </a:r>
          </a:p>
          <a:p>
            <a:r>
              <a:rPr lang="en-US" dirty="0"/>
              <a:t>    &lt;h3&gt;&lt;/h3&gt;</a:t>
            </a:r>
          </a:p>
          <a:p>
            <a:r>
              <a:rPr lang="en-US" dirty="0"/>
              <a:t>    &lt;div class="btn-container"&gt; </a:t>
            </a:r>
          </a:p>
          <a:p>
            <a:r>
              <a:rPr lang="en-US" dirty="0"/>
              <a:t>       &lt;div class="line-one"&gt;</a:t>
            </a:r>
          </a:p>
          <a:p>
            <a:r>
              <a:rPr lang="en-US" dirty="0"/>
              <a:t>            &lt;div class="btn red" type="button" id="red"&gt;1&lt;/div&gt;</a:t>
            </a:r>
          </a:p>
          <a:p>
            <a:r>
              <a:rPr lang="en-US" dirty="0"/>
              <a:t>            &lt;div class="btn yellow" type="button" id="yellow"&gt;2&lt;/div&gt;</a:t>
            </a:r>
          </a:p>
          <a:p>
            <a:r>
              <a:rPr lang="en-US" dirty="0"/>
              <a:t>    &lt;/div&gt;</a:t>
            </a:r>
          </a:p>
          <a:p>
            <a:r>
              <a:rPr lang="en-US" dirty="0"/>
              <a:t>    &lt;div class="line-two"&gt;</a:t>
            </a:r>
          </a:p>
        </p:txBody>
      </p:sp>
      <p:sp>
        <p:nvSpPr>
          <p:cNvPr id="4" name="Slide Number Placeholder 3">
            <a:extLst>
              <a:ext uri="{FF2B5EF4-FFF2-40B4-BE49-F238E27FC236}">
                <a16:creationId xmlns:a16="http://schemas.microsoft.com/office/drawing/2014/main" id="{C1248B3D-178F-3E5E-495F-006E9A65FC6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8</a:t>
            </a:fld>
            <a:endParaRPr lang="en-US" dirty="0"/>
          </a:p>
        </p:txBody>
      </p:sp>
    </p:spTree>
    <p:extLst>
      <p:ext uri="{BB962C8B-B14F-4D97-AF65-F5344CB8AC3E}">
        <p14:creationId xmlns:p14="http://schemas.microsoft.com/office/powerpoint/2010/main" val="112175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CA0ED-1DF0-8AE3-2885-739EA2344A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71A7D7-AFD6-4A07-4E0E-DE4AE65D74E0}"/>
              </a:ext>
            </a:extLst>
          </p:cNvPr>
          <p:cNvSpPr>
            <a:spLocks noGrp="1"/>
          </p:cNvSpPr>
          <p:nvPr>
            <p:ph type="title"/>
          </p:nvPr>
        </p:nvSpPr>
        <p:spPr>
          <a:xfrm>
            <a:off x="733562" y="433906"/>
            <a:ext cx="10515601" cy="1327464"/>
          </a:xfrm>
        </p:spPr>
        <p:txBody>
          <a:bodyPr/>
          <a:lstStyle/>
          <a:p>
            <a:r>
              <a:rPr lang="en-US" dirty="0"/>
              <a:t>Code:                                  HTML</a:t>
            </a:r>
          </a:p>
        </p:txBody>
      </p:sp>
      <p:sp>
        <p:nvSpPr>
          <p:cNvPr id="3" name="Content Placeholder 2">
            <a:extLst>
              <a:ext uri="{FF2B5EF4-FFF2-40B4-BE49-F238E27FC236}">
                <a16:creationId xmlns:a16="http://schemas.microsoft.com/office/drawing/2014/main" id="{6207A6BE-2273-677C-3007-E6527A695117}"/>
              </a:ext>
            </a:extLst>
          </p:cNvPr>
          <p:cNvSpPr>
            <a:spLocks noGrp="1"/>
          </p:cNvSpPr>
          <p:nvPr>
            <p:ph sz="quarter" idx="36"/>
          </p:nvPr>
        </p:nvSpPr>
        <p:spPr>
          <a:xfrm>
            <a:off x="814301" y="2465535"/>
            <a:ext cx="10434861" cy="4392465"/>
          </a:xfrm>
        </p:spPr>
        <p:txBody>
          <a:bodyPr/>
          <a:lstStyle/>
          <a:p>
            <a:r>
              <a:rPr lang="en-US" dirty="0"/>
              <a:t>&lt;div class="btn green" type="button" id="green"&gt;3&lt;/div&gt;</a:t>
            </a:r>
          </a:p>
          <a:p>
            <a:r>
              <a:rPr lang="en-US" dirty="0"/>
              <a:t>        &lt;div class="btn purple" type="button" id="purple"&gt;4&lt;/div&gt;</a:t>
            </a:r>
          </a:p>
          <a:p>
            <a:r>
              <a:rPr lang="en-US" dirty="0"/>
              <a:t>    &lt;/div&gt;</a:t>
            </a:r>
          </a:p>
          <a:p>
            <a:r>
              <a:rPr lang="en-US" dirty="0"/>
              <a:t>    &lt;/div&gt;</a:t>
            </a:r>
          </a:p>
          <a:p>
            <a:r>
              <a:rPr lang="en-US" dirty="0"/>
              <a:t>  &lt;script src="app.js"&gt;&lt;/script&gt;</a:t>
            </a:r>
          </a:p>
          <a:p>
            <a:r>
              <a:rPr lang="en-US" dirty="0"/>
              <a:t>  &lt;/body&gt;</a:t>
            </a:r>
          </a:p>
          <a:p>
            <a:r>
              <a:rPr lang="en-US" dirty="0"/>
              <a:t>&lt;/html&gt;</a:t>
            </a:r>
          </a:p>
        </p:txBody>
      </p:sp>
      <p:sp>
        <p:nvSpPr>
          <p:cNvPr id="4" name="Slide Number Placeholder 3">
            <a:extLst>
              <a:ext uri="{FF2B5EF4-FFF2-40B4-BE49-F238E27FC236}">
                <a16:creationId xmlns:a16="http://schemas.microsoft.com/office/drawing/2014/main" id="{DB5C1B6A-B158-64FC-22B2-99F599E65A36}"/>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9</a:t>
            </a:fld>
            <a:endParaRPr lang="en-US" dirty="0"/>
          </a:p>
        </p:txBody>
      </p:sp>
    </p:spTree>
    <p:extLst>
      <p:ext uri="{BB962C8B-B14F-4D97-AF65-F5344CB8AC3E}">
        <p14:creationId xmlns:p14="http://schemas.microsoft.com/office/powerpoint/2010/main" val="3681794402"/>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Scientific findings presentation</Template>
  <TotalTime>224</TotalTime>
  <Words>677</Words>
  <Application>Microsoft Office PowerPoint</Application>
  <PresentationFormat>Widescreen</PresentationFormat>
  <Paragraphs>129</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Nova</vt:lpstr>
      <vt:lpstr>Biome</vt:lpstr>
      <vt:lpstr>Calibri</vt:lpstr>
      <vt:lpstr>Google Sans</vt:lpstr>
      <vt:lpstr>Custom</vt:lpstr>
      <vt:lpstr>GAMEVILLA</vt:lpstr>
      <vt:lpstr>Agenda</vt:lpstr>
      <vt:lpstr>SIMON SAYS GAME</vt:lpstr>
      <vt:lpstr>INTODUCTION</vt:lpstr>
      <vt:lpstr>RULES OF THE GAME</vt:lpstr>
      <vt:lpstr>Tips for Playing</vt:lpstr>
      <vt:lpstr>Code:                                  HTML</vt:lpstr>
      <vt:lpstr>Code:                                  HTML</vt:lpstr>
      <vt:lpstr>Code:                                  HTML</vt:lpstr>
      <vt:lpstr>Code:                                  css</vt:lpstr>
      <vt:lpstr>Code:                                  CSS</vt:lpstr>
      <vt:lpstr>Code:                                  CSS</vt:lpstr>
      <vt:lpstr>Code:                                  css</vt:lpstr>
      <vt:lpstr>Snake GAME</vt:lpstr>
      <vt:lpstr>INTODUCTION</vt:lpstr>
      <vt:lpstr>RULES OF THE GAME</vt:lpstr>
      <vt:lpstr>Tips for Playing</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Devendra Kumar</dc:creator>
  <cp:lastModifiedBy>Devendra Kumar</cp:lastModifiedBy>
  <cp:revision>1</cp:revision>
  <dcterms:created xsi:type="dcterms:W3CDTF">2024-10-15T11:40:39Z</dcterms:created>
  <dcterms:modified xsi:type="dcterms:W3CDTF">2024-10-15T15:25:04Z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