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3" r:id="rId3"/>
    <p:sldId id="344" r:id="rId4"/>
    <p:sldId id="347" r:id="rId5"/>
    <p:sldId id="345" r:id="rId6"/>
    <p:sldId id="346" r:id="rId7"/>
    <p:sldId id="349" r:id="rId8"/>
    <p:sldId id="351" r:id="rId9"/>
    <p:sldId id="348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525068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7" autoAdjust="0"/>
  </p:normalViewPr>
  <p:slideViewPr>
    <p:cSldViewPr>
      <p:cViewPr varScale="1">
        <p:scale>
          <a:sx n="73" d="100"/>
          <a:sy n="73" d="100"/>
        </p:scale>
        <p:origin x="121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50878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4151576"/>
            <a:ext cx="4590378" cy="584775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3D Flappy Bird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4683979"/>
            <a:ext cx="4590378" cy="307777"/>
          </a:xfr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2016 Computer Graphics Final Project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1776" y="5240138"/>
            <a:ext cx="4490344" cy="55420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0" y="-1"/>
            <a:ext cx="9144000" cy="6858001"/>
          </a:xfrm>
          <a:prstGeom prst="rect">
            <a:avLst/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7505" y="5476670"/>
            <a:ext cx="9468149" cy="1930385"/>
            <a:chOff x="333766" y="866520"/>
            <a:chExt cx="7670864" cy="1561214"/>
          </a:xfrm>
        </p:grpSpPr>
        <p:sp>
          <p:nvSpPr>
            <p:cNvPr id="7" name="Oval 6"/>
            <p:cNvSpPr/>
            <p:nvPr/>
          </p:nvSpPr>
          <p:spPr>
            <a:xfrm>
              <a:off x="4091797" y="1455626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44008" y="1707654"/>
              <a:ext cx="720080" cy="72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1045536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538130" y="1261560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104530" y="866520"/>
              <a:ext cx="900100" cy="9001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851920" y="1383618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 rot="1351255">
              <a:off x="1265321" y="1497087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 rot="1351255">
              <a:off x="1848888" y="1409861"/>
              <a:ext cx="900100" cy="9001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 rot="1351255">
              <a:off x="2870635" y="1230296"/>
              <a:ext cx="455011" cy="455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 rot="1351255">
              <a:off x="3437209" y="1408665"/>
              <a:ext cx="227505" cy="2275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33766" y="1573764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 rot="1351255">
              <a:off x="823699" y="1818304"/>
              <a:ext cx="412094" cy="4120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 rot="1351255">
              <a:off x="523227" y="1752675"/>
              <a:ext cx="227505" cy="2275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81053" y="3616331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n-lt"/>
              </a:rPr>
              <a:t>Looking forward to our 3D Flappy Bird</a:t>
            </a: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457200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49150" y="997030"/>
            <a:ext cx="5109935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What are we going to talk about </a:t>
            </a:r>
            <a:r>
              <a:rPr lang="en-US" sz="1700" b="1" dirty="0">
                <a:solidFill>
                  <a:schemeClr val="accent2"/>
                </a:solidFill>
                <a:latin typeface="+mn-lt"/>
              </a:rPr>
              <a:t>Flappy Bird?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372995"/>
            <a:ext cx="5109935" cy="780685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01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-7252" y="882672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11760" y="1698792"/>
            <a:ext cx="6225455" cy="814033"/>
            <a:chOff x="827584" y="5279263"/>
            <a:chExt cx="6225455" cy="814033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72486" y="5279263"/>
              <a:ext cx="5680553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400" dirty="0"/>
                <a:t>Introduction of Change in Views</a:t>
              </a:r>
              <a:endParaRPr lang="en-US" sz="24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403443" y="2467795"/>
            <a:ext cx="6233771" cy="814033"/>
            <a:chOff x="827584" y="5279263"/>
            <a:chExt cx="6233771" cy="814033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372486" y="5279263"/>
              <a:ext cx="5688869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400" dirty="0"/>
                <a:t>Introduction to Game Modelling</a:t>
              </a:r>
              <a:endParaRPr lang="en-US" sz="24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403443" y="3258743"/>
            <a:ext cx="6233771" cy="814033"/>
            <a:chOff x="827584" y="5279263"/>
            <a:chExt cx="6233771" cy="814033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372487" y="5279263"/>
              <a:ext cx="5688868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400" dirty="0"/>
                <a:t>Introduction to Game Add-ons</a:t>
              </a:r>
              <a:endParaRPr lang="en-US" sz="24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403443" y="4067038"/>
            <a:ext cx="6233771" cy="814033"/>
            <a:chOff x="827584" y="5279263"/>
            <a:chExt cx="6233771" cy="814033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1372487" y="5279263"/>
              <a:ext cx="5688868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2400" dirty="0"/>
                <a:t>Introduction to Text Display API</a:t>
              </a:r>
              <a:endParaRPr lang="en-US" sz="24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3443" y="4897278"/>
            <a:ext cx="6233771" cy="814033"/>
            <a:chOff x="827584" y="5279263"/>
            <a:chExt cx="6233771" cy="814033"/>
          </a:xfrm>
        </p:grpSpPr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372487" y="5279263"/>
              <a:ext cx="5688868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2400" dirty="0"/>
                <a:t>Introduction to Scoring System</a:t>
              </a:r>
              <a:endParaRPr lang="en-US" sz="24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411760" y="5711311"/>
            <a:ext cx="6233771" cy="814033"/>
            <a:chOff x="827584" y="5279263"/>
            <a:chExt cx="6233771" cy="814033"/>
          </a:xfrm>
        </p:grpSpPr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1372487" y="5279263"/>
              <a:ext cx="5688868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2400" dirty="0"/>
                <a:t>Introduction to Libraries &amp; API</a:t>
              </a:r>
              <a:endParaRPr lang="en-US" sz="24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3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Change In Views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 to the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viewport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1560" y="4976587"/>
            <a:ext cx="3298859" cy="627741"/>
            <a:chOff x="827584" y="5279263"/>
            <a:chExt cx="4277849" cy="814033"/>
          </a:xfrm>
        </p:grpSpPr>
        <p:sp>
          <p:nvSpPr>
            <p:cNvPr id="170" name="Content Placeholder 2"/>
            <p:cNvSpPr txBox="1">
              <a:spLocks/>
            </p:cNvSpPr>
            <p:nvPr/>
          </p:nvSpPr>
          <p:spPr>
            <a:xfrm>
              <a:off x="1372487" y="5279263"/>
              <a:ext cx="3732946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000" dirty="0"/>
                <a:t>Perspective Change</a:t>
              </a:r>
              <a:endParaRPr lang="en-US" sz="20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4" name="Flowchart: Off-page Connector 43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02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270" y="1563537"/>
            <a:ext cx="2386608" cy="326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1017" y="1562498"/>
            <a:ext cx="2388126" cy="326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1283" y="1566661"/>
            <a:ext cx="2428450" cy="326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20"/>
          <p:cNvGrpSpPr/>
          <p:nvPr/>
        </p:nvGrpSpPr>
        <p:grpSpPr>
          <a:xfrm>
            <a:off x="611560" y="5462375"/>
            <a:ext cx="7272807" cy="627741"/>
            <a:chOff x="827584" y="5279263"/>
            <a:chExt cx="9431130" cy="814033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372485" y="5279263"/>
              <a:ext cx="8886229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Achieved through change in </a:t>
              </a:r>
              <a:r>
                <a:rPr lang="en-US" sz="2000" dirty="0" err="1"/>
                <a:t>eyex</a:t>
              </a:r>
              <a:r>
                <a:rPr lang="en-US" sz="2000" dirty="0"/>
                <a:t>, </a:t>
              </a:r>
              <a:r>
                <a:rPr lang="en-US" sz="2000" dirty="0" err="1"/>
                <a:t>eyey</a:t>
              </a:r>
              <a:r>
                <a:rPr lang="en-US" sz="2000" dirty="0"/>
                <a:t>, </a:t>
              </a:r>
              <a:r>
                <a:rPr lang="en-US" sz="2000" dirty="0" err="1"/>
                <a:t>eyez</a:t>
              </a:r>
              <a:r>
                <a:rPr lang="en-US" sz="2000" dirty="0"/>
                <a:t> in </a:t>
              </a:r>
              <a:r>
                <a:rPr lang="en-US" sz="2000" dirty="0" err="1"/>
                <a:t>gluPerspective</a:t>
              </a:r>
              <a:r>
                <a:rPr lang="en-US" sz="2000" dirty="0"/>
                <a:t>()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02270" y="5991292"/>
            <a:ext cx="8541730" cy="627741"/>
            <a:chOff x="827584" y="5279263"/>
            <a:chExt cx="11076626" cy="814033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Implemented switching back and forth between 2D-ish and 3D perspective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4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sz="4000" dirty="0"/>
              <a:t>Game Modelling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705801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 to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Game modelling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8192" y="5303792"/>
            <a:ext cx="8025655" cy="627741"/>
            <a:chOff x="827584" y="5279263"/>
            <a:chExt cx="10407398" cy="814033"/>
          </a:xfrm>
        </p:grpSpPr>
        <p:sp>
          <p:nvSpPr>
            <p:cNvPr id="170" name="Content Placeholder 2"/>
            <p:cNvSpPr txBox="1">
              <a:spLocks/>
            </p:cNvSpPr>
            <p:nvPr/>
          </p:nvSpPr>
          <p:spPr>
            <a:xfrm>
              <a:off x="1372485" y="5279263"/>
              <a:ext cx="9862497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000" dirty="0"/>
                <a:t>Credits to </a:t>
              </a:r>
              <a:r>
                <a:rPr lang="zh-CN" altLang="en-US" sz="2000" dirty="0"/>
                <a:t>陈建宇 </a:t>
              </a:r>
              <a:r>
                <a:rPr lang="en-US" altLang="zh-CN" sz="2000" dirty="0"/>
                <a:t>in contributing to modelling of each 3D models</a:t>
              </a:r>
              <a:endParaRPr lang="en-US" sz="20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4" name="Flowchart: Off-page Connector 43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03</a:t>
            </a:r>
            <a:endParaRPr lang="en-US" sz="11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8192" y="5782957"/>
            <a:ext cx="7272807" cy="627741"/>
            <a:chOff x="827584" y="5279263"/>
            <a:chExt cx="9431130" cy="814033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372485" y="5279263"/>
              <a:ext cx="8886229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Referenced from sites: TF3DM, </a:t>
              </a:r>
              <a:r>
                <a:rPr lang="en-US" sz="2000" dirty="0" err="1"/>
                <a:t>TheVG</a:t>
              </a:r>
              <a:r>
                <a:rPr lang="en-US" sz="2000" dirty="0"/>
                <a:t> resource, </a:t>
              </a:r>
              <a:r>
                <a:rPr lang="en-US" sz="2000" dirty="0" err="1"/>
                <a:t>CGTrader</a:t>
              </a:r>
              <a:endParaRPr lang="en-US" sz="20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08192" y="6268701"/>
            <a:ext cx="8541730" cy="627741"/>
            <a:chOff x="827584" y="5279263"/>
            <a:chExt cx="11076626" cy="814033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Spend most of the time figuring out </a:t>
              </a:r>
              <a:r>
                <a:rPr lang="en-US" sz="2000" dirty="0" err="1"/>
                <a:t>obj</a:t>
              </a:r>
              <a:r>
                <a:rPr lang="en-US" sz="2000" dirty="0"/>
                <a:t>, </a:t>
              </a:r>
              <a:r>
                <a:rPr lang="en-US" sz="2000" dirty="0" err="1"/>
                <a:t>mtl</a:t>
              </a:r>
              <a:r>
                <a:rPr lang="en-US" sz="2000" dirty="0"/>
                <a:t> parser and texture mapping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2" y="1214264"/>
            <a:ext cx="3325720" cy="1928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30931"/>
            <a:ext cx="3299620" cy="191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214278"/>
            <a:ext cx="3299620" cy="1929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92" y="3214278"/>
            <a:ext cx="3325720" cy="19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sz="4000" dirty="0"/>
              <a:t>Some Game Add-ons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777809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 to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game add-ons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1560" y="4608725"/>
            <a:ext cx="3298859" cy="627741"/>
            <a:chOff x="827584" y="5279263"/>
            <a:chExt cx="4277849" cy="814033"/>
          </a:xfrm>
        </p:grpSpPr>
        <p:sp>
          <p:nvSpPr>
            <p:cNvPr id="170" name="Content Placeholder 2"/>
            <p:cNvSpPr txBox="1">
              <a:spLocks/>
            </p:cNvSpPr>
            <p:nvPr/>
          </p:nvSpPr>
          <p:spPr>
            <a:xfrm>
              <a:off x="1372487" y="5279263"/>
              <a:ext cx="3732946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000" dirty="0"/>
                <a:t>Invincible buff</a:t>
              </a:r>
              <a:endParaRPr lang="en-US" sz="20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4" name="Flowchart: Off-page Connector 43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04</a:t>
            </a:r>
            <a:endParaRPr lang="en-US" sz="11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11560" y="5084245"/>
            <a:ext cx="7272807" cy="627741"/>
            <a:chOff x="827584" y="5279263"/>
            <a:chExt cx="9431130" cy="814033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372485" y="5279263"/>
              <a:ext cx="8886229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Switching BGM through </a:t>
              </a:r>
              <a:r>
                <a:rPr lang="en-US" sz="2000" dirty="0" err="1"/>
                <a:t>PlaySound</a:t>
              </a:r>
              <a:r>
                <a:rPr lang="en-US" sz="2000" dirty="0"/>
                <a:t>() API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02270" y="5583635"/>
            <a:ext cx="8541730" cy="627741"/>
            <a:chOff x="827584" y="5279263"/>
            <a:chExt cx="11076626" cy="814033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Change in bird’s texture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383" y="1245792"/>
            <a:ext cx="2386490" cy="326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4103" y="1243835"/>
            <a:ext cx="2387920" cy="326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611560" y="6069379"/>
            <a:ext cx="8541730" cy="627741"/>
            <a:chOff x="827584" y="5279263"/>
            <a:chExt cx="11076626" cy="814033"/>
          </a:xfrm>
        </p:grpSpPr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Implemented by shutting off collision detection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1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Text Display API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 to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Text Display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1560" y="3644861"/>
            <a:ext cx="8025655" cy="627741"/>
            <a:chOff x="827584" y="5279263"/>
            <a:chExt cx="10407398" cy="814033"/>
          </a:xfrm>
        </p:grpSpPr>
        <p:sp>
          <p:nvSpPr>
            <p:cNvPr id="170" name="Content Placeholder 2"/>
            <p:cNvSpPr txBox="1">
              <a:spLocks/>
            </p:cNvSpPr>
            <p:nvPr/>
          </p:nvSpPr>
          <p:spPr>
            <a:xfrm>
              <a:off x="1372485" y="5279263"/>
              <a:ext cx="9862497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000" dirty="0"/>
                <a:t>Credits to </a:t>
              </a:r>
              <a:r>
                <a:rPr lang="zh-CN" altLang="en-US" sz="2000" dirty="0"/>
                <a:t>王海容 </a:t>
              </a:r>
              <a:r>
                <a:rPr lang="en-CA" altLang="zh-CN" sz="2000" dirty="0"/>
                <a:t>for building the text display API</a:t>
              </a:r>
              <a:endParaRPr lang="en-US" sz="20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4" name="Flowchart: Off-page Connector 43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05</a:t>
            </a:r>
            <a:endParaRPr lang="en-US" sz="11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8192" y="4270626"/>
            <a:ext cx="7272807" cy="627741"/>
            <a:chOff x="827584" y="5279263"/>
            <a:chExt cx="9431130" cy="814033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372485" y="5279263"/>
              <a:ext cx="8886229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Implemented by recording the dot matrix of each text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21255" y="4913314"/>
            <a:ext cx="8541730" cy="627741"/>
            <a:chOff x="827584" y="5279263"/>
            <a:chExt cx="11076626" cy="814033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Read the dot matrix and render accordingly to the matrix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192" y="1731283"/>
            <a:ext cx="1333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731283"/>
            <a:ext cx="21611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4978" y="1730786"/>
            <a:ext cx="1662263" cy="17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40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Scoring System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 to the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Scoring system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1560" y="3644861"/>
            <a:ext cx="8025655" cy="627741"/>
            <a:chOff x="827584" y="5279263"/>
            <a:chExt cx="10407398" cy="814033"/>
          </a:xfrm>
        </p:grpSpPr>
        <p:sp>
          <p:nvSpPr>
            <p:cNvPr id="170" name="Content Placeholder 2"/>
            <p:cNvSpPr txBox="1">
              <a:spLocks/>
            </p:cNvSpPr>
            <p:nvPr/>
          </p:nvSpPr>
          <p:spPr>
            <a:xfrm>
              <a:off x="1372485" y="5279263"/>
              <a:ext cx="9862497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CA" sz="2000" dirty="0"/>
                <a:t>Scoring System</a:t>
              </a:r>
              <a:endParaRPr lang="en-US" sz="20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4" name="Flowchart: Off-page Connector 43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06</a:t>
            </a:r>
            <a:endParaRPr lang="en-US" sz="11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8192" y="4270626"/>
            <a:ext cx="7272807" cy="627741"/>
            <a:chOff x="827584" y="5279263"/>
            <a:chExt cx="9431130" cy="814033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372485" y="5279263"/>
              <a:ext cx="8886229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If(</a:t>
              </a:r>
              <a:r>
                <a:rPr lang="en-US" sz="2000" dirty="0" err="1"/>
                <a:t>dist</a:t>
              </a:r>
              <a:r>
                <a:rPr lang="en-US" sz="2000" dirty="0"/>
                <a:t>(</a:t>
              </a:r>
              <a:r>
                <a:rPr lang="en-US" sz="2000" dirty="0" err="1"/>
                <a:t>bird.z</a:t>
              </a:r>
              <a:r>
                <a:rPr lang="en-US" sz="2000" dirty="0"/>
                <a:t>, </a:t>
              </a:r>
              <a:r>
                <a:rPr lang="en-US" sz="2000" dirty="0" err="1"/>
                <a:t>tube.z</a:t>
              </a:r>
              <a:r>
                <a:rPr lang="en-US" sz="2000" dirty="0"/>
                <a:t>) &lt; 0.1) then score++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21255" y="4913314"/>
            <a:ext cx="8541730" cy="627741"/>
            <a:chOff x="827584" y="5279263"/>
            <a:chExt cx="11076626" cy="814033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Current score displays next to the bird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192" y="1666263"/>
            <a:ext cx="1333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1884" y="1665442"/>
            <a:ext cx="21611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3095" y="1643637"/>
            <a:ext cx="1670614" cy="176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1665442"/>
            <a:ext cx="2000134" cy="17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Libraries &amp; API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 to the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Libraries and APIs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1560" y="3644861"/>
            <a:ext cx="8025655" cy="627741"/>
            <a:chOff x="827584" y="5279263"/>
            <a:chExt cx="10407398" cy="814033"/>
          </a:xfrm>
        </p:grpSpPr>
        <p:sp>
          <p:nvSpPr>
            <p:cNvPr id="170" name="Content Placeholder 2"/>
            <p:cNvSpPr txBox="1">
              <a:spLocks/>
            </p:cNvSpPr>
            <p:nvPr/>
          </p:nvSpPr>
          <p:spPr>
            <a:xfrm>
              <a:off x="1372485" y="5279263"/>
              <a:ext cx="9862497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altLang="zh-CN" sz="2000" dirty="0"/>
                <a:t>Back</a:t>
              </a:r>
              <a:r>
                <a:rPr lang="en-CA" altLang="zh-CN" sz="2000" dirty="0"/>
                <a:t>ground Music</a:t>
              </a:r>
              <a:endParaRPr lang="en-US" sz="20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4" name="Flowchart: Off-page Connector 43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07</a:t>
            </a:r>
            <a:endParaRPr lang="en-US" sz="11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8192" y="4270626"/>
            <a:ext cx="7272807" cy="627741"/>
            <a:chOff x="827584" y="5279263"/>
            <a:chExt cx="9431130" cy="814033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372485" y="5279263"/>
              <a:ext cx="8886229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Implemented by Win32 API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21255" y="4913314"/>
            <a:ext cx="8541730" cy="627741"/>
            <a:chOff x="827584" y="5279263"/>
            <a:chExt cx="11076626" cy="814033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Simple, but naive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00" y="1553672"/>
            <a:ext cx="461172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/>
          <a:srcRect t="15941" b="17873"/>
          <a:stretch/>
        </p:blipFill>
        <p:spPr bwMode="auto">
          <a:xfrm>
            <a:off x="512508" y="2680453"/>
            <a:ext cx="7884374" cy="33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33"/>
          <p:cNvGrpSpPr/>
          <p:nvPr/>
        </p:nvGrpSpPr>
        <p:grpSpPr>
          <a:xfrm>
            <a:off x="621255" y="5520422"/>
            <a:ext cx="8541730" cy="627741"/>
            <a:chOff x="827584" y="5279263"/>
            <a:chExt cx="11076626" cy="814033"/>
          </a:xfrm>
        </p:grpSpPr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372485" y="5279263"/>
              <a:ext cx="10531725" cy="814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Does not support multimedia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7584" y="5301208"/>
              <a:ext cx="475254" cy="476087"/>
              <a:chOff x="926610" y="4067580"/>
              <a:chExt cx="475253" cy="47525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926610" y="4067580"/>
                <a:ext cx="475253" cy="4752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1069380" y="4199213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8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sz="4000" dirty="0"/>
              <a:t>Final Version of 3D Flappy Bird 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777809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 to the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final version of our 3</a:t>
            </a:r>
            <a:r>
              <a:rPr lang="en-CA" sz="1800" b="1" dirty="0">
                <a:solidFill>
                  <a:schemeClr val="accent2"/>
                </a:solidFill>
                <a:latin typeface="+mn-lt"/>
              </a:rPr>
              <a:t>D flappy bird</a:t>
            </a:r>
            <a:endParaRPr lang="en-US" sz="18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02756" y="1124744"/>
            <a:ext cx="4041244" cy="4114706"/>
            <a:chOff x="6181778" y="1267917"/>
            <a:chExt cx="2528738" cy="3086030"/>
          </a:xfrm>
        </p:grpSpPr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6181778" y="1771974"/>
              <a:ext cx="2376264" cy="25819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chemeClr val="tx2"/>
                  </a:solidFill>
                </a:rPr>
                <a:t>Randomization Algorithm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Huge amount of randomization algorithms are applied 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The positions of trees(left or right)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The positions of tubes(top or bottom)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The state of trees(Decide which 3D model to use)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The spawn of invincible buff</a:t>
              </a:r>
            </a:p>
          </p:txBody>
        </p:sp>
        <p:sp>
          <p:nvSpPr>
            <p:cNvPr id="69" name="Title 13"/>
            <p:cNvSpPr txBox="1">
              <a:spLocks/>
            </p:cNvSpPr>
            <p:nvPr/>
          </p:nvSpPr>
          <p:spPr>
            <a:xfrm>
              <a:off x="6190236" y="1267917"/>
              <a:ext cx="2520280" cy="532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800" dirty="0">
                  <a:solidFill>
                    <a:schemeClr val="tx2"/>
                  </a:solidFill>
                </a:rPr>
                <a:t>Analysis</a:t>
              </a:r>
            </a:p>
          </p:txBody>
        </p:sp>
      </p:grpSp>
      <p:cxnSp>
        <p:nvCxnSpPr>
          <p:cNvPr id="169" name="Straight Connector 168"/>
          <p:cNvCxnSpPr/>
          <p:nvPr/>
        </p:nvCxnSpPr>
        <p:spPr>
          <a:xfrm>
            <a:off x="4788024" y="1743402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Off-page Connector 43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08</a:t>
            </a:r>
            <a:endParaRPr lang="en-US" sz="11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844" y="1253872"/>
            <a:ext cx="4008148" cy="548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43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308</Words>
  <Application>Microsoft Office PowerPoint</Application>
  <PresentationFormat>On-screen Show (4:3)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Source Sans Pro Light</vt:lpstr>
      <vt:lpstr>Arial</vt:lpstr>
      <vt:lpstr>Calibri</vt:lpstr>
      <vt:lpstr>Office Theme</vt:lpstr>
      <vt:lpstr>3D Flappy Bird</vt:lpstr>
      <vt:lpstr>Introduction</vt:lpstr>
      <vt:lpstr>Change In Views</vt:lpstr>
      <vt:lpstr>Game Modelling</vt:lpstr>
      <vt:lpstr>Some Game Add-ons</vt:lpstr>
      <vt:lpstr>Text Display API</vt:lpstr>
      <vt:lpstr>Scoring System</vt:lpstr>
      <vt:lpstr>Libraries &amp; API</vt:lpstr>
      <vt:lpstr>Final Version of 3D Flappy Bird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omoa</dc:title>
  <dc:subject/>
  <dc:creator>哎呀小小草</dc:creator>
  <cp:keywords/>
  <dc:description/>
  <cp:lastModifiedBy>Jerry C.</cp:lastModifiedBy>
  <cp:revision>482</cp:revision>
  <dcterms:created xsi:type="dcterms:W3CDTF">2014-02-03T20:55:49Z</dcterms:created>
  <dcterms:modified xsi:type="dcterms:W3CDTF">2016-06-26T04:36:45Z</dcterms:modified>
  <cp:category/>
</cp:coreProperties>
</file>