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DCDB-47B9-42E8-A640-FD753E69A23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027-EF7B-4524-BD41-2F2AFD4F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7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DCDB-47B9-42E8-A640-FD753E69A23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027-EF7B-4524-BD41-2F2AFD4F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2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DCDB-47B9-42E8-A640-FD753E69A23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027-EF7B-4524-BD41-2F2AFD4F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DCDB-47B9-42E8-A640-FD753E69A23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027-EF7B-4524-BD41-2F2AFD4F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DCDB-47B9-42E8-A640-FD753E69A23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027-EF7B-4524-BD41-2F2AFD4F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8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DCDB-47B9-42E8-A640-FD753E69A23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027-EF7B-4524-BD41-2F2AFD4F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2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DCDB-47B9-42E8-A640-FD753E69A23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027-EF7B-4524-BD41-2F2AFD4F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6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DCDB-47B9-42E8-A640-FD753E69A23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027-EF7B-4524-BD41-2F2AFD4F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6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DCDB-47B9-42E8-A640-FD753E69A23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027-EF7B-4524-BD41-2F2AFD4F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8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DCDB-47B9-42E8-A640-FD753E69A23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027-EF7B-4524-BD41-2F2AFD4F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DCDB-47B9-42E8-A640-FD753E69A23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027-EF7B-4524-BD41-2F2AFD4F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1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4DCDB-47B9-42E8-A640-FD753E69A236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AA027-EF7B-4524-BD41-2F2AFD4F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470482" y="1946245"/>
            <a:ext cx="1979802" cy="1124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Source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726109" y="1946246"/>
            <a:ext cx="1979802" cy="1124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Syntax Tree (AST)</a:t>
            </a: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2450284" y="2508308"/>
            <a:ext cx="1275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34062" y="3514988"/>
            <a:ext cx="2441198" cy="119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Optimizations/</a:t>
            </a:r>
          </a:p>
          <a:p>
            <a:pPr algn="ctr"/>
            <a:r>
              <a:rPr lang="en-US" dirty="0"/>
              <a:t>Transformations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7379515" y="2227277"/>
            <a:ext cx="1979802" cy="1124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22" name="Connector: Elbow 21"/>
          <p:cNvCxnSpPr>
            <a:cxnSpLocks/>
            <a:stCxn id="8" idx="3"/>
            <a:endCxn id="16" idx="0"/>
          </p:cNvCxnSpPr>
          <p:nvPr/>
        </p:nvCxnSpPr>
        <p:spPr>
          <a:xfrm>
            <a:off x="5705911" y="2508309"/>
            <a:ext cx="648750" cy="1006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cxnSpLocks/>
            <a:stCxn id="16" idx="2"/>
            <a:endCxn id="8" idx="2"/>
          </p:cNvCxnSpPr>
          <p:nvPr/>
        </p:nvCxnSpPr>
        <p:spPr>
          <a:xfrm rot="10800000">
            <a:off x="4716010" y="3070371"/>
            <a:ext cx="418052" cy="1044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34062" y="302002"/>
            <a:ext cx="2441198" cy="119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Traversal</a:t>
            </a:r>
          </a:p>
        </p:txBody>
      </p:sp>
      <p:cxnSp>
        <p:nvCxnSpPr>
          <p:cNvPr id="33" name="Connector: Elbow 32"/>
          <p:cNvCxnSpPr>
            <a:stCxn id="8" idx="0"/>
            <a:endCxn id="31" idx="2"/>
          </p:cNvCxnSpPr>
          <p:nvPr/>
        </p:nvCxnSpPr>
        <p:spPr>
          <a:xfrm rot="5400000" flipH="1" flipV="1">
            <a:off x="4402821" y="1215005"/>
            <a:ext cx="1044431" cy="418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/>
          <p:cNvCxnSpPr>
            <a:stCxn id="31" idx="6"/>
            <a:endCxn id="20" idx="0"/>
          </p:cNvCxnSpPr>
          <p:nvPr/>
        </p:nvCxnSpPr>
        <p:spPr>
          <a:xfrm>
            <a:off x="7575260" y="901815"/>
            <a:ext cx="794156" cy="13254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8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51856" y="1396166"/>
            <a:ext cx="1979802" cy="1124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Source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2719618" y="1396166"/>
            <a:ext cx="1979802" cy="1124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Tokenizer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97167" y="1396166"/>
            <a:ext cx="1979802" cy="1124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Template Matches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7674716" y="4048485"/>
            <a:ext cx="1979802" cy="1124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Highest Optimization Level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5197167" y="4048484"/>
            <a:ext cx="1979802" cy="1124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 Transaction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2705602" y="4048483"/>
            <a:ext cx="1979802" cy="1124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Attempt Translation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10070789" y="1396166"/>
            <a:ext cx="1979802" cy="1124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5" name="Straight Arrow Connector 4"/>
          <p:cNvCxnSpPr>
            <a:stCxn id="4" idx="3"/>
            <a:endCxn id="13" idx="1"/>
          </p:cNvCxnSpPr>
          <p:nvPr/>
        </p:nvCxnSpPr>
        <p:spPr>
          <a:xfrm>
            <a:off x="2231658" y="1958229"/>
            <a:ext cx="487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3" idx="3"/>
            <a:endCxn id="14" idx="1"/>
          </p:cNvCxnSpPr>
          <p:nvPr/>
        </p:nvCxnSpPr>
        <p:spPr>
          <a:xfrm>
            <a:off x="4699420" y="1958229"/>
            <a:ext cx="497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14" idx="3"/>
            <a:endCxn id="15" idx="0"/>
          </p:cNvCxnSpPr>
          <p:nvPr/>
        </p:nvCxnSpPr>
        <p:spPr>
          <a:xfrm>
            <a:off x="7176969" y="1958229"/>
            <a:ext cx="1487648" cy="2090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1"/>
            <a:endCxn id="17" idx="3"/>
          </p:cNvCxnSpPr>
          <p:nvPr/>
        </p:nvCxnSpPr>
        <p:spPr>
          <a:xfrm flipH="1" flipV="1">
            <a:off x="7176969" y="4610547"/>
            <a:ext cx="4977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1"/>
            <a:endCxn id="18" idx="3"/>
          </p:cNvCxnSpPr>
          <p:nvPr/>
        </p:nvCxnSpPr>
        <p:spPr>
          <a:xfrm flipH="1" flipV="1">
            <a:off x="4685404" y="4610546"/>
            <a:ext cx="5117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4675" y="2950215"/>
            <a:ext cx="110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</a:p>
        </p:txBody>
      </p:sp>
      <p:cxnSp>
        <p:nvCxnSpPr>
          <p:cNvPr id="47" name="Connector: Elbow 46"/>
          <p:cNvCxnSpPr>
            <a:stCxn id="13" idx="0"/>
            <a:endCxn id="19" idx="0"/>
          </p:cNvCxnSpPr>
          <p:nvPr/>
        </p:nvCxnSpPr>
        <p:spPr>
          <a:xfrm rot="5400000" flipH="1" flipV="1">
            <a:off x="7385104" y="-2279419"/>
            <a:ext cx="12700" cy="735117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24444" y="827753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of Input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10070789" y="4048483"/>
            <a:ext cx="1979802" cy="1124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cxnSp>
        <p:nvCxnSpPr>
          <p:cNvPr id="59" name="Connector: Elbow 58"/>
          <p:cNvCxnSpPr>
            <a:stCxn id="15" idx="2"/>
            <a:endCxn id="50" idx="2"/>
          </p:cNvCxnSpPr>
          <p:nvPr/>
        </p:nvCxnSpPr>
        <p:spPr>
          <a:xfrm rot="5400000" flipH="1" flipV="1">
            <a:off x="9862652" y="3974572"/>
            <a:ext cx="2" cy="2396073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565502" y="5346440"/>
            <a:ext cx="2841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Template Matches</a:t>
            </a:r>
          </a:p>
          <a:p>
            <a:r>
              <a:rPr lang="en-US" dirty="0"/>
              <a:t>Or Out of Template Matches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5197167" y="2722323"/>
            <a:ext cx="1979802" cy="1124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Rollback Transaction</a:t>
            </a:r>
          </a:p>
        </p:txBody>
      </p:sp>
      <p:cxnSp>
        <p:nvCxnSpPr>
          <p:cNvPr id="8" name="Connector: Elbow 7"/>
          <p:cNvCxnSpPr>
            <a:endCxn id="26" idx="1"/>
          </p:cNvCxnSpPr>
          <p:nvPr/>
        </p:nvCxnSpPr>
        <p:spPr>
          <a:xfrm flipV="1">
            <a:off x="4208585" y="3284386"/>
            <a:ext cx="988582" cy="764097"/>
          </a:xfrm>
          <a:prstGeom prst="bentConnector3">
            <a:avLst>
              <a:gd name="adj1" fmla="val 33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stCxn id="26" idx="3"/>
          </p:cNvCxnSpPr>
          <p:nvPr/>
        </p:nvCxnSpPr>
        <p:spPr>
          <a:xfrm>
            <a:off x="7176969" y="3284386"/>
            <a:ext cx="1064354" cy="764097"/>
          </a:xfrm>
          <a:prstGeom prst="bentConnector3">
            <a:avLst>
              <a:gd name="adj1" fmla="val 100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/>
          <p:cNvSpPr/>
          <p:nvPr/>
        </p:nvSpPr>
        <p:spPr>
          <a:xfrm>
            <a:off x="2097163" y="2722322"/>
            <a:ext cx="1979802" cy="1124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Transaction</a:t>
            </a:r>
          </a:p>
        </p:txBody>
      </p:sp>
      <p:cxnSp>
        <p:nvCxnSpPr>
          <p:cNvPr id="22" name="Straight Arrow Connector 21"/>
          <p:cNvCxnSpPr>
            <a:cxnSpLocks/>
            <a:endCxn id="33" idx="2"/>
          </p:cNvCxnSpPr>
          <p:nvPr/>
        </p:nvCxnSpPr>
        <p:spPr>
          <a:xfrm flipV="1">
            <a:off x="3087064" y="3846447"/>
            <a:ext cx="0" cy="20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3458308" y="2520292"/>
            <a:ext cx="1" cy="20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304675" y="2520291"/>
            <a:ext cx="0" cy="152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56056" y="247986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Recurse</a:t>
            </a:r>
          </a:p>
        </p:txBody>
      </p:sp>
      <p:cxnSp>
        <p:nvCxnSpPr>
          <p:cNvPr id="39" name="Connector: Elbow 38"/>
          <p:cNvCxnSpPr>
            <a:stCxn id="33" idx="1"/>
            <a:endCxn id="18" idx="1"/>
          </p:cNvCxnSpPr>
          <p:nvPr/>
        </p:nvCxnSpPr>
        <p:spPr>
          <a:xfrm rot="10800000" flipH="1" flipV="1">
            <a:off x="2097162" y="3284384"/>
            <a:ext cx="608439" cy="1326161"/>
          </a:xfrm>
          <a:prstGeom prst="bentConnector3">
            <a:avLst>
              <a:gd name="adj1" fmla="val -37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42072" y="3905330"/>
            <a:ext cx="126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Parent</a:t>
            </a:r>
          </a:p>
          <a:p>
            <a:r>
              <a:rPr lang="en-US" dirty="0"/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374000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659224" y="970384"/>
            <a:ext cx="1614196" cy="1082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bool b = true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705738" y="970383"/>
            <a:ext cx="3963477" cy="10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 b                                       done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824860" y="3041780"/>
            <a:ext cx="1614196" cy="998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= false</a:t>
            </a:r>
          </a:p>
        </p:txBody>
      </p:sp>
      <p:cxnSp>
        <p:nvCxnSpPr>
          <p:cNvPr id="8" name="Straight Arrow Connector 7"/>
          <p:cNvCxnSpPr>
            <a:cxnSpLocks/>
            <a:endCxn id="6" idx="1"/>
          </p:cNvCxnSpPr>
          <p:nvPr/>
        </p:nvCxnSpPr>
        <p:spPr>
          <a:xfrm>
            <a:off x="4816436" y="2052735"/>
            <a:ext cx="1008424" cy="14882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4" idx="3"/>
            <a:endCxn id="5" idx="1"/>
          </p:cNvCxnSpPr>
          <p:nvPr/>
        </p:nvCxnSpPr>
        <p:spPr>
          <a:xfrm flipV="1">
            <a:off x="4273420" y="1511559"/>
            <a:ext cx="43231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6" idx="3"/>
          </p:cNvCxnSpPr>
          <p:nvPr/>
        </p:nvCxnSpPr>
        <p:spPr>
          <a:xfrm flipV="1">
            <a:off x="7439056" y="2052735"/>
            <a:ext cx="1071898" cy="14882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45620" y="2663357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 Transaction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1917" y="1326892"/>
            <a:ext cx="14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1917" y="3356301"/>
            <a:ext cx="14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 1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334277" y="2622289"/>
            <a:ext cx="89853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55992" y="2278037"/>
            <a:ext cx="19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Transaction</a:t>
            </a:r>
          </a:p>
        </p:txBody>
      </p:sp>
    </p:spTree>
    <p:extLst>
      <p:ext uri="{BB962C8B-B14F-4D97-AF65-F5344CB8AC3E}">
        <p14:creationId xmlns:p14="http://schemas.microsoft.com/office/powerpoint/2010/main" val="373048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67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Blaise Koch</dc:creator>
  <cp:lastModifiedBy>Blaise Koch</cp:lastModifiedBy>
  <cp:revision>7</cp:revision>
  <dcterms:created xsi:type="dcterms:W3CDTF">2017-03-30T05:14:04Z</dcterms:created>
  <dcterms:modified xsi:type="dcterms:W3CDTF">2017-03-31T06:38:05Z</dcterms:modified>
</cp:coreProperties>
</file>