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8/2/2021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495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8872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15189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90201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8/2/2021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65294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42376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96672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541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8/2/2021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5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8/2/2021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351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5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62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294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24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1939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54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8/2/2021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54586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Movie Wishlist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Movie </a:t>
            </a:r>
            <a:r>
              <a:rPr lang="en-US" dirty="0" err="1">
                <a:solidFill>
                  <a:schemeClr val="tx1">
                    <a:lumMod val="85000"/>
                    <a:lumOff val="15000"/>
                  </a:schemeClr>
                </a:solidFill>
              </a:rPr>
              <a:t>wishlist</a:t>
            </a:r>
            <a:r>
              <a:rPr lang="en-US" dirty="0">
                <a:solidFill>
                  <a:schemeClr val="tx1">
                    <a:lumMod val="85000"/>
                    <a:lumOff val="15000"/>
                  </a:schemeClr>
                </a:solidFill>
              </a:rPr>
              <a:t> application</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4191000" cy="689965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400860"/>
            <a:ext cx="10058400" cy="4303680"/>
          </a:xfrm>
        </p:spPr>
        <p:txBody>
          <a:bodyPr anchor="ctr">
            <a:noAutofit/>
          </a:bodyPr>
          <a:lstStyle/>
          <a:p>
            <a:pPr lvl="0"/>
            <a:r>
              <a:rPr lang="en-US" sz="2800" b="1" u="sng" dirty="0" err="1"/>
              <a:t>Landasan</a:t>
            </a:r>
            <a:br>
              <a:rPr lang="en-US" sz="2800" i="1" dirty="0">
                <a:solidFill>
                  <a:srgbClr val="FFFFFF"/>
                </a:solidFill>
              </a:rPr>
            </a:br>
            <a:br>
              <a:rPr lang="en-US" sz="2800" i="1" dirty="0">
                <a:solidFill>
                  <a:srgbClr val="FFFFFF"/>
                </a:solidFill>
              </a:rPr>
            </a:br>
            <a:r>
              <a:rPr lang="en-US" sz="2200" i="1" cap="none" dirty="0" err="1">
                <a:solidFill>
                  <a:srgbClr val="FFFFFF"/>
                </a:solidFill>
              </a:rPr>
              <a:t>S</a:t>
            </a:r>
            <a:r>
              <a:rPr lang="en-US" sz="2200" cap="none" dirty="0" err="1">
                <a:solidFill>
                  <a:srgbClr val="FFFFFF"/>
                </a:solidFill>
              </a:rPr>
              <a:t>ering</a:t>
            </a:r>
            <a:r>
              <a:rPr lang="en-US" sz="2200" cap="none" dirty="0">
                <a:solidFill>
                  <a:srgbClr val="FFFFFF"/>
                </a:solidFill>
              </a:rPr>
              <a:t> </a:t>
            </a:r>
            <a:r>
              <a:rPr lang="en-US" sz="2200" cap="none" dirty="0" err="1">
                <a:solidFill>
                  <a:srgbClr val="FFFFFF"/>
                </a:solidFill>
              </a:rPr>
              <a:t>dialami</a:t>
            </a:r>
            <a:r>
              <a:rPr lang="en-US" sz="2200" cap="none" dirty="0">
                <a:solidFill>
                  <a:srgbClr val="FFFFFF"/>
                </a:solidFill>
              </a:rPr>
              <a:t> </a:t>
            </a:r>
            <a:r>
              <a:rPr lang="en-US" sz="2200" cap="none" dirty="0" err="1">
                <a:solidFill>
                  <a:srgbClr val="FFFFFF"/>
                </a:solidFill>
              </a:rPr>
              <a:t>dalam</a:t>
            </a:r>
            <a:r>
              <a:rPr lang="en-US" sz="2200" cap="none" dirty="0">
                <a:solidFill>
                  <a:srgbClr val="FFFFFF"/>
                </a:solidFill>
              </a:rPr>
              <a:t> </a:t>
            </a:r>
            <a:r>
              <a:rPr lang="en-US" sz="2200" cap="none" dirty="0" err="1">
                <a:solidFill>
                  <a:srgbClr val="FFFFFF"/>
                </a:solidFill>
              </a:rPr>
              <a:t>suatu</a:t>
            </a:r>
            <a:r>
              <a:rPr lang="en-US" sz="2200" cap="none" dirty="0">
                <a:solidFill>
                  <a:srgbClr val="FFFFFF"/>
                </a:solidFill>
              </a:rPr>
              <a:t> </a:t>
            </a:r>
            <a:r>
              <a:rPr lang="en-US" sz="2200" cap="none" dirty="0" err="1">
                <a:solidFill>
                  <a:srgbClr val="FFFFFF"/>
                </a:solidFill>
              </a:rPr>
              <a:t>kondisi</a:t>
            </a:r>
            <a:r>
              <a:rPr lang="en-US" sz="2200" cap="none" dirty="0">
                <a:solidFill>
                  <a:srgbClr val="FFFFFF"/>
                </a:solidFill>
              </a:rPr>
              <a:t> </a:t>
            </a:r>
            <a:r>
              <a:rPr lang="en-US" sz="2200" cap="none" dirty="0" err="1">
                <a:solidFill>
                  <a:srgbClr val="FFFFFF"/>
                </a:solidFill>
              </a:rPr>
              <a:t>dimana</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sedang</a:t>
            </a:r>
            <a:r>
              <a:rPr lang="en-US" sz="2200" cap="none" dirty="0">
                <a:solidFill>
                  <a:srgbClr val="FFFFFF"/>
                </a:solidFill>
              </a:rPr>
              <a:t> </a:t>
            </a:r>
            <a:r>
              <a:rPr lang="en-US" sz="2200" cap="none" dirty="0" err="1">
                <a:solidFill>
                  <a:srgbClr val="FFFFFF"/>
                </a:solidFill>
              </a:rPr>
              <a:t>berkunjung</a:t>
            </a:r>
            <a:r>
              <a:rPr lang="en-US" sz="2200" cap="none" dirty="0">
                <a:solidFill>
                  <a:srgbClr val="FFFFFF"/>
                </a:solidFill>
              </a:rPr>
              <a:t> </a:t>
            </a:r>
            <a:r>
              <a:rPr lang="en-US" sz="2200" cap="none" dirty="0" err="1">
                <a:solidFill>
                  <a:srgbClr val="FFFFFF"/>
                </a:solidFill>
              </a:rPr>
              <a:t>ke</a:t>
            </a:r>
            <a:r>
              <a:rPr lang="en-US" sz="2200" cap="none" dirty="0">
                <a:solidFill>
                  <a:srgbClr val="FFFFFF"/>
                </a:solidFill>
              </a:rPr>
              <a:t> </a:t>
            </a:r>
            <a:r>
              <a:rPr lang="en-US" sz="2200" cap="none" dirty="0" err="1">
                <a:solidFill>
                  <a:srgbClr val="FFFFFF"/>
                </a:solidFill>
              </a:rPr>
              <a:t>tempat</a:t>
            </a:r>
            <a:r>
              <a:rPr lang="en-US" sz="2200" cap="none" dirty="0">
                <a:solidFill>
                  <a:srgbClr val="FFFFFF"/>
                </a:solidFill>
              </a:rPr>
              <a:t> </a:t>
            </a:r>
            <a:r>
              <a:rPr lang="en-US" sz="2200" cap="none" dirty="0" err="1">
                <a:solidFill>
                  <a:srgbClr val="FFFFFF"/>
                </a:solidFill>
              </a:rPr>
              <a:t>teman</a:t>
            </a:r>
            <a:r>
              <a:rPr lang="en-US" sz="2200" cap="none" dirty="0">
                <a:solidFill>
                  <a:srgbClr val="FFFFFF"/>
                </a:solidFill>
              </a:rPr>
              <a:t> </a:t>
            </a:r>
            <a:r>
              <a:rPr lang="en-US" sz="2200" cap="none" dirty="0" err="1">
                <a:solidFill>
                  <a:srgbClr val="FFFFFF"/>
                </a:solidFill>
              </a:rPr>
              <a:t>atau</a:t>
            </a:r>
            <a:r>
              <a:rPr lang="en-US" sz="2200" cap="none" dirty="0">
                <a:solidFill>
                  <a:srgbClr val="FFFFFF"/>
                </a:solidFill>
              </a:rPr>
              <a:t> orang lain dan </a:t>
            </a:r>
            <a:r>
              <a:rPr lang="en-US" sz="2200" cap="none" dirty="0" err="1">
                <a:solidFill>
                  <a:srgbClr val="FFFFFF"/>
                </a:solidFill>
              </a:rPr>
              <a:t>saat</a:t>
            </a:r>
            <a:r>
              <a:rPr lang="en-US" sz="2200" cap="none" dirty="0">
                <a:solidFill>
                  <a:srgbClr val="FFFFFF"/>
                </a:solidFill>
              </a:rPr>
              <a:t> </a:t>
            </a:r>
            <a:r>
              <a:rPr lang="en-US" sz="2200" cap="none" dirty="0" err="1">
                <a:solidFill>
                  <a:srgbClr val="FFFFFF"/>
                </a:solidFill>
              </a:rPr>
              <a:t>itu</a:t>
            </a:r>
            <a:r>
              <a:rPr lang="en-US" sz="2200" cap="none" dirty="0">
                <a:solidFill>
                  <a:srgbClr val="FFFFFF"/>
                </a:solidFill>
              </a:rPr>
              <a:t> </a:t>
            </a:r>
            <a:r>
              <a:rPr lang="en-US" sz="2200" cap="none" dirty="0" err="1">
                <a:solidFill>
                  <a:srgbClr val="FFFFFF"/>
                </a:solidFill>
              </a:rPr>
              <a:t>melihat</a:t>
            </a:r>
            <a:r>
              <a:rPr lang="en-US" sz="2200" cap="none" dirty="0">
                <a:solidFill>
                  <a:srgbClr val="FFFFFF"/>
                </a:solidFill>
              </a:rPr>
              <a:t> </a:t>
            </a:r>
            <a:r>
              <a:rPr lang="en-US" sz="2200" cap="none" dirty="0" err="1">
                <a:solidFill>
                  <a:srgbClr val="FFFFFF"/>
                </a:solidFill>
              </a:rPr>
              <a:t>mereka</a:t>
            </a:r>
            <a:r>
              <a:rPr lang="en-US" sz="2200" cap="none" dirty="0">
                <a:solidFill>
                  <a:srgbClr val="FFFFFF"/>
                </a:solidFill>
              </a:rPr>
              <a:t> </a:t>
            </a:r>
            <a:r>
              <a:rPr lang="en-US" sz="2200" cap="none" dirty="0" err="1">
                <a:solidFill>
                  <a:srgbClr val="FFFFFF"/>
                </a:solidFill>
              </a:rPr>
              <a:t>sedang</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a:t>
            </a:r>
            <a:r>
              <a:rPr lang="en-US" sz="2200" cap="none" dirty="0" err="1">
                <a:solidFill>
                  <a:srgbClr val="FFFFFF"/>
                </a:solidFill>
              </a:rPr>
              <a:t>suatu</a:t>
            </a:r>
            <a:r>
              <a:rPr lang="en-US" sz="2200" cap="none" dirty="0">
                <a:solidFill>
                  <a:srgbClr val="FFFFFF"/>
                </a:solidFill>
              </a:rPr>
              <a:t> film dan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tertarik</a:t>
            </a:r>
            <a:r>
              <a:rPr lang="en-US" sz="2200" cap="none" dirty="0">
                <a:solidFill>
                  <a:srgbClr val="FFFFFF"/>
                </a:solidFill>
              </a:rPr>
              <a:t> </a:t>
            </a:r>
            <a:r>
              <a:rPr lang="en-US" sz="2200" cap="none" dirty="0" err="1">
                <a:solidFill>
                  <a:srgbClr val="FFFFFF"/>
                </a:solidFill>
              </a:rPr>
              <a:t>untuk</a:t>
            </a:r>
            <a:r>
              <a:rPr lang="en-US" sz="2200" cap="none" dirty="0">
                <a:solidFill>
                  <a:srgbClr val="FFFFFF"/>
                </a:solidFill>
              </a:rPr>
              <a:t> </a:t>
            </a:r>
            <a:r>
              <a:rPr lang="en-US" sz="2200" cap="none" dirty="0" err="1">
                <a:solidFill>
                  <a:srgbClr val="FFFFFF"/>
                </a:solidFill>
              </a:rPr>
              <a:t>ikut</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film </a:t>
            </a:r>
            <a:r>
              <a:rPr lang="en-US" sz="2200" cap="none" dirty="0" err="1">
                <a:solidFill>
                  <a:srgbClr val="FFFFFF"/>
                </a:solidFill>
              </a:rPr>
              <a:t>tersebut</a:t>
            </a:r>
            <a:r>
              <a:rPr lang="en-US" sz="2200" cap="none" dirty="0">
                <a:solidFill>
                  <a:srgbClr val="FFFFFF"/>
                </a:solidFill>
              </a:rPr>
              <a:t>, </a:t>
            </a:r>
            <a:r>
              <a:rPr lang="en-US" sz="2200" cap="none" dirty="0" err="1">
                <a:solidFill>
                  <a:srgbClr val="FFFFFF"/>
                </a:solidFill>
              </a:rPr>
              <a:t>namun</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sedang</a:t>
            </a:r>
            <a:r>
              <a:rPr lang="en-US" sz="2200" cap="none" dirty="0">
                <a:solidFill>
                  <a:srgbClr val="FFFFFF"/>
                </a:solidFill>
              </a:rPr>
              <a:t> </a:t>
            </a:r>
            <a:r>
              <a:rPr lang="en-US" sz="2200" cap="none" dirty="0" err="1">
                <a:solidFill>
                  <a:srgbClr val="FFFFFF"/>
                </a:solidFill>
              </a:rPr>
              <a:t>tidak</a:t>
            </a:r>
            <a:r>
              <a:rPr lang="en-US" sz="2200" cap="none" dirty="0">
                <a:solidFill>
                  <a:srgbClr val="FFFFFF"/>
                </a:solidFill>
              </a:rPr>
              <a:t> </a:t>
            </a:r>
            <a:r>
              <a:rPr lang="en-US" sz="2200" cap="none" dirty="0" err="1">
                <a:solidFill>
                  <a:srgbClr val="FFFFFF"/>
                </a:solidFill>
              </a:rPr>
              <a:t>memiliki</a:t>
            </a:r>
            <a:r>
              <a:rPr lang="en-US" sz="2200" cap="none" dirty="0">
                <a:solidFill>
                  <a:srgbClr val="FFFFFF"/>
                </a:solidFill>
              </a:rPr>
              <a:t> </a:t>
            </a:r>
            <a:r>
              <a:rPr lang="en-US" sz="2200" cap="none" dirty="0" err="1">
                <a:solidFill>
                  <a:srgbClr val="FFFFFF"/>
                </a:solidFill>
              </a:rPr>
              <a:t>cukup</a:t>
            </a:r>
            <a:r>
              <a:rPr lang="en-US" sz="2200" cap="none" dirty="0">
                <a:solidFill>
                  <a:srgbClr val="FFFFFF"/>
                </a:solidFill>
              </a:rPr>
              <a:t> </a:t>
            </a:r>
            <a:r>
              <a:rPr lang="en-US" sz="2200" cap="none" dirty="0" err="1">
                <a:solidFill>
                  <a:srgbClr val="FFFFFF"/>
                </a:solidFill>
              </a:rPr>
              <a:t>waktu</a:t>
            </a:r>
            <a:r>
              <a:rPr lang="en-US" sz="2200" cap="none">
                <a:solidFill>
                  <a:srgbClr val="FFFFFF"/>
                </a:solidFill>
              </a:rPr>
              <a:t> untuk</a:t>
            </a:r>
            <a:r>
              <a:rPr lang="en-US" sz="2200" cap="none" dirty="0">
                <a:solidFill>
                  <a:srgbClr val="FFFFFF"/>
                </a:solidFill>
              </a:rPr>
              <a:t> </a:t>
            </a:r>
            <a:r>
              <a:rPr lang="en-US" sz="2200" cap="none" dirty="0" err="1">
                <a:solidFill>
                  <a:srgbClr val="FFFFFF"/>
                </a:solidFill>
              </a:rPr>
              <a:t>ikut</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film </a:t>
            </a:r>
            <a:r>
              <a:rPr lang="en-US" sz="2200" cap="none" dirty="0" err="1">
                <a:solidFill>
                  <a:srgbClr val="FFFFFF"/>
                </a:solidFill>
              </a:rPr>
              <a:t>tersebut</a:t>
            </a:r>
            <a:r>
              <a:rPr lang="en-US" sz="2200" cap="none" dirty="0">
                <a:solidFill>
                  <a:srgbClr val="FFFFFF"/>
                </a:solidFill>
              </a:rPr>
              <a:t>. </a:t>
            </a:r>
            <a:r>
              <a:rPr lang="en-US" sz="2200" cap="none" dirty="0" err="1">
                <a:solidFill>
                  <a:srgbClr val="FFFFFF"/>
                </a:solidFill>
              </a:rPr>
              <a:t>Biasanya</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hanya</a:t>
            </a:r>
            <a:r>
              <a:rPr lang="en-US" sz="2200" cap="none" dirty="0">
                <a:solidFill>
                  <a:srgbClr val="FFFFFF"/>
                </a:solidFill>
              </a:rPr>
              <a:t> </a:t>
            </a:r>
            <a:r>
              <a:rPr lang="en-US" sz="2200" cap="none" dirty="0" err="1">
                <a:solidFill>
                  <a:srgbClr val="FFFFFF"/>
                </a:solidFill>
              </a:rPr>
              <a:t>mengingat</a:t>
            </a:r>
            <a:r>
              <a:rPr lang="en-US" sz="2200" cap="none" dirty="0">
                <a:solidFill>
                  <a:srgbClr val="FFFFFF"/>
                </a:solidFill>
              </a:rPr>
              <a:t> </a:t>
            </a:r>
            <a:r>
              <a:rPr lang="en-US" sz="2200" cap="none" dirty="0" err="1">
                <a:solidFill>
                  <a:srgbClr val="FFFFFF"/>
                </a:solidFill>
              </a:rPr>
              <a:t>judul</a:t>
            </a:r>
            <a:r>
              <a:rPr lang="en-US" sz="2200" cap="none" dirty="0">
                <a:solidFill>
                  <a:srgbClr val="FFFFFF"/>
                </a:solidFill>
              </a:rPr>
              <a:t> </a:t>
            </a:r>
            <a:r>
              <a:rPr lang="en-US" sz="2200" cap="none" dirty="0" err="1">
                <a:solidFill>
                  <a:srgbClr val="FFFFFF"/>
                </a:solidFill>
              </a:rPr>
              <a:t>filmnya</a:t>
            </a:r>
            <a:r>
              <a:rPr lang="en-US" sz="2200" cap="none" dirty="0">
                <a:solidFill>
                  <a:srgbClr val="FFFFFF"/>
                </a:solidFill>
              </a:rPr>
              <a:t> </a:t>
            </a:r>
            <a:r>
              <a:rPr lang="en-US" sz="2200" cap="none" dirty="0" err="1">
                <a:solidFill>
                  <a:srgbClr val="FFFFFF"/>
                </a:solidFill>
              </a:rPr>
              <a:t>saja</a:t>
            </a:r>
            <a:r>
              <a:rPr lang="en-US" sz="2200" cap="none" dirty="0">
                <a:solidFill>
                  <a:srgbClr val="FFFFFF"/>
                </a:solidFill>
              </a:rPr>
              <a:t>, </a:t>
            </a:r>
            <a:r>
              <a:rPr lang="en-US" sz="2200" cap="none" dirty="0" err="1">
                <a:solidFill>
                  <a:srgbClr val="FFFFFF"/>
                </a:solidFill>
              </a:rPr>
              <a:t>namun</a:t>
            </a:r>
            <a:r>
              <a:rPr lang="en-US" sz="2200" cap="none" dirty="0">
                <a:solidFill>
                  <a:srgbClr val="FFFFFF"/>
                </a:solidFill>
              </a:rPr>
              <a:t> </a:t>
            </a:r>
            <a:r>
              <a:rPr lang="en-US" sz="2200" cap="none" dirty="0" err="1">
                <a:solidFill>
                  <a:srgbClr val="FFFFFF"/>
                </a:solidFill>
              </a:rPr>
              <a:t>karena</a:t>
            </a:r>
            <a:r>
              <a:rPr lang="en-US" sz="2200" cap="none" dirty="0">
                <a:solidFill>
                  <a:srgbClr val="FFFFFF"/>
                </a:solidFill>
              </a:rPr>
              <a:t> </a:t>
            </a:r>
            <a:r>
              <a:rPr lang="en-US" sz="2200" cap="none" dirty="0" err="1">
                <a:solidFill>
                  <a:srgbClr val="FFFFFF"/>
                </a:solidFill>
              </a:rPr>
              <a:t>satu</a:t>
            </a:r>
            <a:r>
              <a:rPr lang="en-US" sz="2200" cap="none" dirty="0">
                <a:solidFill>
                  <a:srgbClr val="FFFFFF"/>
                </a:solidFill>
              </a:rPr>
              <a:t> dan lain </a:t>
            </a:r>
            <a:r>
              <a:rPr lang="en-US" sz="2200" cap="none" dirty="0" err="1">
                <a:solidFill>
                  <a:srgbClr val="FFFFFF"/>
                </a:solidFill>
              </a:rPr>
              <a:t>hal</a:t>
            </a:r>
            <a:r>
              <a:rPr lang="en-US" sz="2200" cap="none" dirty="0">
                <a:solidFill>
                  <a:srgbClr val="FFFFFF"/>
                </a:solidFill>
              </a:rPr>
              <a:t> </a:t>
            </a:r>
            <a:r>
              <a:rPr lang="en-US" sz="2200" cap="none" dirty="0" err="1">
                <a:solidFill>
                  <a:srgbClr val="FFFFFF"/>
                </a:solidFill>
              </a:rPr>
              <a:t>ketika</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sudah</a:t>
            </a:r>
            <a:r>
              <a:rPr lang="en-US" sz="2200" cap="none" dirty="0">
                <a:solidFill>
                  <a:srgbClr val="FFFFFF"/>
                </a:solidFill>
              </a:rPr>
              <a:t> </a:t>
            </a:r>
            <a:r>
              <a:rPr lang="en-US" sz="2200" cap="none" dirty="0" err="1">
                <a:solidFill>
                  <a:srgbClr val="FFFFFF"/>
                </a:solidFill>
              </a:rPr>
              <a:t>memiliki</a:t>
            </a:r>
            <a:r>
              <a:rPr lang="en-US" sz="2200" cap="none" dirty="0">
                <a:solidFill>
                  <a:srgbClr val="FFFFFF"/>
                </a:solidFill>
              </a:rPr>
              <a:t> </a:t>
            </a:r>
            <a:r>
              <a:rPr lang="en-US" sz="2200" cap="none" dirty="0" err="1">
                <a:solidFill>
                  <a:srgbClr val="FFFFFF"/>
                </a:solidFill>
              </a:rPr>
              <a:t>cukup</a:t>
            </a:r>
            <a:r>
              <a:rPr lang="en-US" sz="2200" cap="none" dirty="0">
                <a:solidFill>
                  <a:srgbClr val="FFFFFF"/>
                </a:solidFill>
              </a:rPr>
              <a:t> </a:t>
            </a:r>
            <a:r>
              <a:rPr lang="en-US" sz="2200" cap="none" dirty="0" err="1">
                <a:solidFill>
                  <a:srgbClr val="FFFFFF"/>
                </a:solidFill>
              </a:rPr>
              <a:t>waktu</a:t>
            </a:r>
            <a:r>
              <a:rPr lang="en-US" sz="2200" cap="none" dirty="0">
                <a:solidFill>
                  <a:srgbClr val="FFFFFF"/>
                </a:solidFill>
              </a:rPr>
              <a:t> dan </a:t>
            </a:r>
            <a:r>
              <a:rPr lang="en-US" sz="2200" cap="none" dirty="0" err="1">
                <a:solidFill>
                  <a:srgbClr val="FFFFFF"/>
                </a:solidFill>
              </a:rPr>
              <a:t>siap</a:t>
            </a:r>
            <a:r>
              <a:rPr lang="en-US" sz="2200" cap="none" dirty="0">
                <a:solidFill>
                  <a:srgbClr val="FFFFFF"/>
                </a:solidFill>
              </a:rPr>
              <a:t> </a:t>
            </a:r>
            <a:r>
              <a:rPr lang="en-US" sz="2200" cap="none" dirty="0" err="1">
                <a:solidFill>
                  <a:srgbClr val="FFFFFF"/>
                </a:solidFill>
              </a:rPr>
              <a:t>untuk</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film </a:t>
            </a:r>
            <a:r>
              <a:rPr lang="en-US" sz="2200" cap="none" dirty="0" err="1">
                <a:solidFill>
                  <a:srgbClr val="FFFFFF"/>
                </a:solidFill>
              </a:rPr>
              <a:t>tetapi</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sudah</a:t>
            </a:r>
            <a:r>
              <a:rPr lang="en-US" sz="2200" cap="none" dirty="0">
                <a:solidFill>
                  <a:srgbClr val="FFFFFF"/>
                </a:solidFill>
              </a:rPr>
              <a:t> </a:t>
            </a:r>
            <a:r>
              <a:rPr lang="en-US" sz="2200" cap="none" dirty="0" err="1">
                <a:solidFill>
                  <a:srgbClr val="FFFFFF"/>
                </a:solidFill>
              </a:rPr>
              <a:t>lupa</a:t>
            </a:r>
            <a:r>
              <a:rPr lang="en-US" sz="2200" cap="none" dirty="0">
                <a:solidFill>
                  <a:srgbClr val="FFFFFF"/>
                </a:solidFill>
              </a:rPr>
              <a:t> </a:t>
            </a:r>
            <a:r>
              <a:rPr lang="en-US" sz="2200" cap="none" dirty="0" err="1">
                <a:solidFill>
                  <a:srgbClr val="FFFFFF"/>
                </a:solidFill>
              </a:rPr>
              <a:t>dengan</a:t>
            </a:r>
            <a:r>
              <a:rPr lang="en-US" sz="2200" cap="none" dirty="0">
                <a:solidFill>
                  <a:srgbClr val="FFFFFF"/>
                </a:solidFill>
              </a:rPr>
              <a:t> </a:t>
            </a:r>
            <a:r>
              <a:rPr lang="en-US" sz="2200" cap="none" dirty="0" err="1">
                <a:solidFill>
                  <a:srgbClr val="FFFFFF"/>
                </a:solidFill>
              </a:rPr>
              <a:t>judul</a:t>
            </a:r>
            <a:r>
              <a:rPr lang="en-US" sz="2200" cap="none" dirty="0">
                <a:solidFill>
                  <a:srgbClr val="FFFFFF"/>
                </a:solidFill>
              </a:rPr>
              <a:t> film </a:t>
            </a:r>
            <a:r>
              <a:rPr lang="en-US" sz="2200" cap="none" dirty="0" err="1">
                <a:solidFill>
                  <a:srgbClr val="FFFFFF"/>
                </a:solidFill>
              </a:rPr>
              <a:t>tadi</a:t>
            </a:r>
            <a:r>
              <a:rPr lang="en-US" sz="2200" cap="none" dirty="0">
                <a:solidFill>
                  <a:srgbClr val="FFFFFF"/>
                </a:solidFill>
              </a:rPr>
              <a:t>. Jadi </a:t>
            </a:r>
            <a:r>
              <a:rPr lang="en-US" sz="2200" cap="none" dirty="0" err="1">
                <a:solidFill>
                  <a:srgbClr val="FFFFFF"/>
                </a:solidFill>
              </a:rPr>
              <a:t>diharapkan</a:t>
            </a:r>
            <a:r>
              <a:rPr lang="en-US" sz="2200" cap="none" dirty="0">
                <a:solidFill>
                  <a:srgbClr val="FFFFFF"/>
                </a:solidFill>
              </a:rPr>
              <a:t> </a:t>
            </a:r>
            <a:r>
              <a:rPr lang="en-US" sz="2200" cap="none" dirty="0" err="1">
                <a:solidFill>
                  <a:srgbClr val="FFFFFF"/>
                </a:solidFill>
              </a:rPr>
              <a:t>aplikasi</a:t>
            </a:r>
            <a:r>
              <a:rPr lang="en-US" sz="2200" cap="none" dirty="0">
                <a:solidFill>
                  <a:srgbClr val="FFFFFF"/>
                </a:solidFill>
              </a:rPr>
              <a:t> </a:t>
            </a:r>
            <a:r>
              <a:rPr lang="en-US" sz="2200" cap="none" dirty="0" err="1">
                <a:solidFill>
                  <a:srgbClr val="FFFFFF"/>
                </a:solidFill>
              </a:rPr>
              <a:t>ini</a:t>
            </a:r>
            <a:r>
              <a:rPr lang="en-US" sz="2200" cap="none" dirty="0">
                <a:solidFill>
                  <a:srgbClr val="FFFFFF"/>
                </a:solidFill>
              </a:rPr>
              <a:t> </a:t>
            </a:r>
            <a:r>
              <a:rPr lang="en-US" sz="2200" cap="none" dirty="0" err="1">
                <a:solidFill>
                  <a:srgbClr val="FFFFFF"/>
                </a:solidFill>
              </a:rPr>
              <a:t>dapat</a:t>
            </a:r>
            <a:r>
              <a:rPr lang="en-US" sz="2200" cap="none" dirty="0">
                <a:solidFill>
                  <a:srgbClr val="FFFFFF"/>
                </a:solidFill>
              </a:rPr>
              <a:t> </a:t>
            </a:r>
            <a:r>
              <a:rPr lang="en-US" sz="2200" cap="none" dirty="0" err="1">
                <a:solidFill>
                  <a:srgbClr val="FFFFFF"/>
                </a:solidFill>
              </a:rPr>
              <a:t>membantu</a:t>
            </a:r>
            <a:r>
              <a:rPr lang="en-US" sz="2200" cap="none" dirty="0">
                <a:solidFill>
                  <a:srgbClr val="FFFFFF"/>
                </a:solidFill>
              </a:rPr>
              <a:t> </a:t>
            </a:r>
            <a:r>
              <a:rPr lang="en-US" sz="2200" cap="none" dirty="0" err="1">
                <a:solidFill>
                  <a:srgbClr val="FFFFFF"/>
                </a:solidFill>
              </a:rPr>
              <a:t>membuatkan</a:t>
            </a:r>
            <a:r>
              <a:rPr lang="en-US" sz="2200" cap="none" dirty="0">
                <a:solidFill>
                  <a:srgbClr val="FFFFFF"/>
                </a:solidFill>
              </a:rPr>
              <a:t> list </a:t>
            </a:r>
            <a:r>
              <a:rPr lang="en-US" sz="2200" cap="none" dirty="0" err="1">
                <a:solidFill>
                  <a:srgbClr val="FFFFFF"/>
                </a:solidFill>
              </a:rPr>
              <a:t>judul</a:t>
            </a:r>
            <a:r>
              <a:rPr lang="en-US" sz="2200" cap="none" dirty="0">
                <a:solidFill>
                  <a:srgbClr val="FFFFFF"/>
                </a:solidFill>
              </a:rPr>
              <a:t> film yang </a:t>
            </a:r>
            <a:r>
              <a:rPr lang="en-US" sz="2200" cap="none" dirty="0" err="1">
                <a:solidFill>
                  <a:srgbClr val="FFFFFF"/>
                </a:solidFill>
              </a:rPr>
              <a:t>mau</a:t>
            </a:r>
            <a:r>
              <a:rPr lang="en-US" sz="2200" cap="none" dirty="0">
                <a:solidFill>
                  <a:srgbClr val="FFFFFF"/>
                </a:solidFill>
              </a:rPr>
              <a:t> </a:t>
            </a:r>
            <a:r>
              <a:rPr lang="en-US" sz="2200" cap="none" dirty="0" err="1">
                <a:solidFill>
                  <a:srgbClr val="FFFFFF"/>
                </a:solidFill>
              </a:rPr>
              <a:t>ditonton</a:t>
            </a:r>
            <a:r>
              <a:rPr lang="en-US" sz="2200" cap="none" dirty="0">
                <a:solidFill>
                  <a:srgbClr val="FFFFFF"/>
                </a:solidFill>
              </a:rPr>
              <a:t> </a:t>
            </a:r>
            <a:r>
              <a:rPr lang="en-US" sz="2200" cap="none" dirty="0" err="1">
                <a:solidFill>
                  <a:srgbClr val="FFFFFF"/>
                </a:solidFill>
              </a:rPr>
              <a:t>nanti</a:t>
            </a:r>
            <a:endParaRPr lang="en-US" sz="22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Landasan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395320"/>
            <a:ext cx="10058400" cy="3892168"/>
          </a:xfrm>
        </p:spPr>
        <p:txBody>
          <a:bodyPr anchor="ctr">
            <a:normAutofit fontScale="90000"/>
          </a:bodyPr>
          <a:lstStyle/>
          <a:p>
            <a:pPr lvl="0"/>
            <a:r>
              <a:rPr lang="en-US" sz="3200" b="1" u="sng" dirty="0" err="1">
                <a:solidFill>
                  <a:srgbClr val="FFFFFF"/>
                </a:solidFill>
              </a:rPr>
              <a:t>Lingkup</a:t>
            </a:r>
            <a:br>
              <a:rPr lang="en-US" sz="4800" i="1" dirty="0">
                <a:solidFill>
                  <a:srgbClr val="FFFFFF"/>
                </a:solidFill>
              </a:rPr>
            </a:br>
            <a:br>
              <a:rPr lang="en-US" sz="4800" i="1" dirty="0">
                <a:solidFill>
                  <a:srgbClr val="FFFFFF"/>
                </a:solidFill>
              </a:rPr>
            </a:br>
            <a:r>
              <a:rPr lang="en-US" sz="2700" cap="none" dirty="0">
                <a:solidFill>
                  <a:srgbClr val="FFFFFF"/>
                </a:solidFill>
              </a:rPr>
              <a:t>- </a:t>
            </a:r>
            <a:r>
              <a:rPr lang="en-US" sz="2700" cap="none" dirty="0" err="1">
                <a:solidFill>
                  <a:srgbClr val="FFFFFF"/>
                </a:solidFill>
              </a:rPr>
              <a:t>mencari</a:t>
            </a:r>
            <a:r>
              <a:rPr lang="en-US" sz="2700" cap="none" dirty="0">
                <a:solidFill>
                  <a:srgbClr val="FFFFFF"/>
                </a:solidFill>
              </a:rPr>
              <a:t> film </a:t>
            </a:r>
            <a:r>
              <a:rPr lang="en-US" sz="2700" cap="none" dirty="0" err="1">
                <a:solidFill>
                  <a:srgbClr val="FFFFFF"/>
                </a:solidFill>
              </a:rPr>
              <a:t>berdasarkan</a:t>
            </a:r>
            <a:r>
              <a:rPr lang="en-US" sz="2700" cap="none" dirty="0">
                <a:solidFill>
                  <a:srgbClr val="FFFFFF"/>
                </a:solidFill>
              </a:rPr>
              <a:t> </a:t>
            </a:r>
            <a:r>
              <a:rPr lang="en-US" sz="2700" cap="none" dirty="0" err="1">
                <a:solidFill>
                  <a:srgbClr val="FFFFFF"/>
                </a:solidFill>
              </a:rPr>
              <a:t>judul</a:t>
            </a:r>
            <a:r>
              <a:rPr lang="en-US" sz="2700" cap="none" dirty="0">
                <a:solidFill>
                  <a:srgbClr val="FFFFFF"/>
                </a:solidFill>
              </a:rPr>
              <a:t> film</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menampilkan</a:t>
            </a:r>
            <a:r>
              <a:rPr lang="en-US" sz="2700" cap="none" dirty="0">
                <a:solidFill>
                  <a:srgbClr val="FFFFFF"/>
                </a:solidFill>
              </a:rPr>
              <a:t> </a:t>
            </a:r>
            <a:r>
              <a:rPr lang="en-US" sz="2700" cap="none" dirty="0" err="1">
                <a:solidFill>
                  <a:srgbClr val="FFFFFF"/>
                </a:solidFill>
              </a:rPr>
              <a:t>sinopsis</a:t>
            </a:r>
            <a:r>
              <a:rPr lang="en-US" sz="2700" cap="none" dirty="0">
                <a:solidFill>
                  <a:srgbClr val="FFFFFF"/>
                </a:solidFill>
              </a:rPr>
              <a:t> film dan </a:t>
            </a:r>
            <a:r>
              <a:rPr lang="en-US" sz="2700" cap="none" dirty="0" err="1">
                <a:solidFill>
                  <a:srgbClr val="FFFFFF"/>
                </a:solidFill>
              </a:rPr>
              <a:t>aktor</a:t>
            </a:r>
            <a:r>
              <a:rPr lang="en-US" sz="2700" cap="none" dirty="0">
                <a:solidFill>
                  <a:srgbClr val="FFFFFF"/>
                </a:solidFill>
              </a:rPr>
              <a:t>/</a:t>
            </a:r>
            <a:r>
              <a:rPr lang="en-US" sz="2700" cap="none" dirty="0" err="1">
                <a:solidFill>
                  <a:srgbClr val="FFFFFF"/>
                </a:solidFill>
              </a:rPr>
              <a:t>aktris</a:t>
            </a:r>
            <a:r>
              <a:rPr lang="en-US" sz="2700" cap="none" dirty="0">
                <a:solidFill>
                  <a:srgbClr val="FFFFFF"/>
                </a:solidFill>
              </a:rPr>
              <a:t> </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pemain</a:t>
            </a:r>
            <a:r>
              <a:rPr lang="en-US" sz="2700" cap="none" dirty="0">
                <a:solidFill>
                  <a:srgbClr val="FFFFFF"/>
                </a:solidFill>
              </a:rPr>
              <a:t> di film </a:t>
            </a:r>
            <a:r>
              <a:rPr lang="en-US" sz="2700" cap="none" dirty="0" err="1">
                <a:solidFill>
                  <a:srgbClr val="FFFFFF"/>
                </a:solidFill>
              </a:rPr>
              <a:t>tersebut</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Menyimpan</a:t>
            </a:r>
            <a:r>
              <a:rPr lang="en-US" sz="2700" cap="none" dirty="0">
                <a:solidFill>
                  <a:srgbClr val="FFFFFF"/>
                </a:solidFill>
              </a:rPr>
              <a:t> list film-film (</a:t>
            </a:r>
            <a:r>
              <a:rPr lang="en-US" sz="2700" cap="none" dirty="0" err="1">
                <a:solidFill>
                  <a:srgbClr val="FFFFFF"/>
                </a:solidFill>
              </a:rPr>
              <a:t>wishlist</a:t>
            </a:r>
            <a:r>
              <a:rPr lang="en-US" sz="2700" cap="none" dirty="0">
                <a:solidFill>
                  <a:srgbClr val="FFFFFF"/>
                </a:solidFill>
              </a:rPr>
              <a:t>) yang </a:t>
            </a:r>
            <a:r>
              <a:rPr lang="en-US" sz="2700" cap="none" dirty="0" err="1">
                <a:solidFill>
                  <a:srgbClr val="FFFFFF"/>
                </a:solidFill>
              </a:rPr>
              <a:t>ingin</a:t>
            </a:r>
            <a:r>
              <a:rPr lang="en-US" sz="2700" cap="none" dirty="0">
                <a:solidFill>
                  <a:srgbClr val="FFFFFF"/>
                </a:solidFill>
              </a:rPr>
              <a:t> </a:t>
            </a:r>
            <a:r>
              <a:rPr lang="en-US" sz="2700" cap="none" dirty="0" err="1">
                <a:solidFill>
                  <a:srgbClr val="FFFFFF"/>
                </a:solidFill>
              </a:rPr>
              <a:t>ditonton</a:t>
            </a:r>
            <a:r>
              <a:rPr lang="en-US" sz="2700" cap="none" dirty="0">
                <a:solidFill>
                  <a:srgbClr val="FFFFFF"/>
                </a:solidFill>
              </a:rPr>
              <a:t> </a:t>
            </a:r>
            <a:r>
              <a:rPr lang="en-US" sz="2700" cap="none" dirty="0" err="1">
                <a:solidFill>
                  <a:srgbClr val="FFFFFF"/>
                </a:solidFill>
              </a:rPr>
              <a:t>diwaktu</a:t>
            </a:r>
            <a:r>
              <a:rPr lang="en-US" sz="2700" cap="none" dirty="0">
                <a:solidFill>
                  <a:srgbClr val="FFFFFF"/>
                </a:solidFill>
              </a:rPr>
              <a:t> lain</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Menampilkan</a:t>
            </a:r>
            <a:r>
              <a:rPr lang="en-US" sz="2700" cap="none" dirty="0">
                <a:solidFill>
                  <a:srgbClr val="FFFFFF"/>
                </a:solidFill>
              </a:rPr>
              <a:t> list film yang </a:t>
            </a:r>
            <a:r>
              <a:rPr lang="en-US" sz="2700" cap="none" dirty="0" err="1">
                <a:solidFill>
                  <a:srgbClr val="FFFFFF"/>
                </a:solidFill>
              </a:rPr>
              <a:t>sudah</a:t>
            </a:r>
            <a:r>
              <a:rPr lang="en-US" sz="2700" cap="none" dirty="0">
                <a:solidFill>
                  <a:srgbClr val="FFFFFF"/>
                </a:solidFill>
              </a:rPr>
              <a:t> </a:t>
            </a:r>
            <a:r>
              <a:rPr lang="en-US" sz="2700" cap="none" dirty="0" err="1">
                <a:solidFill>
                  <a:srgbClr val="FFFFFF"/>
                </a:solidFill>
              </a:rPr>
              <a:t>disimpan</a:t>
            </a:r>
            <a:r>
              <a:rPr lang="en-US" sz="2700" cap="none" dirty="0">
                <a:solidFill>
                  <a:srgbClr val="FFFFFF"/>
                </a:solidFill>
              </a:rPr>
              <a:t> </a:t>
            </a:r>
            <a:r>
              <a:rPr lang="en-US" sz="2700" cap="none" dirty="0" err="1">
                <a:solidFill>
                  <a:srgbClr val="FFFFFF"/>
                </a:solidFill>
              </a:rPr>
              <a:t>sebagai</a:t>
            </a:r>
            <a:r>
              <a:rPr lang="en-US" sz="2700" cap="none" dirty="0">
                <a:solidFill>
                  <a:srgbClr val="FFFFFF"/>
                </a:solidFill>
              </a:rPr>
              <a:t> </a:t>
            </a:r>
            <a:r>
              <a:rPr lang="en-US" sz="2700" cap="none" dirty="0" err="1">
                <a:solidFill>
                  <a:srgbClr val="FFFFFF"/>
                </a:solidFill>
              </a:rPr>
              <a:t>wishlist</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mengunakan</a:t>
            </a:r>
            <a:r>
              <a:rPr lang="en-US" sz="2700" cap="none" dirty="0">
                <a:solidFill>
                  <a:srgbClr val="FFFFFF"/>
                </a:solidFill>
              </a:rPr>
              <a:t> open </a:t>
            </a:r>
            <a:r>
              <a:rPr lang="en-US" sz="2700" cap="none" dirty="0" err="1">
                <a:solidFill>
                  <a:srgbClr val="FFFFFF"/>
                </a:solidFill>
              </a:rPr>
              <a:t>api</a:t>
            </a:r>
            <a:r>
              <a:rPr lang="en-US" sz="2700" cap="none" dirty="0">
                <a:solidFill>
                  <a:srgbClr val="FFFFFF"/>
                </a:solidFill>
              </a:rPr>
              <a:t> IMDB Movie </a:t>
            </a:r>
            <a:r>
              <a:rPr lang="en-US" sz="3100" cap="none" dirty="0">
                <a:solidFill>
                  <a:srgbClr val="FFFFFF"/>
                </a:solidFill>
              </a:rPr>
              <a:t>Database</a:t>
            </a:r>
            <a:endParaRPr lang="en-US" sz="31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Lingkup</a:t>
            </a:r>
            <a:endParaRPr lang="en-US" sz="1400" dirty="0">
              <a:solidFill>
                <a:srgbClr val="FFFFFF"/>
              </a:solidFill>
            </a:endParaRPr>
          </a:p>
        </p:txBody>
      </p:sp>
    </p:spTree>
    <p:extLst>
      <p:ext uri="{BB962C8B-B14F-4D97-AF65-F5344CB8AC3E}">
        <p14:creationId xmlns:p14="http://schemas.microsoft.com/office/powerpoint/2010/main" val="425735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712820"/>
            <a:ext cx="4699000" cy="3643280"/>
          </a:xfrm>
        </p:spPr>
        <p:txBody>
          <a:bodyPr anchor="ctr">
            <a:normAutofit/>
          </a:bodyPr>
          <a:lstStyle/>
          <a:p>
            <a:pPr lvl="0"/>
            <a:r>
              <a:rPr lang="en-US" sz="3200" b="1" u="sng" dirty="0">
                <a:solidFill>
                  <a:srgbClr val="FFFFFF"/>
                </a:solidFill>
              </a:rPr>
              <a:t>ERD</a:t>
            </a:r>
            <a:br>
              <a:rPr lang="en-US" sz="3200" b="1" u="sng" dirty="0">
                <a:solidFill>
                  <a:srgbClr val="FFFFFF"/>
                </a:solidFill>
              </a:rPr>
            </a:br>
            <a:br>
              <a:rPr lang="en-US" sz="3200" b="1" u="sng" dirty="0">
                <a:solidFill>
                  <a:srgbClr val="FFFFFF"/>
                </a:solidFill>
              </a:rPr>
            </a:br>
            <a:r>
              <a:rPr lang="en-US" sz="2400" cap="none" dirty="0" err="1">
                <a:solidFill>
                  <a:srgbClr val="FFFFFF"/>
                </a:solidFill>
              </a:rPr>
              <a:t>T</a:t>
            </a:r>
            <a:r>
              <a:rPr lang="en-US" sz="2400" cap="none" dirty="0" err="1"/>
              <a:t>erdapat</a:t>
            </a:r>
            <a:r>
              <a:rPr lang="en-US" sz="2700" cap="none" dirty="0"/>
              <a:t> 3 table </a:t>
            </a:r>
            <a:r>
              <a:rPr lang="en-US" sz="2700" cap="none" dirty="0" err="1"/>
              <a:t>dalam</a:t>
            </a:r>
            <a:r>
              <a:rPr lang="en-US" sz="2700" cap="none" dirty="0"/>
              <a:t> </a:t>
            </a:r>
            <a:r>
              <a:rPr lang="en-US" sz="2700" cap="none" dirty="0" err="1"/>
              <a:t>satu</a:t>
            </a:r>
            <a:r>
              <a:rPr lang="en-US" sz="2700" cap="none" dirty="0"/>
              <a:t> database, </a:t>
            </a:r>
            <a:r>
              <a:rPr lang="en-US" sz="2700" cap="none" dirty="0" err="1"/>
              <a:t>yaitu</a:t>
            </a:r>
            <a:r>
              <a:rPr lang="en-US" sz="2700" cap="none" dirty="0"/>
              <a:t> :</a:t>
            </a:r>
            <a:br>
              <a:rPr lang="en-US" sz="2700" cap="none" dirty="0"/>
            </a:br>
            <a:r>
              <a:rPr lang="en-US" sz="2700" cap="none" dirty="0"/>
              <a:t>1. </a:t>
            </a:r>
            <a:r>
              <a:rPr lang="en-US" sz="2700" cap="none" dirty="0" err="1"/>
              <a:t>tabel</a:t>
            </a:r>
            <a:r>
              <a:rPr lang="en-US" sz="2700" cap="none" dirty="0"/>
              <a:t> user</a:t>
            </a:r>
            <a:br>
              <a:rPr lang="en-US" sz="2700" cap="none" dirty="0"/>
            </a:br>
            <a:r>
              <a:rPr lang="en-US" sz="2700" cap="none" dirty="0"/>
              <a:t>2. </a:t>
            </a:r>
            <a:r>
              <a:rPr lang="en-US" sz="2700" cap="none" dirty="0" err="1"/>
              <a:t>tabel</a:t>
            </a:r>
            <a:r>
              <a:rPr lang="en-US" sz="2700" cap="none" dirty="0"/>
              <a:t> </a:t>
            </a:r>
            <a:r>
              <a:rPr lang="en-US" sz="2700" cap="none" dirty="0" err="1"/>
              <a:t>wishlist</a:t>
            </a:r>
            <a:br>
              <a:rPr lang="en-US" sz="2700" cap="none" dirty="0"/>
            </a:br>
            <a:r>
              <a:rPr lang="en-US" sz="2700" cap="none" dirty="0"/>
              <a:t>3. table link trailer movie</a:t>
            </a:r>
            <a:br>
              <a:rPr lang="en-US" sz="2700" cap="none" dirty="0"/>
            </a:br>
            <a:br>
              <a:rPr lang="en-US" sz="2700" cap="none" dirty="0"/>
            </a:br>
            <a:endParaRPr lang="en-US" sz="27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ERD</a:t>
            </a:r>
          </a:p>
        </p:txBody>
      </p:sp>
      <p:pic>
        <p:nvPicPr>
          <p:cNvPr id="5" name="Picture 4">
            <a:extLst>
              <a:ext uri="{FF2B5EF4-FFF2-40B4-BE49-F238E27FC236}">
                <a16:creationId xmlns:a16="http://schemas.microsoft.com/office/drawing/2014/main" id="{18C59408-18BD-4545-88C3-DB3179C2097C}"/>
              </a:ext>
            </a:extLst>
          </p:cNvPr>
          <p:cNvPicPr>
            <a:picLocks noChangeAspect="1"/>
          </p:cNvPicPr>
          <p:nvPr/>
        </p:nvPicPr>
        <p:blipFill>
          <a:blip r:embed="rId2">
            <a:extLst>
              <a:ext uri="{28A0092B-C50C-407E-A947-70E740481C1C}">
                <a14:useLocalDpi xmlns:a14="http://schemas.microsoft.com/office/drawing/2010/main" val="0"/>
              </a:ext>
            </a:extLst>
          </a:blip>
          <a:srcRect l="1628" r="1628"/>
          <a:stretch/>
        </p:blipFill>
        <p:spPr>
          <a:xfrm>
            <a:off x="5956300" y="1145618"/>
            <a:ext cx="5360107" cy="49995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220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44600" y="2198720"/>
            <a:ext cx="2667000" cy="798480"/>
          </a:xfrm>
        </p:spPr>
        <p:txBody>
          <a:bodyPr anchor="ctr">
            <a:normAutofit/>
          </a:bodyPr>
          <a:lstStyle/>
          <a:p>
            <a:pPr lvl="0"/>
            <a:r>
              <a:rPr lang="en-US" sz="3200" b="1" dirty="0">
                <a:solidFill>
                  <a:srgbClr val="FFFFFF"/>
                </a:solidFill>
              </a:rPr>
              <a:t>Thank YOU</a:t>
            </a:r>
            <a:endParaRPr lang="en-US" sz="2700" b="1" dirty="0">
              <a:solidFill>
                <a:srgbClr val="FFFFFF"/>
              </a:solidFill>
            </a:endParaRPr>
          </a:p>
        </p:txBody>
      </p:sp>
      <p:pic>
        <p:nvPicPr>
          <p:cNvPr id="8" name="Picture 7">
            <a:extLst>
              <a:ext uri="{FF2B5EF4-FFF2-40B4-BE49-F238E27FC236}">
                <a16:creationId xmlns:a16="http://schemas.microsoft.com/office/drawing/2014/main" id="{01BC2D14-198E-4389-A023-B166978A3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882" y="426103"/>
            <a:ext cx="1887344" cy="2807125"/>
          </a:xfrm>
          <a:prstGeom prst="rect">
            <a:avLst/>
          </a:prstGeom>
        </p:spPr>
      </p:pic>
      <p:pic>
        <p:nvPicPr>
          <p:cNvPr id="10" name="Picture 9">
            <a:extLst>
              <a:ext uri="{FF2B5EF4-FFF2-40B4-BE49-F238E27FC236}">
                <a16:creationId xmlns:a16="http://schemas.microsoft.com/office/drawing/2014/main" id="{142E83C2-EE0A-4567-9E52-E7836E306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06" y="2862604"/>
            <a:ext cx="1871417" cy="2807125"/>
          </a:xfrm>
          <a:prstGeom prst="rect">
            <a:avLst/>
          </a:prstGeom>
        </p:spPr>
      </p:pic>
      <p:pic>
        <p:nvPicPr>
          <p:cNvPr id="16" name="Picture 15">
            <a:extLst>
              <a:ext uri="{FF2B5EF4-FFF2-40B4-BE49-F238E27FC236}">
                <a16:creationId xmlns:a16="http://schemas.microsoft.com/office/drawing/2014/main" id="{3E638079-00D4-4A18-8466-531636BD8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669" y="932494"/>
            <a:ext cx="1813607" cy="2685975"/>
          </a:xfrm>
          <a:prstGeom prst="rect">
            <a:avLst/>
          </a:prstGeom>
        </p:spPr>
      </p:pic>
      <p:pic>
        <p:nvPicPr>
          <p:cNvPr id="18" name="Picture 17">
            <a:extLst>
              <a:ext uri="{FF2B5EF4-FFF2-40B4-BE49-F238E27FC236}">
                <a16:creationId xmlns:a16="http://schemas.microsoft.com/office/drawing/2014/main" id="{85DE95F0-E3DA-4DA6-B0CC-603608F623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180" y="440625"/>
            <a:ext cx="1743385" cy="2581975"/>
          </a:xfrm>
          <a:prstGeom prst="rect">
            <a:avLst/>
          </a:prstGeom>
        </p:spPr>
      </p:pic>
      <p:pic>
        <p:nvPicPr>
          <p:cNvPr id="20" name="Picture 19">
            <a:extLst>
              <a:ext uri="{FF2B5EF4-FFF2-40B4-BE49-F238E27FC236}">
                <a16:creationId xmlns:a16="http://schemas.microsoft.com/office/drawing/2014/main" id="{D79C4ECF-2890-4BB2-B218-39D9E505D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1102" y="1177005"/>
            <a:ext cx="1673163" cy="2477975"/>
          </a:xfrm>
          <a:prstGeom prst="rect">
            <a:avLst/>
          </a:prstGeom>
        </p:spPr>
      </p:pic>
      <p:pic>
        <p:nvPicPr>
          <p:cNvPr id="22" name="Picture 21">
            <a:extLst>
              <a:ext uri="{FF2B5EF4-FFF2-40B4-BE49-F238E27FC236}">
                <a16:creationId xmlns:a16="http://schemas.microsoft.com/office/drawing/2014/main" id="{2DAAB1EA-461B-4280-B15D-43CCACF0FB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0509" y="3233228"/>
            <a:ext cx="1974025" cy="2961037"/>
          </a:xfrm>
          <a:prstGeom prst="rect">
            <a:avLst/>
          </a:prstGeom>
        </p:spPr>
      </p:pic>
      <p:pic>
        <p:nvPicPr>
          <p:cNvPr id="14" name="Picture 13">
            <a:extLst>
              <a:ext uri="{FF2B5EF4-FFF2-40B4-BE49-F238E27FC236}">
                <a16:creationId xmlns:a16="http://schemas.microsoft.com/office/drawing/2014/main" id="{5AC3ECFC-12E3-4A3C-8E4C-616823836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1926" y="3033677"/>
            <a:ext cx="1908774" cy="2685975"/>
          </a:xfrm>
          <a:prstGeom prst="rect">
            <a:avLst/>
          </a:prstGeom>
        </p:spPr>
      </p:pic>
    </p:spTree>
    <p:extLst>
      <p:ext uri="{BB962C8B-B14F-4D97-AF65-F5344CB8AC3E}">
        <p14:creationId xmlns:p14="http://schemas.microsoft.com/office/powerpoint/2010/main" val="20854661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817</TotalTime>
  <Words>202</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Movie Wishlist</vt:lpstr>
      <vt:lpstr>Landasan  Sering dialami dalam suatu kondisi dimana kita sedang berkunjung ke tempat teman atau orang lain dan saat itu melihat mereka sedang menonton suatu film dan kita tertarik untuk ikut menonton film tersebut, namun kita sedang tidak memiliki cukup waktu untuk ikut menonton film tersebut. Biasanya kita hanya mengingat judul filmnya saja, namun karena satu dan lain hal ketika kita sudah memiliki cukup waktu dan siap untuk menonton film tetapi kita sudah lupa dengan judul film tadi. Jadi diharapkan aplikasi ini dapat membantu membuatkan list judul film yang mau ditonton nanti</vt:lpstr>
      <vt:lpstr>Lingkup  - mencari film berdasarkan judul film - menampilkan sinopsis film dan aktor/aktris    pemain di film tersebut - Menyimpan list film-film (wishlist) yang ingin ditonton diwaktu lain - Menampilkan list film yang sudah disimpan sebagai wishlist - mengunakan open api IMDB Movie Database</vt:lpstr>
      <vt:lpstr>ERD  Terdapat 3 table dalam satu database, yaitu : 1. tabel user 2. tabel wishlist 3. table link trailer movie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Wishlist</dc:title>
  <dc:creator>Budi Kurniawan</dc:creator>
  <cp:lastModifiedBy>Budi Kurniawan</cp:lastModifiedBy>
  <cp:revision>9</cp:revision>
  <dcterms:created xsi:type="dcterms:W3CDTF">2021-07-31T03:45:17Z</dcterms:created>
  <dcterms:modified xsi:type="dcterms:W3CDTF">2021-08-02T11:52:46Z</dcterms:modified>
</cp:coreProperties>
</file>