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7" r:id="rId2"/>
    <p:sldId id="258" r:id="rId3"/>
    <p:sldId id="259" r:id="rId4"/>
    <p:sldId id="260" r:id="rId5"/>
    <p:sldId id="262" r:id="rId6"/>
    <p:sldId id="263" r:id="rId7"/>
    <p:sldId id="264" r:id="rId8"/>
    <p:sldId id="265" r:id="rId9"/>
    <p:sldId id="266"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Progress</c:v>
                </c:pt>
              </c:strCache>
            </c:strRef>
          </c:tx>
          <c:dPt>
            <c:idx val="0"/>
            <c:bubble3D val="0"/>
            <c:spPr>
              <a:gradFill rotWithShape="1">
                <a:gsLst>
                  <a:gs pos="0">
                    <a:schemeClr val="accent1">
                      <a:tint val="77000"/>
                      <a:tint val="96000"/>
                      <a:satMod val="100000"/>
                      <a:lumMod val="104000"/>
                    </a:schemeClr>
                  </a:gs>
                  <a:gs pos="78000">
                    <a:schemeClr val="accent1">
                      <a:tint val="77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01-04EA-4FF7-AEBF-9A29EE944A99}"/>
              </c:ext>
            </c:extLst>
          </c:dPt>
          <c:dPt>
            <c:idx val="1"/>
            <c:bubble3D val="0"/>
            <c:spPr>
              <a:gradFill rotWithShape="1">
                <a:gsLst>
                  <a:gs pos="0">
                    <a:schemeClr val="accent1">
                      <a:shade val="76000"/>
                      <a:tint val="96000"/>
                      <a:satMod val="100000"/>
                      <a:lumMod val="104000"/>
                    </a:schemeClr>
                  </a:gs>
                  <a:gs pos="78000">
                    <a:schemeClr val="accent1">
                      <a:shade val="76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03-04EA-4FF7-AEBF-9A29EE944A99}"/>
              </c:ext>
            </c:extLst>
          </c:dPt>
          <c:dLbls>
            <c:dLbl>
              <c:idx val="0"/>
              <c:layout>
                <c:manualLayout>
                  <c:x val="-0.16524846241699276"/>
                  <c:y val="3.8789309299843769E-2"/>
                </c:manualLayout>
              </c:layout>
              <c:tx>
                <c:rich>
                  <a:bodyPr/>
                  <a:lstStyle/>
                  <a:p>
                    <a:fld id="{FCE59485-E8D7-42CB-B22D-305D41F96C83}" type="PERCENTAGE">
                      <a:rPr lang="en-US" smtClean="0"/>
                      <a:pPr/>
                      <a:t>[PERCENTAGE]</a:t>
                    </a:fld>
                    <a:endParaRPr lang="en-ID"/>
                  </a:p>
                </c:rich>
              </c:tx>
              <c:dLblPos val="bestFit"/>
              <c:showLegendKey val="0"/>
              <c:showVal val="0"/>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04EA-4FF7-AEBF-9A29EE944A99}"/>
                </c:ext>
              </c:extLst>
            </c:dLbl>
            <c:dLbl>
              <c:idx val="1"/>
              <c:layout>
                <c:manualLayout>
                  <c:x val="0.22655031137813519"/>
                  <c:y val="-0.12412578975950024"/>
                </c:manualLayout>
              </c:layout>
              <c:tx>
                <c:rich>
                  <a:bodyPr/>
                  <a:lstStyle/>
                  <a:p>
                    <a:fld id="{8F0029CC-D22C-431F-B906-33380A1F966A}" type="PERCENTAGE">
                      <a:rPr lang="en-US" smtClean="0"/>
                      <a:pPr/>
                      <a:t>[PERCENTAGE]</a:t>
                    </a:fld>
                    <a:endParaRPr lang="en-ID"/>
                  </a:p>
                </c:rich>
              </c:tx>
              <c:dLblPos val="bestFit"/>
              <c:showLegendKey val="0"/>
              <c:showVal val="0"/>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04EA-4FF7-AEBF-9A29EE944A9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0"/>
            <c:showCatName val="1"/>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Sheet1!$A$2:$A$3</c:f>
              <c:strCache>
                <c:ptCount val="2"/>
                <c:pt idx="0">
                  <c:v>Completed</c:v>
                </c:pt>
                <c:pt idx="1">
                  <c:v>On Progress</c:v>
                </c:pt>
              </c:strCache>
            </c:strRef>
          </c:cat>
          <c:val>
            <c:numRef>
              <c:f>Sheet1!$B$2:$B$3</c:f>
              <c:numCache>
                <c:formatCode>General</c:formatCode>
                <c:ptCount val="2"/>
                <c:pt idx="0">
                  <c:v>35.294117647058826</c:v>
                </c:pt>
                <c:pt idx="1">
                  <c:v>64.705882352941174</c:v>
                </c:pt>
              </c:numCache>
            </c:numRef>
          </c:val>
          <c:extLst>
            <c:ext xmlns:c16="http://schemas.microsoft.com/office/drawing/2014/chart" uri="{C3380CC4-5D6E-409C-BE32-E72D297353CC}">
              <c16:uniqueId val="{00000004-04EA-4FF7-AEBF-9A29EE944A99}"/>
            </c:ext>
          </c:extLst>
        </c:ser>
        <c:dLbls>
          <c:dLblPos val="outEnd"/>
          <c:showLegendKey val="0"/>
          <c:showVal val="0"/>
          <c:showCatName val="1"/>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Progress</c:v>
                </c:pt>
              </c:strCache>
            </c:strRef>
          </c:tx>
          <c:dPt>
            <c:idx val="0"/>
            <c:bubble3D val="0"/>
            <c:spPr>
              <a:gradFill rotWithShape="1">
                <a:gsLst>
                  <a:gs pos="0">
                    <a:schemeClr val="accent1">
                      <a:tint val="77000"/>
                      <a:tint val="96000"/>
                      <a:satMod val="100000"/>
                      <a:lumMod val="104000"/>
                    </a:schemeClr>
                  </a:gs>
                  <a:gs pos="78000">
                    <a:schemeClr val="accent1">
                      <a:tint val="77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03-0001-4D0F-A62B-8E34325DFE91}"/>
              </c:ext>
            </c:extLst>
          </c:dPt>
          <c:dPt>
            <c:idx val="1"/>
            <c:bubble3D val="0"/>
            <c:spPr>
              <a:gradFill rotWithShape="1">
                <a:gsLst>
                  <a:gs pos="0">
                    <a:schemeClr val="accent1">
                      <a:shade val="76000"/>
                      <a:tint val="96000"/>
                      <a:satMod val="100000"/>
                      <a:lumMod val="104000"/>
                    </a:schemeClr>
                  </a:gs>
                  <a:gs pos="78000">
                    <a:schemeClr val="accent1">
                      <a:shade val="76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02-0001-4D0F-A62B-8E34325DFE91}"/>
              </c:ext>
            </c:extLst>
          </c:dPt>
          <c:dLbls>
            <c:dLbl>
              <c:idx val="0"/>
              <c:layout>
                <c:manualLayout>
                  <c:x val="-0.16524846241699276"/>
                  <c:y val="3.8789309299843769E-2"/>
                </c:manualLayout>
              </c:layout>
              <c:tx>
                <c:rich>
                  <a:bodyPr/>
                  <a:lstStyle/>
                  <a:p>
                    <a:fld id="{FCE59485-E8D7-42CB-B22D-305D41F96C83}" type="PERCENTAGE">
                      <a:rPr lang="en-US" smtClean="0"/>
                      <a:pPr/>
                      <a:t>[PERCENTAGE]</a:t>
                    </a:fld>
                    <a:endParaRPr lang="en-ID"/>
                  </a:p>
                </c:rich>
              </c:tx>
              <c:dLblPos val="bestFit"/>
              <c:showLegendKey val="0"/>
              <c:showVal val="0"/>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0001-4D0F-A62B-8E34325DFE91}"/>
                </c:ext>
              </c:extLst>
            </c:dLbl>
            <c:dLbl>
              <c:idx val="1"/>
              <c:layout>
                <c:manualLayout>
                  <c:x val="0.22655031137813519"/>
                  <c:y val="-0.12412578975950024"/>
                </c:manualLayout>
              </c:layout>
              <c:tx>
                <c:rich>
                  <a:bodyPr/>
                  <a:lstStyle/>
                  <a:p>
                    <a:fld id="{8F0029CC-D22C-431F-B906-33380A1F966A}" type="PERCENTAGE">
                      <a:rPr lang="en-US" smtClean="0"/>
                      <a:pPr/>
                      <a:t>[PERCENTAGE]</a:t>
                    </a:fld>
                    <a:endParaRPr lang="en-ID"/>
                  </a:p>
                </c:rich>
              </c:tx>
              <c:dLblPos val="bestFit"/>
              <c:showLegendKey val="0"/>
              <c:showVal val="0"/>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0001-4D0F-A62B-8E34325DFE91}"/>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0"/>
            <c:showCatName val="1"/>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Sheet1!$A$2:$A$3</c:f>
              <c:strCache>
                <c:ptCount val="2"/>
                <c:pt idx="0">
                  <c:v>Completed</c:v>
                </c:pt>
                <c:pt idx="1">
                  <c:v>On Progress</c:v>
                </c:pt>
              </c:strCache>
            </c:strRef>
          </c:cat>
          <c:val>
            <c:numRef>
              <c:f>Sheet1!$B$2:$B$3</c:f>
              <c:numCache>
                <c:formatCode>General</c:formatCode>
                <c:ptCount val="2"/>
                <c:pt idx="0">
                  <c:v>35.294117647058826</c:v>
                </c:pt>
                <c:pt idx="1">
                  <c:v>64.705882352941174</c:v>
                </c:pt>
              </c:numCache>
            </c:numRef>
          </c:val>
          <c:extLst>
            <c:ext xmlns:c16="http://schemas.microsoft.com/office/drawing/2014/chart" uri="{C3380CC4-5D6E-409C-BE32-E72D297353CC}">
              <c16:uniqueId val="{00000000-0001-4D0F-A62B-8E34325DFE91}"/>
            </c:ext>
          </c:extLst>
        </c:ser>
        <c:dLbls>
          <c:dLblPos val="outEnd"/>
          <c:showLegendKey val="0"/>
          <c:showVal val="0"/>
          <c:showCatName val="1"/>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1">
  <a:schemeClr val="accent1"/>
</cs:colorStyle>
</file>

<file path=ppt/charts/colors2.xml><?xml version="1.0" encoding="utf-8"?>
<cs:colorStyle xmlns:cs="http://schemas.microsoft.com/office/drawing/2012/chartStyle" xmlns:a="http://schemas.openxmlformats.org/drawingml/2006/main" meth="withinLinearReversed" id="21">
  <a:schemeClr val="accent1"/>
</cs:colorStyle>
</file>

<file path=ppt/charts/style1.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9184DA70-C731-4C70-880D-CCD4705E623C}" type="datetime1">
              <a:rPr lang="en-US" smtClean="0"/>
              <a:t>8/19/2021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4952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8/19/2021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1887296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2D6E202-B606-4609-B914-27C9371A1F6D}" type="datetime1">
              <a:rPr lang="en-US" smtClean="0"/>
              <a:t>8/19/2021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4151896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2D6E202-B606-4609-B914-27C9371A1F6D}" type="datetime1">
              <a:rPr lang="en-US" smtClean="0"/>
              <a:t>8/19/2021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0902010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62D6E202-B606-4609-B914-27C9371A1F6D}" type="datetime1">
              <a:rPr lang="en-US" smtClean="0"/>
              <a:t>8/19/2021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4652942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8/19/2021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0423766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8/19/2021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0966723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154139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6587DA83-5663-4C9C-B9AA-0B40A3DAFF81}" type="datetime1">
              <a:rPr lang="en-US" smtClean="0"/>
              <a:t>8/19/2021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4859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0524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97669AF7-7BEB-44E4-9852-375E34362B5B}" type="datetime1">
              <a:rPr lang="en-US" smtClean="0"/>
              <a:t>8/19/2021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23516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8/19/2021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60530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8/19/2021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6205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8/19/2021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12949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8/19/2021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62249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8/19/2021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19399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8/19/2021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6547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D6E202-B606-4609-B914-27C9371A1F6D}" type="datetime1">
              <a:rPr lang="en-US" smtClean="0"/>
              <a:t>8/19/2021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305545863"/>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0.jpg"/><Relationship Id="rId7" Type="http://schemas.openxmlformats.org/officeDocument/2006/relationships/image" Target="../media/image14.jpg"/><Relationship Id="rId2" Type="http://schemas.openxmlformats.org/officeDocument/2006/relationships/image" Target="../media/image9.jpg"/><Relationship Id="rId1" Type="http://schemas.openxmlformats.org/officeDocument/2006/relationships/slideLayout" Target="../slideLayouts/slideLayout1.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editor.swagger.io/"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bk88collab/be-project/tree/master" TargetMode="Externa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Movie Wishlist</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solidFill>
                  <a:schemeClr val="tx1">
                    <a:lumMod val="85000"/>
                    <a:lumOff val="15000"/>
                  </a:schemeClr>
                </a:solidFill>
              </a:rPr>
              <a:t>Movie </a:t>
            </a:r>
            <a:r>
              <a:rPr lang="en-US" dirty="0" err="1">
                <a:solidFill>
                  <a:schemeClr val="tx1">
                    <a:lumMod val="85000"/>
                    <a:lumOff val="15000"/>
                  </a:schemeClr>
                </a:solidFill>
              </a:rPr>
              <a:t>wishlist</a:t>
            </a:r>
            <a:r>
              <a:rPr lang="en-US" dirty="0">
                <a:solidFill>
                  <a:schemeClr val="tx1">
                    <a:lumMod val="85000"/>
                    <a:lumOff val="15000"/>
                  </a:schemeClr>
                </a:solidFill>
              </a:rPr>
              <a:t> application</a:t>
            </a:r>
            <a:endParaRPr lang="en-US" sz="2400" dirty="0">
              <a:solidFill>
                <a:schemeClr val="tx1">
                  <a:lumMod val="85000"/>
                  <a:lumOff val="15000"/>
                </a:schemeClr>
              </a:solidFill>
            </a:endParaRPr>
          </a:p>
        </p:txBody>
      </p:sp>
      <p:pic>
        <p:nvPicPr>
          <p:cNvPr id="5" name="Picture 4">
            <a:extLst>
              <a:ext uri="{FF2B5EF4-FFF2-40B4-BE49-F238E27FC236}">
                <a16:creationId xmlns:a16="http://schemas.microsoft.com/office/drawing/2014/main" id="{282CF6DD-7FE8-4063-9551-1B7BBCE92A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4191000" cy="6899654"/>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244600" y="2198720"/>
            <a:ext cx="2667000" cy="798480"/>
          </a:xfrm>
        </p:spPr>
        <p:txBody>
          <a:bodyPr anchor="ctr">
            <a:normAutofit/>
          </a:bodyPr>
          <a:lstStyle/>
          <a:p>
            <a:pPr lvl="0"/>
            <a:r>
              <a:rPr lang="en-US" sz="3200" b="1" dirty="0">
                <a:solidFill>
                  <a:srgbClr val="FFFFFF"/>
                </a:solidFill>
              </a:rPr>
              <a:t>Thank YOU</a:t>
            </a:r>
            <a:endParaRPr lang="en-US" sz="2700" b="1" dirty="0">
              <a:solidFill>
                <a:srgbClr val="FFFFFF"/>
              </a:solidFill>
            </a:endParaRPr>
          </a:p>
        </p:txBody>
      </p:sp>
      <p:pic>
        <p:nvPicPr>
          <p:cNvPr id="8" name="Picture 7">
            <a:extLst>
              <a:ext uri="{FF2B5EF4-FFF2-40B4-BE49-F238E27FC236}">
                <a16:creationId xmlns:a16="http://schemas.microsoft.com/office/drawing/2014/main" id="{01BC2D14-198E-4389-A023-B166978A3C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8882" y="426103"/>
            <a:ext cx="1887344" cy="2807125"/>
          </a:xfrm>
          <a:prstGeom prst="rect">
            <a:avLst/>
          </a:prstGeom>
        </p:spPr>
      </p:pic>
      <p:pic>
        <p:nvPicPr>
          <p:cNvPr id="10" name="Picture 9">
            <a:extLst>
              <a:ext uri="{FF2B5EF4-FFF2-40B4-BE49-F238E27FC236}">
                <a16:creationId xmlns:a16="http://schemas.microsoft.com/office/drawing/2014/main" id="{142E83C2-EE0A-4567-9E52-E7836E3062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8506" y="2862604"/>
            <a:ext cx="1871417" cy="2807125"/>
          </a:xfrm>
          <a:prstGeom prst="rect">
            <a:avLst/>
          </a:prstGeom>
        </p:spPr>
      </p:pic>
      <p:pic>
        <p:nvPicPr>
          <p:cNvPr id="16" name="Picture 15">
            <a:extLst>
              <a:ext uri="{FF2B5EF4-FFF2-40B4-BE49-F238E27FC236}">
                <a16:creationId xmlns:a16="http://schemas.microsoft.com/office/drawing/2014/main" id="{3E638079-00D4-4A18-8466-531636BD87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8669" y="932494"/>
            <a:ext cx="1813607" cy="2685975"/>
          </a:xfrm>
          <a:prstGeom prst="rect">
            <a:avLst/>
          </a:prstGeom>
        </p:spPr>
      </p:pic>
      <p:pic>
        <p:nvPicPr>
          <p:cNvPr id="18" name="Picture 17">
            <a:extLst>
              <a:ext uri="{FF2B5EF4-FFF2-40B4-BE49-F238E27FC236}">
                <a16:creationId xmlns:a16="http://schemas.microsoft.com/office/drawing/2014/main" id="{85DE95F0-E3DA-4DA6-B0CC-603608F6233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05180" y="440625"/>
            <a:ext cx="1743385" cy="2581975"/>
          </a:xfrm>
          <a:prstGeom prst="rect">
            <a:avLst/>
          </a:prstGeom>
        </p:spPr>
      </p:pic>
      <p:pic>
        <p:nvPicPr>
          <p:cNvPr id="20" name="Picture 19">
            <a:extLst>
              <a:ext uri="{FF2B5EF4-FFF2-40B4-BE49-F238E27FC236}">
                <a16:creationId xmlns:a16="http://schemas.microsoft.com/office/drawing/2014/main" id="{D79C4ECF-2890-4BB2-B218-39D9E505D7F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71102" y="1177005"/>
            <a:ext cx="1673163" cy="2477975"/>
          </a:xfrm>
          <a:prstGeom prst="rect">
            <a:avLst/>
          </a:prstGeom>
        </p:spPr>
      </p:pic>
      <p:pic>
        <p:nvPicPr>
          <p:cNvPr id="22" name="Picture 21">
            <a:extLst>
              <a:ext uri="{FF2B5EF4-FFF2-40B4-BE49-F238E27FC236}">
                <a16:creationId xmlns:a16="http://schemas.microsoft.com/office/drawing/2014/main" id="{2DAAB1EA-461B-4280-B15D-43CCACF0FB8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20761" y="3093933"/>
            <a:ext cx="1974025" cy="2961037"/>
          </a:xfrm>
          <a:prstGeom prst="rect">
            <a:avLst/>
          </a:prstGeom>
        </p:spPr>
      </p:pic>
      <p:pic>
        <p:nvPicPr>
          <p:cNvPr id="14" name="Picture 13">
            <a:extLst>
              <a:ext uri="{FF2B5EF4-FFF2-40B4-BE49-F238E27FC236}">
                <a16:creationId xmlns:a16="http://schemas.microsoft.com/office/drawing/2014/main" id="{5AC3ECFC-12E3-4A3C-8E4C-61682383623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092178" y="2898575"/>
            <a:ext cx="1908774" cy="2685975"/>
          </a:xfrm>
          <a:prstGeom prst="rect">
            <a:avLst/>
          </a:prstGeom>
        </p:spPr>
      </p:pic>
    </p:spTree>
    <p:extLst>
      <p:ext uri="{BB962C8B-B14F-4D97-AF65-F5344CB8AC3E}">
        <p14:creationId xmlns:p14="http://schemas.microsoft.com/office/powerpoint/2010/main" val="2085466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66800" y="677696"/>
            <a:ext cx="10058400" cy="4303680"/>
          </a:xfrm>
        </p:spPr>
        <p:txBody>
          <a:bodyPr anchor="ctr">
            <a:noAutofit/>
          </a:bodyPr>
          <a:lstStyle/>
          <a:p>
            <a:pPr lvl="0"/>
            <a:r>
              <a:rPr lang="en-US" sz="2800" b="1" u="sng" dirty="0" err="1"/>
              <a:t>Landasan</a:t>
            </a:r>
            <a:br>
              <a:rPr lang="en-US" sz="2800" i="1" dirty="0">
                <a:solidFill>
                  <a:srgbClr val="FFFFFF"/>
                </a:solidFill>
              </a:rPr>
            </a:br>
            <a:br>
              <a:rPr lang="en-US" sz="2800" i="1" dirty="0">
                <a:solidFill>
                  <a:srgbClr val="FFFFFF"/>
                </a:solidFill>
              </a:rPr>
            </a:br>
            <a:r>
              <a:rPr lang="en-US" sz="2000" i="1" cap="none" dirty="0" err="1">
                <a:solidFill>
                  <a:srgbClr val="FFFFFF"/>
                </a:solidFill>
              </a:rPr>
              <a:t>S</a:t>
            </a:r>
            <a:r>
              <a:rPr lang="en-US" sz="2000" cap="none" dirty="0" err="1">
                <a:solidFill>
                  <a:srgbClr val="FFFFFF"/>
                </a:solidFill>
              </a:rPr>
              <a:t>ering</a:t>
            </a:r>
            <a:r>
              <a:rPr lang="en-US" sz="2000" cap="none" dirty="0">
                <a:solidFill>
                  <a:srgbClr val="FFFFFF"/>
                </a:solidFill>
              </a:rPr>
              <a:t> </a:t>
            </a:r>
            <a:r>
              <a:rPr lang="en-US" sz="2000" cap="none" dirty="0" err="1">
                <a:solidFill>
                  <a:srgbClr val="FFFFFF"/>
                </a:solidFill>
              </a:rPr>
              <a:t>dialami</a:t>
            </a:r>
            <a:r>
              <a:rPr lang="en-US" sz="2000" cap="none" dirty="0">
                <a:solidFill>
                  <a:srgbClr val="FFFFFF"/>
                </a:solidFill>
              </a:rPr>
              <a:t> </a:t>
            </a:r>
            <a:r>
              <a:rPr lang="en-US" sz="2000" cap="none" dirty="0" err="1">
                <a:solidFill>
                  <a:srgbClr val="FFFFFF"/>
                </a:solidFill>
              </a:rPr>
              <a:t>dalam</a:t>
            </a:r>
            <a:r>
              <a:rPr lang="en-US" sz="2000" cap="none" dirty="0">
                <a:solidFill>
                  <a:srgbClr val="FFFFFF"/>
                </a:solidFill>
              </a:rPr>
              <a:t> </a:t>
            </a:r>
            <a:r>
              <a:rPr lang="en-US" sz="2000" cap="none" dirty="0" err="1">
                <a:solidFill>
                  <a:srgbClr val="FFFFFF"/>
                </a:solidFill>
              </a:rPr>
              <a:t>suatu</a:t>
            </a:r>
            <a:r>
              <a:rPr lang="en-US" sz="2000" cap="none" dirty="0">
                <a:solidFill>
                  <a:srgbClr val="FFFFFF"/>
                </a:solidFill>
              </a:rPr>
              <a:t> </a:t>
            </a:r>
            <a:r>
              <a:rPr lang="en-US" sz="2000" cap="none" dirty="0" err="1">
                <a:solidFill>
                  <a:srgbClr val="FFFFFF"/>
                </a:solidFill>
              </a:rPr>
              <a:t>kondisi</a:t>
            </a:r>
            <a:r>
              <a:rPr lang="en-US" sz="2000" cap="none" dirty="0">
                <a:solidFill>
                  <a:srgbClr val="FFFFFF"/>
                </a:solidFill>
              </a:rPr>
              <a:t> </a:t>
            </a:r>
            <a:r>
              <a:rPr lang="en-US" sz="2000" cap="none" dirty="0" err="1">
                <a:solidFill>
                  <a:srgbClr val="FFFFFF"/>
                </a:solidFill>
              </a:rPr>
              <a:t>dimana</a:t>
            </a:r>
            <a:r>
              <a:rPr lang="en-US" sz="2000" cap="none" dirty="0">
                <a:solidFill>
                  <a:srgbClr val="FFFFFF"/>
                </a:solidFill>
              </a:rPr>
              <a:t> </a:t>
            </a:r>
            <a:r>
              <a:rPr lang="en-US" sz="2000" cap="none" dirty="0" err="1">
                <a:solidFill>
                  <a:srgbClr val="FFFFFF"/>
                </a:solidFill>
              </a:rPr>
              <a:t>kita</a:t>
            </a:r>
            <a:r>
              <a:rPr lang="en-US" sz="2000" cap="none" dirty="0">
                <a:solidFill>
                  <a:srgbClr val="FFFFFF"/>
                </a:solidFill>
              </a:rPr>
              <a:t> </a:t>
            </a:r>
            <a:r>
              <a:rPr lang="en-US" sz="2000" cap="none" dirty="0" err="1">
                <a:solidFill>
                  <a:srgbClr val="FFFFFF"/>
                </a:solidFill>
              </a:rPr>
              <a:t>sedang</a:t>
            </a:r>
            <a:r>
              <a:rPr lang="en-US" sz="2000" cap="none" dirty="0">
                <a:solidFill>
                  <a:srgbClr val="FFFFFF"/>
                </a:solidFill>
              </a:rPr>
              <a:t> </a:t>
            </a:r>
            <a:r>
              <a:rPr lang="en-US" sz="2000" cap="none" dirty="0" err="1">
                <a:solidFill>
                  <a:srgbClr val="FFFFFF"/>
                </a:solidFill>
              </a:rPr>
              <a:t>berkunjung</a:t>
            </a:r>
            <a:r>
              <a:rPr lang="en-US" sz="2000" cap="none" dirty="0">
                <a:solidFill>
                  <a:srgbClr val="FFFFFF"/>
                </a:solidFill>
              </a:rPr>
              <a:t> </a:t>
            </a:r>
            <a:r>
              <a:rPr lang="en-US" sz="2000" cap="none" dirty="0" err="1">
                <a:solidFill>
                  <a:srgbClr val="FFFFFF"/>
                </a:solidFill>
              </a:rPr>
              <a:t>ke</a:t>
            </a:r>
            <a:r>
              <a:rPr lang="en-US" sz="2000" cap="none" dirty="0">
                <a:solidFill>
                  <a:srgbClr val="FFFFFF"/>
                </a:solidFill>
              </a:rPr>
              <a:t> </a:t>
            </a:r>
            <a:r>
              <a:rPr lang="en-US" sz="2000" cap="none" dirty="0" err="1">
                <a:solidFill>
                  <a:srgbClr val="FFFFFF"/>
                </a:solidFill>
              </a:rPr>
              <a:t>suatu</a:t>
            </a:r>
            <a:r>
              <a:rPr lang="en-US" sz="2000" cap="none" dirty="0">
                <a:solidFill>
                  <a:srgbClr val="FFFFFF"/>
                </a:solidFill>
              </a:rPr>
              <a:t> </a:t>
            </a:r>
            <a:r>
              <a:rPr lang="en-US" sz="2000" cap="none" dirty="0" err="1">
                <a:solidFill>
                  <a:srgbClr val="FFFFFF"/>
                </a:solidFill>
              </a:rPr>
              <a:t>tempat</a:t>
            </a:r>
            <a:r>
              <a:rPr lang="en-US" sz="2000" cap="none" dirty="0">
                <a:solidFill>
                  <a:srgbClr val="FFFFFF"/>
                </a:solidFill>
              </a:rPr>
              <a:t> dan </a:t>
            </a:r>
            <a:r>
              <a:rPr lang="en-US" sz="2000" cap="none" dirty="0" err="1">
                <a:solidFill>
                  <a:srgbClr val="FFFFFF"/>
                </a:solidFill>
              </a:rPr>
              <a:t>tidak</a:t>
            </a:r>
            <a:r>
              <a:rPr lang="en-US" sz="2000" cap="none" dirty="0">
                <a:solidFill>
                  <a:srgbClr val="FFFFFF"/>
                </a:solidFill>
              </a:rPr>
              <a:t> </a:t>
            </a:r>
            <a:r>
              <a:rPr lang="en-US" sz="2000" cap="none" dirty="0" err="1">
                <a:solidFill>
                  <a:srgbClr val="FFFFFF"/>
                </a:solidFill>
              </a:rPr>
              <a:t>sengaja</a:t>
            </a:r>
            <a:r>
              <a:rPr lang="en-US" sz="2000" cap="none" dirty="0">
                <a:solidFill>
                  <a:srgbClr val="FFFFFF"/>
                </a:solidFill>
              </a:rPr>
              <a:t> </a:t>
            </a:r>
            <a:r>
              <a:rPr lang="en-US" sz="2000" cap="none" dirty="0" err="1">
                <a:solidFill>
                  <a:srgbClr val="FFFFFF"/>
                </a:solidFill>
              </a:rPr>
              <a:t>melihat</a:t>
            </a:r>
            <a:r>
              <a:rPr lang="en-US" sz="2000" cap="none" dirty="0">
                <a:solidFill>
                  <a:srgbClr val="FFFFFF"/>
                </a:solidFill>
              </a:rPr>
              <a:t> </a:t>
            </a:r>
            <a:r>
              <a:rPr lang="en-US" sz="2000" cap="none" dirty="0" err="1">
                <a:solidFill>
                  <a:srgbClr val="FFFFFF"/>
                </a:solidFill>
              </a:rPr>
              <a:t>suatu</a:t>
            </a:r>
            <a:r>
              <a:rPr lang="en-US" sz="2000" cap="none" dirty="0">
                <a:solidFill>
                  <a:srgbClr val="FFFFFF"/>
                </a:solidFill>
              </a:rPr>
              <a:t> </a:t>
            </a:r>
            <a:r>
              <a:rPr lang="en-US" sz="2000" cap="none" dirty="0" err="1">
                <a:solidFill>
                  <a:srgbClr val="FFFFFF"/>
                </a:solidFill>
              </a:rPr>
              <a:t>cuplikan</a:t>
            </a:r>
            <a:r>
              <a:rPr lang="en-US" sz="2000" cap="none" dirty="0">
                <a:solidFill>
                  <a:srgbClr val="FFFFFF"/>
                </a:solidFill>
              </a:rPr>
              <a:t> film yang </a:t>
            </a:r>
            <a:r>
              <a:rPr lang="en-US" sz="2000" cap="none" dirty="0" err="1">
                <a:solidFill>
                  <a:srgbClr val="FFFFFF"/>
                </a:solidFill>
              </a:rPr>
              <a:t>cukup</a:t>
            </a:r>
            <a:r>
              <a:rPr lang="en-US" sz="2000" cap="none" dirty="0">
                <a:solidFill>
                  <a:srgbClr val="FFFFFF"/>
                </a:solidFill>
              </a:rPr>
              <a:t> </a:t>
            </a:r>
            <a:r>
              <a:rPr lang="en-US" sz="2000" cap="none" dirty="0" err="1">
                <a:solidFill>
                  <a:srgbClr val="FFFFFF"/>
                </a:solidFill>
              </a:rPr>
              <a:t>menarik</a:t>
            </a:r>
            <a:r>
              <a:rPr lang="en-US" sz="2000" cap="none" dirty="0">
                <a:solidFill>
                  <a:srgbClr val="FFFFFF"/>
                </a:solidFill>
              </a:rPr>
              <a:t>, </a:t>
            </a:r>
            <a:r>
              <a:rPr lang="en-US" sz="2000" cap="none" dirty="0" err="1">
                <a:solidFill>
                  <a:srgbClr val="FFFFFF"/>
                </a:solidFill>
              </a:rPr>
              <a:t>namun</a:t>
            </a:r>
            <a:r>
              <a:rPr lang="en-US" sz="2000" cap="none" dirty="0">
                <a:solidFill>
                  <a:srgbClr val="FFFFFF"/>
                </a:solidFill>
              </a:rPr>
              <a:t> </a:t>
            </a:r>
            <a:r>
              <a:rPr lang="en-US" sz="2000" cap="none" dirty="0" err="1">
                <a:solidFill>
                  <a:srgbClr val="FFFFFF"/>
                </a:solidFill>
              </a:rPr>
              <a:t>saat</a:t>
            </a:r>
            <a:r>
              <a:rPr lang="en-US" sz="2000" cap="none" dirty="0">
                <a:solidFill>
                  <a:srgbClr val="FFFFFF"/>
                </a:solidFill>
              </a:rPr>
              <a:t> </a:t>
            </a:r>
            <a:r>
              <a:rPr lang="en-US" sz="2000" cap="none" dirty="0" err="1">
                <a:solidFill>
                  <a:srgbClr val="FFFFFF"/>
                </a:solidFill>
              </a:rPr>
              <a:t>itu</a:t>
            </a:r>
            <a:r>
              <a:rPr lang="en-US" sz="2000" cap="none" dirty="0">
                <a:solidFill>
                  <a:srgbClr val="FFFFFF"/>
                </a:solidFill>
              </a:rPr>
              <a:t> </a:t>
            </a:r>
            <a:r>
              <a:rPr lang="en-US" sz="2000" cap="none" dirty="0" err="1">
                <a:solidFill>
                  <a:srgbClr val="FFFFFF"/>
                </a:solidFill>
              </a:rPr>
              <a:t>kita</a:t>
            </a:r>
            <a:r>
              <a:rPr lang="en-US" sz="2000" cap="none" dirty="0">
                <a:solidFill>
                  <a:srgbClr val="FFFFFF"/>
                </a:solidFill>
              </a:rPr>
              <a:t> </a:t>
            </a:r>
            <a:r>
              <a:rPr lang="en-US" sz="2000" cap="none" dirty="0" err="1">
                <a:solidFill>
                  <a:srgbClr val="FFFFFF"/>
                </a:solidFill>
              </a:rPr>
              <a:t>sedang</a:t>
            </a:r>
            <a:r>
              <a:rPr lang="en-US" sz="2000" cap="none" dirty="0">
                <a:solidFill>
                  <a:srgbClr val="FFFFFF"/>
                </a:solidFill>
              </a:rPr>
              <a:t> </a:t>
            </a:r>
            <a:r>
              <a:rPr lang="en-US" sz="2000" cap="none" dirty="0" err="1">
                <a:solidFill>
                  <a:srgbClr val="FFFFFF"/>
                </a:solidFill>
              </a:rPr>
              <a:t>tidak</a:t>
            </a:r>
            <a:r>
              <a:rPr lang="en-US" sz="2000" cap="none" dirty="0">
                <a:solidFill>
                  <a:srgbClr val="FFFFFF"/>
                </a:solidFill>
              </a:rPr>
              <a:t> </a:t>
            </a:r>
            <a:r>
              <a:rPr lang="en-US" sz="2000" cap="none" dirty="0" err="1">
                <a:solidFill>
                  <a:srgbClr val="FFFFFF"/>
                </a:solidFill>
              </a:rPr>
              <a:t>mempunyai</a:t>
            </a:r>
            <a:r>
              <a:rPr lang="en-US" sz="2000" cap="none" dirty="0">
                <a:solidFill>
                  <a:srgbClr val="FFFFFF"/>
                </a:solidFill>
              </a:rPr>
              <a:t> </a:t>
            </a:r>
            <a:r>
              <a:rPr lang="en-US" sz="2000" cap="none" dirty="0" err="1">
                <a:solidFill>
                  <a:srgbClr val="FFFFFF"/>
                </a:solidFill>
              </a:rPr>
              <a:t>waktu</a:t>
            </a:r>
            <a:r>
              <a:rPr lang="en-US" sz="2000" cap="none" dirty="0">
                <a:solidFill>
                  <a:srgbClr val="FFFFFF"/>
                </a:solidFill>
              </a:rPr>
              <a:t> </a:t>
            </a:r>
            <a:r>
              <a:rPr lang="en-US" sz="2000" cap="none" dirty="0" err="1">
                <a:solidFill>
                  <a:srgbClr val="FFFFFF"/>
                </a:solidFill>
              </a:rPr>
              <a:t>untuk</a:t>
            </a:r>
            <a:r>
              <a:rPr lang="en-US" sz="2000" cap="none" dirty="0">
                <a:solidFill>
                  <a:srgbClr val="FFFFFF"/>
                </a:solidFill>
              </a:rPr>
              <a:t> </a:t>
            </a:r>
            <a:r>
              <a:rPr lang="en-US" sz="2000" cap="none" dirty="0" err="1">
                <a:solidFill>
                  <a:srgbClr val="FFFFFF"/>
                </a:solidFill>
              </a:rPr>
              <a:t>tetap</a:t>
            </a:r>
            <a:r>
              <a:rPr lang="en-US" sz="2000" cap="none" dirty="0">
                <a:solidFill>
                  <a:srgbClr val="FFFFFF"/>
                </a:solidFill>
              </a:rPr>
              <a:t> </a:t>
            </a:r>
            <a:r>
              <a:rPr lang="en-US" sz="2000" cap="none" dirty="0" err="1">
                <a:solidFill>
                  <a:srgbClr val="FFFFFF"/>
                </a:solidFill>
              </a:rPr>
              <a:t>melanjutkan</a:t>
            </a:r>
            <a:r>
              <a:rPr lang="en-US" sz="2000" cap="none" dirty="0">
                <a:solidFill>
                  <a:srgbClr val="FFFFFF"/>
                </a:solidFill>
              </a:rPr>
              <a:t> </a:t>
            </a:r>
            <a:r>
              <a:rPr lang="en-US" sz="2000" cap="none" dirty="0" err="1">
                <a:solidFill>
                  <a:srgbClr val="FFFFFF"/>
                </a:solidFill>
              </a:rPr>
              <a:t>melihat</a:t>
            </a:r>
            <a:r>
              <a:rPr lang="en-US" sz="2000" cap="none" dirty="0">
                <a:solidFill>
                  <a:srgbClr val="FFFFFF"/>
                </a:solidFill>
              </a:rPr>
              <a:t> </a:t>
            </a:r>
            <a:r>
              <a:rPr lang="en-US" sz="2000" cap="none" dirty="0" err="1">
                <a:solidFill>
                  <a:srgbClr val="FFFFFF"/>
                </a:solidFill>
              </a:rPr>
              <a:t>cuplikan</a:t>
            </a:r>
            <a:r>
              <a:rPr lang="en-US" sz="2000" cap="none" dirty="0">
                <a:solidFill>
                  <a:srgbClr val="FFFFFF"/>
                </a:solidFill>
              </a:rPr>
              <a:t> </a:t>
            </a:r>
            <a:r>
              <a:rPr lang="en-US" sz="2000" cap="none" dirty="0" err="1">
                <a:solidFill>
                  <a:srgbClr val="FFFFFF"/>
                </a:solidFill>
              </a:rPr>
              <a:t>utuh</a:t>
            </a:r>
            <a:r>
              <a:rPr lang="en-US" sz="2000" cap="none" dirty="0">
                <a:solidFill>
                  <a:srgbClr val="FFFFFF"/>
                </a:solidFill>
              </a:rPr>
              <a:t> </a:t>
            </a:r>
            <a:r>
              <a:rPr lang="en-US" sz="2000" cap="none" dirty="0" err="1">
                <a:solidFill>
                  <a:srgbClr val="FFFFFF"/>
                </a:solidFill>
              </a:rPr>
              <a:t>dari</a:t>
            </a:r>
            <a:r>
              <a:rPr lang="en-US" sz="2000" cap="none" dirty="0">
                <a:solidFill>
                  <a:srgbClr val="FFFFFF"/>
                </a:solidFill>
              </a:rPr>
              <a:t> film </a:t>
            </a:r>
            <a:r>
              <a:rPr lang="en-US" sz="2000" cap="none" dirty="0" err="1">
                <a:solidFill>
                  <a:srgbClr val="FFFFFF"/>
                </a:solidFill>
              </a:rPr>
              <a:t>tersebut</a:t>
            </a:r>
            <a:r>
              <a:rPr lang="en-US" sz="2000" cap="none" dirty="0">
                <a:solidFill>
                  <a:srgbClr val="FFFFFF"/>
                </a:solidFill>
              </a:rPr>
              <a:t>, dan </a:t>
            </a:r>
            <a:r>
              <a:rPr lang="en-US" sz="2000" cap="none" dirty="0" err="1">
                <a:solidFill>
                  <a:srgbClr val="FFFFFF"/>
                </a:solidFill>
              </a:rPr>
              <a:t>berencana</a:t>
            </a:r>
            <a:r>
              <a:rPr lang="en-US" sz="2000" cap="none" dirty="0">
                <a:solidFill>
                  <a:srgbClr val="FFFFFF"/>
                </a:solidFill>
              </a:rPr>
              <a:t> </a:t>
            </a:r>
            <a:r>
              <a:rPr lang="en-US" sz="2000" cap="none" dirty="0" err="1">
                <a:solidFill>
                  <a:srgbClr val="FFFFFF"/>
                </a:solidFill>
              </a:rPr>
              <a:t>untuk</a:t>
            </a:r>
            <a:r>
              <a:rPr lang="en-US" sz="2000" cap="none" dirty="0">
                <a:solidFill>
                  <a:srgbClr val="FFFFFF"/>
                </a:solidFill>
              </a:rPr>
              <a:t> </a:t>
            </a:r>
            <a:r>
              <a:rPr lang="en-US" sz="2000" cap="none" dirty="0" err="1">
                <a:solidFill>
                  <a:srgbClr val="FFFFFF"/>
                </a:solidFill>
              </a:rPr>
              <a:t>melihat</a:t>
            </a:r>
            <a:r>
              <a:rPr lang="en-US" sz="2000" cap="none" dirty="0">
                <a:solidFill>
                  <a:srgbClr val="FFFFFF"/>
                </a:solidFill>
              </a:rPr>
              <a:t> </a:t>
            </a:r>
            <a:r>
              <a:rPr lang="en-US" sz="2000" cap="none" dirty="0" err="1">
                <a:solidFill>
                  <a:srgbClr val="FFFFFF"/>
                </a:solidFill>
              </a:rPr>
              <a:t>kelanjutannya</a:t>
            </a:r>
            <a:r>
              <a:rPr lang="en-US" sz="2000" cap="none" dirty="0">
                <a:solidFill>
                  <a:srgbClr val="FFFFFF"/>
                </a:solidFill>
              </a:rPr>
              <a:t> pada </a:t>
            </a:r>
            <a:r>
              <a:rPr lang="en-US" sz="2000" cap="none" dirty="0" err="1">
                <a:solidFill>
                  <a:srgbClr val="FFFFFF"/>
                </a:solidFill>
              </a:rPr>
              <a:t>saat</a:t>
            </a:r>
            <a:r>
              <a:rPr lang="en-US" sz="2000" cap="none" dirty="0">
                <a:solidFill>
                  <a:srgbClr val="FFFFFF"/>
                </a:solidFill>
              </a:rPr>
              <a:t> </a:t>
            </a:r>
            <a:r>
              <a:rPr lang="en-US" sz="2000" cap="none" dirty="0" err="1">
                <a:solidFill>
                  <a:srgbClr val="FFFFFF"/>
                </a:solidFill>
              </a:rPr>
              <a:t>kita</a:t>
            </a:r>
            <a:r>
              <a:rPr lang="en-US" sz="2000" cap="none" dirty="0">
                <a:solidFill>
                  <a:srgbClr val="FFFFFF"/>
                </a:solidFill>
              </a:rPr>
              <a:t> </a:t>
            </a:r>
            <a:r>
              <a:rPr lang="en-US" sz="2000" cap="none" dirty="0" err="1">
                <a:solidFill>
                  <a:srgbClr val="FFFFFF"/>
                </a:solidFill>
              </a:rPr>
              <a:t>memiliki</a:t>
            </a:r>
            <a:r>
              <a:rPr lang="en-US" sz="2000" cap="none" dirty="0">
                <a:solidFill>
                  <a:srgbClr val="FFFFFF"/>
                </a:solidFill>
              </a:rPr>
              <a:t> </a:t>
            </a:r>
            <a:r>
              <a:rPr lang="en-US" sz="2000" cap="none" dirty="0" err="1">
                <a:solidFill>
                  <a:srgbClr val="FFFFFF"/>
                </a:solidFill>
              </a:rPr>
              <a:t>cukup</a:t>
            </a:r>
            <a:r>
              <a:rPr lang="en-US" sz="2000" cap="none" dirty="0">
                <a:solidFill>
                  <a:srgbClr val="FFFFFF"/>
                </a:solidFill>
              </a:rPr>
              <a:t> </a:t>
            </a:r>
            <a:r>
              <a:rPr lang="en-US" sz="2000" cap="none" dirty="0" err="1">
                <a:solidFill>
                  <a:srgbClr val="FFFFFF"/>
                </a:solidFill>
              </a:rPr>
              <a:t>waktu</a:t>
            </a:r>
            <a:r>
              <a:rPr lang="en-US" sz="2000" cap="none" dirty="0">
                <a:solidFill>
                  <a:srgbClr val="FFFFFF"/>
                </a:solidFill>
              </a:rPr>
              <a:t> </a:t>
            </a:r>
            <a:r>
              <a:rPr lang="en-US" sz="2000" cap="none" dirty="0" err="1">
                <a:solidFill>
                  <a:srgbClr val="FFFFFF"/>
                </a:solidFill>
              </a:rPr>
              <a:t>untuk</a:t>
            </a:r>
            <a:r>
              <a:rPr lang="en-US" sz="2000" cap="none" dirty="0">
                <a:solidFill>
                  <a:srgbClr val="FFFFFF"/>
                </a:solidFill>
              </a:rPr>
              <a:t> </a:t>
            </a:r>
            <a:r>
              <a:rPr lang="en-US" sz="2000" cap="none" dirty="0" err="1">
                <a:solidFill>
                  <a:srgbClr val="FFFFFF"/>
                </a:solidFill>
              </a:rPr>
              <a:t>melihat</a:t>
            </a:r>
            <a:r>
              <a:rPr lang="en-US" sz="2000" cap="none" dirty="0">
                <a:solidFill>
                  <a:srgbClr val="FFFFFF"/>
                </a:solidFill>
              </a:rPr>
              <a:t> dan </a:t>
            </a:r>
            <a:r>
              <a:rPr lang="en-US" sz="2000" cap="none" dirty="0" err="1">
                <a:solidFill>
                  <a:srgbClr val="FFFFFF"/>
                </a:solidFill>
              </a:rPr>
              <a:t>melanjutkan</a:t>
            </a:r>
            <a:r>
              <a:rPr lang="en-US" sz="2000" cap="none" dirty="0">
                <a:solidFill>
                  <a:srgbClr val="FFFFFF"/>
                </a:solidFill>
              </a:rPr>
              <a:t> </a:t>
            </a:r>
            <a:r>
              <a:rPr lang="en-US" sz="2000" cap="none" dirty="0" err="1">
                <a:solidFill>
                  <a:srgbClr val="FFFFFF"/>
                </a:solidFill>
              </a:rPr>
              <a:t>cuplikan</a:t>
            </a:r>
            <a:r>
              <a:rPr lang="en-US" sz="2000" cap="none" dirty="0">
                <a:solidFill>
                  <a:srgbClr val="FFFFFF"/>
                </a:solidFill>
              </a:rPr>
              <a:t> </a:t>
            </a:r>
            <a:r>
              <a:rPr lang="en-US" sz="2000" cap="none" dirty="0" err="1">
                <a:solidFill>
                  <a:srgbClr val="FFFFFF"/>
                </a:solidFill>
              </a:rPr>
              <a:t>tersebut</a:t>
            </a:r>
            <a:r>
              <a:rPr lang="en-US" sz="2000" cap="none" dirty="0">
                <a:solidFill>
                  <a:srgbClr val="FFFFFF"/>
                </a:solidFill>
              </a:rPr>
              <a:t>. </a:t>
            </a:r>
            <a:r>
              <a:rPr lang="en-US" sz="2000" cap="none" dirty="0" err="1">
                <a:solidFill>
                  <a:srgbClr val="FFFFFF"/>
                </a:solidFill>
              </a:rPr>
              <a:t>Terkadang</a:t>
            </a:r>
            <a:r>
              <a:rPr lang="en-US" sz="2000" cap="none" dirty="0">
                <a:solidFill>
                  <a:srgbClr val="FFFFFF"/>
                </a:solidFill>
              </a:rPr>
              <a:t> </a:t>
            </a:r>
            <a:r>
              <a:rPr lang="en-US" sz="2000" cap="none" dirty="0" err="1">
                <a:solidFill>
                  <a:srgbClr val="FFFFFF"/>
                </a:solidFill>
              </a:rPr>
              <a:t>jika</a:t>
            </a:r>
            <a:r>
              <a:rPr lang="en-US" sz="2000" cap="none" dirty="0">
                <a:solidFill>
                  <a:srgbClr val="FFFFFF"/>
                </a:solidFill>
              </a:rPr>
              <a:t> </a:t>
            </a:r>
            <a:r>
              <a:rPr lang="en-US" sz="2000" cap="none" dirty="0" err="1">
                <a:solidFill>
                  <a:srgbClr val="FFFFFF"/>
                </a:solidFill>
              </a:rPr>
              <a:t>kita</a:t>
            </a:r>
            <a:r>
              <a:rPr lang="en-US" sz="2000" cap="none" dirty="0">
                <a:solidFill>
                  <a:srgbClr val="FFFFFF"/>
                </a:solidFill>
              </a:rPr>
              <a:t> </a:t>
            </a:r>
            <a:r>
              <a:rPr lang="en-US" sz="2000" cap="none" dirty="0" err="1">
                <a:solidFill>
                  <a:srgbClr val="FFFFFF"/>
                </a:solidFill>
              </a:rPr>
              <a:t>hanya</a:t>
            </a:r>
            <a:r>
              <a:rPr lang="en-US" sz="2000" cap="none" dirty="0">
                <a:solidFill>
                  <a:srgbClr val="FFFFFF"/>
                </a:solidFill>
              </a:rPr>
              <a:t> </a:t>
            </a:r>
            <a:r>
              <a:rPr lang="en-US" sz="2000" cap="none" dirty="0" err="1">
                <a:solidFill>
                  <a:srgbClr val="FFFFFF"/>
                </a:solidFill>
              </a:rPr>
              <a:t>mengingat</a:t>
            </a:r>
            <a:r>
              <a:rPr lang="en-US" sz="2000" cap="none" dirty="0">
                <a:solidFill>
                  <a:srgbClr val="FFFFFF"/>
                </a:solidFill>
              </a:rPr>
              <a:t> </a:t>
            </a:r>
            <a:r>
              <a:rPr lang="en-US" sz="2000" cap="none" dirty="0" err="1">
                <a:solidFill>
                  <a:srgbClr val="FFFFFF"/>
                </a:solidFill>
              </a:rPr>
              <a:t>judul</a:t>
            </a:r>
            <a:r>
              <a:rPr lang="en-US" sz="2000" cap="none" dirty="0">
                <a:solidFill>
                  <a:srgbClr val="FFFFFF"/>
                </a:solidFill>
              </a:rPr>
              <a:t> </a:t>
            </a:r>
            <a:r>
              <a:rPr lang="en-US" sz="2000" cap="none" dirty="0" err="1">
                <a:solidFill>
                  <a:srgbClr val="FFFFFF"/>
                </a:solidFill>
              </a:rPr>
              <a:t>dari</a:t>
            </a:r>
            <a:r>
              <a:rPr lang="en-US" sz="2000" cap="none" dirty="0">
                <a:solidFill>
                  <a:srgbClr val="FFFFFF"/>
                </a:solidFill>
              </a:rPr>
              <a:t> film </a:t>
            </a:r>
            <a:r>
              <a:rPr lang="en-US" sz="2000" cap="none" dirty="0" err="1">
                <a:solidFill>
                  <a:srgbClr val="FFFFFF"/>
                </a:solidFill>
              </a:rPr>
              <a:t>tersebut</a:t>
            </a:r>
            <a:r>
              <a:rPr lang="en-US" sz="2000" cap="none" dirty="0">
                <a:solidFill>
                  <a:srgbClr val="FFFFFF"/>
                </a:solidFill>
              </a:rPr>
              <a:t>, </a:t>
            </a:r>
            <a:r>
              <a:rPr lang="en-US" sz="2000" cap="none" dirty="0" err="1">
                <a:solidFill>
                  <a:srgbClr val="FFFFFF"/>
                </a:solidFill>
              </a:rPr>
              <a:t>sering</a:t>
            </a:r>
            <a:r>
              <a:rPr lang="en-US" sz="2000" cap="none" dirty="0">
                <a:solidFill>
                  <a:srgbClr val="FFFFFF"/>
                </a:solidFill>
              </a:rPr>
              <a:t> kali </a:t>
            </a:r>
            <a:r>
              <a:rPr lang="en-US" sz="2000" cap="none" dirty="0" err="1">
                <a:solidFill>
                  <a:srgbClr val="FFFFFF"/>
                </a:solidFill>
              </a:rPr>
              <a:t>kita</a:t>
            </a:r>
            <a:r>
              <a:rPr lang="en-US" sz="2000" cap="none" dirty="0">
                <a:solidFill>
                  <a:srgbClr val="FFFFFF"/>
                </a:solidFill>
              </a:rPr>
              <a:t> juga </a:t>
            </a:r>
            <a:r>
              <a:rPr lang="en-US" sz="2000" cap="none" dirty="0" err="1">
                <a:solidFill>
                  <a:srgbClr val="FFFFFF"/>
                </a:solidFill>
              </a:rPr>
              <a:t>melupakan</a:t>
            </a:r>
            <a:r>
              <a:rPr lang="en-US" sz="2000" cap="none" dirty="0">
                <a:solidFill>
                  <a:srgbClr val="FFFFFF"/>
                </a:solidFill>
              </a:rPr>
              <a:t> </a:t>
            </a:r>
            <a:r>
              <a:rPr lang="en-US" sz="2000" cap="none" dirty="0" err="1">
                <a:solidFill>
                  <a:srgbClr val="FFFFFF"/>
                </a:solidFill>
              </a:rPr>
              <a:t>judul</a:t>
            </a:r>
            <a:r>
              <a:rPr lang="en-US" sz="2000" cap="none" dirty="0">
                <a:solidFill>
                  <a:srgbClr val="FFFFFF"/>
                </a:solidFill>
              </a:rPr>
              <a:t> </a:t>
            </a:r>
            <a:r>
              <a:rPr lang="en-US" sz="2000" cap="none" dirty="0" err="1">
                <a:solidFill>
                  <a:srgbClr val="FFFFFF"/>
                </a:solidFill>
              </a:rPr>
              <a:t>dari</a:t>
            </a:r>
            <a:r>
              <a:rPr lang="en-US" sz="2000" cap="none" dirty="0">
                <a:solidFill>
                  <a:srgbClr val="FFFFFF"/>
                </a:solidFill>
              </a:rPr>
              <a:t> film </a:t>
            </a:r>
            <a:r>
              <a:rPr lang="en-US" sz="2000" cap="none" dirty="0" err="1">
                <a:solidFill>
                  <a:srgbClr val="FFFFFF"/>
                </a:solidFill>
              </a:rPr>
              <a:t>tersebut</a:t>
            </a:r>
            <a:r>
              <a:rPr lang="en-US" sz="2000" cap="none" dirty="0">
                <a:solidFill>
                  <a:srgbClr val="FFFFFF"/>
                </a:solidFill>
              </a:rPr>
              <a:t>. </a:t>
            </a:r>
            <a:r>
              <a:rPr lang="en-US" sz="2000" cap="none" dirty="0" err="1">
                <a:solidFill>
                  <a:srgbClr val="FFFFFF"/>
                </a:solidFill>
              </a:rPr>
              <a:t>Dengan</a:t>
            </a:r>
            <a:r>
              <a:rPr lang="en-US" sz="2000" cap="none" dirty="0">
                <a:solidFill>
                  <a:srgbClr val="FFFFFF"/>
                </a:solidFill>
              </a:rPr>
              <a:t> </a:t>
            </a:r>
            <a:r>
              <a:rPr lang="en-US" sz="2000" cap="none" dirty="0" err="1">
                <a:solidFill>
                  <a:srgbClr val="FFFFFF"/>
                </a:solidFill>
              </a:rPr>
              <a:t>alasan</a:t>
            </a:r>
            <a:r>
              <a:rPr lang="en-US" sz="2000" cap="none" dirty="0">
                <a:solidFill>
                  <a:srgbClr val="FFFFFF"/>
                </a:solidFill>
              </a:rPr>
              <a:t> </a:t>
            </a:r>
            <a:r>
              <a:rPr lang="en-US" sz="2000" cap="none" dirty="0" err="1">
                <a:solidFill>
                  <a:srgbClr val="FFFFFF"/>
                </a:solidFill>
              </a:rPr>
              <a:t>tersebut</a:t>
            </a:r>
            <a:r>
              <a:rPr lang="en-US" sz="2000" cap="none" dirty="0">
                <a:solidFill>
                  <a:srgbClr val="FFFFFF"/>
                </a:solidFill>
              </a:rPr>
              <a:t>, </a:t>
            </a:r>
            <a:r>
              <a:rPr lang="en-US" sz="2000" cap="none" dirty="0" err="1">
                <a:solidFill>
                  <a:srgbClr val="FFFFFF"/>
                </a:solidFill>
              </a:rPr>
              <a:t>maka</a:t>
            </a:r>
            <a:r>
              <a:rPr lang="en-US" sz="2000" cap="none" dirty="0">
                <a:solidFill>
                  <a:srgbClr val="FFFFFF"/>
                </a:solidFill>
              </a:rPr>
              <a:t> </a:t>
            </a:r>
            <a:r>
              <a:rPr lang="en-US" sz="2000" cap="none" dirty="0" err="1">
                <a:solidFill>
                  <a:srgbClr val="FFFFFF"/>
                </a:solidFill>
              </a:rPr>
              <a:t>muncul</a:t>
            </a:r>
            <a:r>
              <a:rPr lang="en-US" sz="2000" cap="none" dirty="0">
                <a:solidFill>
                  <a:srgbClr val="FFFFFF"/>
                </a:solidFill>
              </a:rPr>
              <a:t> </a:t>
            </a:r>
            <a:r>
              <a:rPr lang="en-US" sz="2000" cap="none" dirty="0" err="1">
                <a:solidFill>
                  <a:srgbClr val="FFFFFF"/>
                </a:solidFill>
              </a:rPr>
              <a:t>sebuah</a:t>
            </a:r>
            <a:r>
              <a:rPr lang="en-US" sz="2000" cap="none" dirty="0">
                <a:solidFill>
                  <a:srgbClr val="FFFFFF"/>
                </a:solidFill>
              </a:rPr>
              <a:t> ide </a:t>
            </a:r>
            <a:r>
              <a:rPr lang="en-US" sz="2000" cap="none" dirty="0" err="1">
                <a:solidFill>
                  <a:srgbClr val="FFFFFF"/>
                </a:solidFill>
              </a:rPr>
              <a:t>untuk</a:t>
            </a:r>
            <a:r>
              <a:rPr lang="en-US" sz="2000" cap="none" dirty="0">
                <a:solidFill>
                  <a:srgbClr val="FFFFFF"/>
                </a:solidFill>
              </a:rPr>
              <a:t> </a:t>
            </a:r>
            <a:r>
              <a:rPr lang="en-US" sz="2000" cap="none" dirty="0" err="1">
                <a:solidFill>
                  <a:srgbClr val="FFFFFF"/>
                </a:solidFill>
              </a:rPr>
              <a:t>mengatasi</a:t>
            </a:r>
            <a:r>
              <a:rPr lang="en-US" sz="2000" cap="none" dirty="0">
                <a:solidFill>
                  <a:srgbClr val="FFFFFF"/>
                </a:solidFill>
              </a:rPr>
              <a:t> </a:t>
            </a:r>
            <a:r>
              <a:rPr lang="en-US" sz="2000" cap="none" dirty="0" err="1">
                <a:solidFill>
                  <a:srgbClr val="FFFFFF"/>
                </a:solidFill>
              </a:rPr>
              <a:t>hal</a:t>
            </a:r>
            <a:r>
              <a:rPr lang="en-US" sz="2000" cap="none" dirty="0">
                <a:solidFill>
                  <a:srgbClr val="FFFFFF"/>
                </a:solidFill>
              </a:rPr>
              <a:t> </a:t>
            </a:r>
            <a:r>
              <a:rPr lang="en-US" sz="2000" cap="none" dirty="0" err="1">
                <a:solidFill>
                  <a:srgbClr val="FFFFFF"/>
                </a:solidFill>
              </a:rPr>
              <a:t>tersebut</a:t>
            </a:r>
            <a:r>
              <a:rPr lang="en-US" sz="2000" cap="none" dirty="0">
                <a:solidFill>
                  <a:srgbClr val="FFFFFF"/>
                </a:solidFill>
              </a:rPr>
              <a:t> </a:t>
            </a:r>
            <a:r>
              <a:rPr lang="en-US" sz="2000" cap="none" dirty="0" err="1">
                <a:solidFill>
                  <a:srgbClr val="FFFFFF"/>
                </a:solidFill>
              </a:rPr>
              <a:t>yaitu</a:t>
            </a:r>
            <a:r>
              <a:rPr lang="en-US" sz="2000" cap="none" dirty="0">
                <a:solidFill>
                  <a:srgbClr val="FFFFFF"/>
                </a:solidFill>
              </a:rPr>
              <a:t> </a:t>
            </a:r>
            <a:r>
              <a:rPr lang="en-US" sz="2000" cap="none" dirty="0" err="1">
                <a:solidFill>
                  <a:srgbClr val="FFFFFF"/>
                </a:solidFill>
              </a:rPr>
              <a:t>membuat</a:t>
            </a:r>
            <a:r>
              <a:rPr lang="en-US" sz="2000" cap="none" dirty="0">
                <a:solidFill>
                  <a:srgbClr val="FFFFFF"/>
                </a:solidFill>
              </a:rPr>
              <a:t> </a:t>
            </a:r>
            <a:r>
              <a:rPr lang="en-US" sz="2000" cap="none" dirty="0" err="1">
                <a:solidFill>
                  <a:srgbClr val="FFFFFF"/>
                </a:solidFill>
              </a:rPr>
              <a:t>suatu</a:t>
            </a:r>
            <a:r>
              <a:rPr lang="en-US" sz="2000" cap="none" dirty="0">
                <a:solidFill>
                  <a:srgbClr val="FFFFFF"/>
                </a:solidFill>
              </a:rPr>
              <a:t> </a:t>
            </a:r>
            <a:r>
              <a:rPr lang="en-US" sz="2000" cap="none" dirty="0" err="1">
                <a:solidFill>
                  <a:srgbClr val="FFFFFF"/>
                </a:solidFill>
              </a:rPr>
              <a:t>aplikasi</a:t>
            </a:r>
            <a:r>
              <a:rPr lang="en-US" sz="2000" cap="none" dirty="0">
                <a:solidFill>
                  <a:srgbClr val="FFFFFF"/>
                </a:solidFill>
              </a:rPr>
              <a:t> yang </a:t>
            </a:r>
            <a:r>
              <a:rPr lang="en-US" sz="2000" cap="none" dirty="0" err="1">
                <a:solidFill>
                  <a:srgbClr val="FFFFFF"/>
                </a:solidFill>
              </a:rPr>
              <a:t>dapat</a:t>
            </a:r>
            <a:r>
              <a:rPr lang="en-US" sz="2000" cap="none" dirty="0">
                <a:solidFill>
                  <a:srgbClr val="FFFFFF"/>
                </a:solidFill>
              </a:rPr>
              <a:t> </a:t>
            </a:r>
            <a:r>
              <a:rPr lang="en-US" sz="2000" cap="none" dirty="0" err="1">
                <a:solidFill>
                  <a:srgbClr val="FFFFFF"/>
                </a:solidFill>
              </a:rPr>
              <a:t>digunakan</a:t>
            </a:r>
            <a:r>
              <a:rPr lang="en-US" sz="2000" cap="none" dirty="0">
                <a:solidFill>
                  <a:srgbClr val="FFFFFF"/>
                </a:solidFill>
              </a:rPr>
              <a:t> </a:t>
            </a:r>
            <a:r>
              <a:rPr lang="en-US" sz="2000" cap="none" dirty="0" err="1">
                <a:solidFill>
                  <a:srgbClr val="FFFFFF"/>
                </a:solidFill>
              </a:rPr>
              <a:t>untuk</a:t>
            </a:r>
            <a:r>
              <a:rPr lang="en-US" sz="2000" cap="none" dirty="0">
                <a:solidFill>
                  <a:srgbClr val="FFFFFF"/>
                </a:solidFill>
              </a:rPr>
              <a:t> </a:t>
            </a:r>
            <a:r>
              <a:rPr lang="en-US" sz="2000" cap="none" dirty="0" err="1">
                <a:solidFill>
                  <a:srgbClr val="FFFFFF"/>
                </a:solidFill>
              </a:rPr>
              <a:t>mencari</a:t>
            </a:r>
            <a:r>
              <a:rPr lang="en-US" sz="2000" cap="none" dirty="0">
                <a:solidFill>
                  <a:srgbClr val="FFFFFF"/>
                </a:solidFill>
              </a:rPr>
              <a:t> dan </a:t>
            </a:r>
            <a:r>
              <a:rPr lang="en-US" sz="2000" cap="none" dirty="0" err="1">
                <a:solidFill>
                  <a:srgbClr val="FFFFFF"/>
                </a:solidFill>
              </a:rPr>
              <a:t>menyimpan</a:t>
            </a:r>
            <a:r>
              <a:rPr lang="en-US" sz="2000" cap="none" dirty="0">
                <a:solidFill>
                  <a:srgbClr val="FFFFFF"/>
                </a:solidFill>
              </a:rPr>
              <a:t> </a:t>
            </a:r>
            <a:r>
              <a:rPr lang="en-US" sz="2000" cap="none" dirty="0" err="1">
                <a:solidFill>
                  <a:srgbClr val="FFFFFF"/>
                </a:solidFill>
              </a:rPr>
              <a:t>suatu</a:t>
            </a:r>
            <a:r>
              <a:rPr lang="en-US" sz="2000" cap="none" dirty="0">
                <a:solidFill>
                  <a:srgbClr val="FFFFFF"/>
                </a:solidFill>
              </a:rPr>
              <a:t> </a:t>
            </a:r>
            <a:r>
              <a:rPr lang="en-US" sz="2000" cap="none" dirty="0" err="1">
                <a:solidFill>
                  <a:srgbClr val="FFFFFF"/>
                </a:solidFill>
              </a:rPr>
              <a:t>kumpulan</a:t>
            </a:r>
            <a:r>
              <a:rPr lang="en-US" sz="2000" cap="none" dirty="0">
                <a:solidFill>
                  <a:srgbClr val="FFFFFF"/>
                </a:solidFill>
              </a:rPr>
              <a:t> </a:t>
            </a:r>
            <a:r>
              <a:rPr lang="en-US" sz="2000" cap="none" dirty="0" err="1">
                <a:solidFill>
                  <a:srgbClr val="FFFFFF"/>
                </a:solidFill>
              </a:rPr>
              <a:t>dari</a:t>
            </a:r>
            <a:r>
              <a:rPr lang="en-US" sz="2000" cap="none" dirty="0">
                <a:solidFill>
                  <a:srgbClr val="FFFFFF"/>
                </a:solidFill>
              </a:rPr>
              <a:t>  </a:t>
            </a:r>
            <a:r>
              <a:rPr lang="en-US" sz="2000" cap="none" dirty="0" err="1">
                <a:solidFill>
                  <a:srgbClr val="FFFFFF"/>
                </a:solidFill>
              </a:rPr>
              <a:t>judul-judul</a:t>
            </a:r>
            <a:r>
              <a:rPr lang="en-US" sz="2000" cap="none" dirty="0">
                <a:solidFill>
                  <a:srgbClr val="FFFFFF"/>
                </a:solidFill>
              </a:rPr>
              <a:t> film yang </a:t>
            </a:r>
            <a:r>
              <a:rPr lang="en-US" sz="2000" cap="none" dirty="0" err="1">
                <a:solidFill>
                  <a:srgbClr val="FFFFFF"/>
                </a:solidFill>
              </a:rPr>
              <a:t>akan</a:t>
            </a:r>
            <a:r>
              <a:rPr lang="en-US" sz="2000" cap="none" dirty="0">
                <a:solidFill>
                  <a:srgbClr val="FFFFFF"/>
                </a:solidFill>
              </a:rPr>
              <a:t> </a:t>
            </a:r>
            <a:r>
              <a:rPr lang="en-US" sz="2000" cap="none" dirty="0" err="1">
                <a:solidFill>
                  <a:srgbClr val="FFFFFF"/>
                </a:solidFill>
              </a:rPr>
              <a:t>bisa</a:t>
            </a:r>
            <a:r>
              <a:rPr lang="en-US" sz="2000" cap="none" dirty="0">
                <a:solidFill>
                  <a:srgbClr val="FFFFFF"/>
                </a:solidFill>
              </a:rPr>
              <a:t> </a:t>
            </a:r>
            <a:r>
              <a:rPr lang="en-US" sz="2000" cap="none" dirty="0" err="1">
                <a:solidFill>
                  <a:srgbClr val="FFFFFF"/>
                </a:solidFill>
              </a:rPr>
              <a:t>kita</a:t>
            </a:r>
            <a:r>
              <a:rPr lang="en-US" sz="2000" cap="none" dirty="0">
                <a:solidFill>
                  <a:srgbClr val="FFFFFF"/>
                </a:solidFill>
              </a:rPr>
              <a:t> </a:t>
            </a:r>
            <a:r>
              <a:rPr lang="en-US" sz="2000" cap="none" dirty="0" err="1">
                <a:solidFill>
                  <a:srgbClr val="FFFFFF"/>
                </a:solidFill>
              </a:rPr>
              <a:t>buka</a:t>
            </a:r>
            <a:r>
              <a:rPr lang="en-US" sz="2000" cap="none" dirty="0">
                <a:solidFill>
                  <a:srgbClr val="FFFFFF"/>
                </a:solidFill>
              </a:rPr>
              <a:t> </a:t>
            </a:r>
            <a:r>
              <a:rPr lang="en-US" sz="2000" cap="none" dirty="0" err="1">
                <a:solidFill>
                  <a:srgbClr val="FFFFFF"/>
                </a:solidFill>
              </a:rPr>
              <a:t>kembali</a:t>
            </a:r>
            <a:r>
              <a:rPr lang="en-US" sz="2000" cap="none" dirty="0">
                <a:solidFill>
                  <a:srgbClr val="FFFFFF"/>
                </a:solidFill>
              </a:rPr>
              <a:t> </a:t>
            </a:r>
            <a:r>
              <a:rPr lang="en-US" sz="2000" cap="none" dirty="0" err="1">
                <a:solidFill>
                  <a:srgbClr val="FFFFFF"/>
                </a:solidFill>
              </a:rPr>
              <a:t>sehingga</a:t>
            </a:r>
            <a:r>
              <a:rPr lang="en-US" sz="2000" cap="none" dirty="0">
                <a:solidFill>
                  <a:srgbClr val="FFFFFF"/>
                </a:solidFill>
              </a:rPr>
              <a:t> </a:t>
            </a:r>
            <a:r>
              <a:rPr lang="en-US" sz="2000" cap="none" dirty="0" err="1">
                <a:solidFill>
                  <a:srgbClr val="FFFFFF"/>
                </a:solidFill>
              </a:rPr>
              <a:t>kita</a:t>
            </a:r>
            <a:r>
              <a:rPr lang="en-US" sz="2000" cap="none" dirty="0">
                <a:solidFill>
                  <a:srgbClr val="FFFFFF"/>
                </a:solidFill>
              </a:rPr>
              <a:t> </a:t>
            </a:r>
            <a:r>
              <a:rPr lang="en-US" sz="2000" cap="none" dirty="0" err="1">
                <a:solidFill>
                  <a:srgbClr val="FFFFFF"/>
                </a:solidFill>
              </a:rPr>
              <a:t>tetap</a:t>
            </a:r>
            <a:r>
              <a:rPr lang="en-US" sz="2000" cap="none" dirty="0">
                <a:solidFill>
                  <a:srgbClr val="FFFFFF"/>
                </a:solidFill>
              </a:rPr>
              <a:t> </a:t>
            </a:r>
            <a:r>
              <a:rPr lang="en-US" sz="2000" cap="none" dirty="0" err="1">
                <a:solidFill>
                  <a:srgbClr val="FFFFFF"/>
                </a:solidFill>
              </a:rPr>
              <a:t>dapat</a:t>
            </a:r>
            <a:r>
              <a:rPr lang="en-US" sz="2000" cap="none" dirty="0">
                <a:solidFill>
                  <a:srgbClr val="FFFFFF"/>
                </a:solidFill>
              </a:rPr>
              <a:t> </a:t>
            </a:r>
            <a:r>
              <a:rPr lang="en-US" sz="2000" cap="none" dirty="0" err="1">
                <a:solidFill>
                  <a:srgbClr val="FFFFFF"/>
                </a:solidFill>
              </a:rPr>
              <a:t>mengingat</a:t>
            </a:r>
            <a:r>
              <a:rPr lang="en-US" sz="2000" cap="none" dirty="0">
                <a:solidFill>
                  <a:srgbClr val="FFFFFF"/>
                </a:solidFill>
              </a:rPr>
              <a:t> </a:t>
            </a:r>
            <a:r>
              <a:rPr lang="en-US" sz="2000" cap="none" dirty="0" err="1">
                <a:solidFill>
                  <a:srgbClr val="FFFFFF"/>
                </a:solidFill>
              </a:rPr>
              <a:t>judul</a:t>
            </a:r>
            <a:r>
              <a:rPr lang="en-US" sz="2000" cap="none" dirty="0">
                <a:solidFill>
                  <a:srgbClr val="FFFFFF"/>
                </a:solidFill>
              </a:rPr>
              <a:t> </a:t>
            </a:r>
            <a:r>
              <a:rPr lang="en-US" sz="2000" cap="none" dirty="0" err="1">
                <a:solidFill>
                  <a:srgbClr val="FFFFFF"/>
                </a:solidFill>
              </a:rPr>
              <a:t>dari</a:t>
            </a:r>
            <a:r>
              <a:rPr lang="en-US" sz="2000" cap="none" dirty="0">
                <a:solidFill>
                  <a:srgbClr val="FFFFFF"/>
                </a:solidFill>
              </a:rPr>
              <a:t> film-film </a:t>
            </a:r>
            <a:r>
              <a:rPr lang="en-US" sz="2000" cap="none" dirty="0" err="1">
                <a:solidFill>
                  <a:srgbClr val="FFFFFF"/>
                </a:solidFill>
              </a:rPr>
              <a:t>tersebut</a:t>
            </a:r>
            <a:r>
              <a:rPr lang="en-US" sz="2000" cap="none" dirty="0">
                <a:solidFill>
                  <a:srgbClr val="FFFFFF"/>
                </a:solidFill>
              </a:rPr>
              <a:t>. </a:t>
            </a:r>
            <a:r>
              <a:rPr lang="en-US" sz="2000" cap="none" dirty="0" err="1">
                <a:solidFill>
                  <a:srgbClr val="FFFFFF"/>
                </a:solidFill>
              </a:rPr>
              <a:t>Diharapkan</a:t>
            </a:r>
            <a:r>
              <a:rPr lang="en-US" sz="2000" cap="none" dirty="0">
                <a:solidFill>
                  <a:srgbClr val="FFFFFF"/>
                </a:solidFill>
              </a:rPr>
              <a:t> </a:t>
            </a:r>
            <a:r>
              <a:rPr lang="en-US" sz="2000" cap="none" dirty="0" err="1">
                <a:solidFill>
                  <a:srgbClr val="FFFFFF"/>
                </a:solidFill>
              </a:rPr>
              <a:t>aplikasi</a:t>
            </a:r>
            <a:r>
              <a:rPr lang="en-US" sz="2000" cap="none" dirty="0">
                <a:solidFill>
                  <a:srgbClr val="FFFFFF"/>
                </a:solidFill>
              </a:rPr>
              <a:t> </a:t>
            </a:r>
            <a:r>
              <a:rPr lang="en-US" sz="2000" cap="none" dirty="0" err="1">
                <a:solidFill>
                  <a:srgbClr val="FFFFFF"/>
                </a:solidFill>
              </a:rPr>
              <a:t>ini</a:t>
            </a:r>
            <a:r>
              <a:rPr lang="en-US" sz="2000" cap="none" dirty="0">
                <a:solidFill>
                  <a:srgbClr val="FFFFFF"/>
                </a:solidFill>
              </a:rPr>
              <a:t> </a:t>
            </a:r>
            <a:r>
              <a:rPr lang="en-US" sz="2000" cap="none" dirty="0" err="1">
                <a:solidFill>
                  <a:srgbClr val="FFFFFF"/>
                </a:solidFill>
              </a:rPr>
              <a:t>dapat</a:t>
            </a:r>
            <a:r>
              <a:rPr lang="en-US" sz="2000" cap="none" dirty="0">
                <a:solidFill>
                  <a:srgbClr val="FFFFFF"/>
                </a:solidFill>
              </a:rPr>
              <a:t> </a:t>
            </a:r>
            <a:r>
              <a:rPr lang="en-US" sz="2000" cap="none" dirty="0" err="1">
                <a:solidFill>
                  <a:srgbClr val="FFFFFF"/>
                </a:solidFill>
              </a:rPr>
              <a:t>membantu</a:t>
            </a:r>
            <a:r>
              <a:rPr lang="en-US" sz="2000" cap="none" dirty="0">
                <a:solidFill>
                  <a:srgbClr val="FFFFFF"/>
                </a:solidFill>
              </a:rPr>
              <a:t> </a:t>
            </a:r>
            <a:r>
              <a:rPr lang="en-US" sz="2000" cap="none" dirty="0" err="1">
                <a:solidFill>
                  <a:srgbClr val="FFFFFF"/>
                </a:solidFill>
              </a:rPr>
              <a:t>pengguna</a:t>
            </a:r>
            <a:r>
              <a:rPr lang="en-US" sz="2000" cap="none" dirty="0">
                <a:solidFill>
                  <a:srgbClr val="FFFFFF"/>
                </a:solidFill>
              </a:rPr>
              <a:t> </a:t>
            </a:r>
            <a:r>
              <a:rPr lang="en-US" sz="2000" cap="none" dirty="0" err="1">
                <a:solidFill>
                  <a:srgbClr val="FFFFFF"/>
                </a:solidFill>
              </a:rPr>
              <a:t>untuk</a:t>
            </a:r>
            <a:r>
              <a:rPr lang="en-US" sz="2000" cap="none" dirty="0">
                <a:solidFill>
                  <a:srgbClr val="FFFFFF"/>
                </a:solidFill>
              </a:rPr>
              <a:t> </a:t>
            </a:r>
            <a:r>
              <a:rPr lang="en-US" sz="2000" cap="none" dirty="0" err="1">
                <a:solidFill>
                  <a:srgbClr val="FFFFFF"/>
                </a:solidFill>
              </a:rPr>
              <a:t>mengingat</a:t>
            </a:r>
            <a:r>
              <a:rPr lang="en-US" sz="2000" cap="none" dirty="0">
                <a:solidFill>
                  <a:srgbClr val="FFFFFF"/>
                </a:solidFill>
              </a:rPr>
              <a:t> </a:t>
            </a:r>
            <a:r>
              <a:rPr lang="en-US" sz="2000" cap="none" dirty="0" err="1">
                <a:solidFill>
                  <a:srgbClr val="FFFFFF"/>
                </a:solidFill>
              </a:rPr>
              <a:t>judul-judul</a:t>
            </a:r>
            <a:r>
              <a:rPr lang="en-US" sz="2000" cap="none" dirty="0">
                <a:solidFill>
                  <a:srgbClr val="FFFFFF"/>
                </a:solidFill>
              </a:rPr>
              <a:t> </a:t>
            </a:r>
            <a:r>
              <a:rPr lang="en-US" sz="2000" cap="none" dirty="0" err="1">
                <a:solidFill>
                  <a:srgbClr val="FFFFFF"/>
                </a:solidFill>
              </a:rPr>
              <a:t>dari</a:t>
            </a:r>
            <a:r>
              <a:rPr lang="en-US" sz="2000" cap="none" dirty="0">
                <a:solidFill>
                  <a:srgbClr val="FFFFFF"/>
                </a:solidFill>
              </a:rPr>
              <a:t> film yang </a:t>
            </a:r>
            <a:r>
              <a:rPr lang="en-US" sz="2000" cap="none" dirty="0" err="1">
                <a:solidFill>
                  <a:srgbClr val="FFFFFF"/>
                </a:solidFill>
              </a:rPr>
              <a:t>ingin</a:t>
            </a:r>
            <a:r>
              <a:rPr lang="en-US" sz="2000" cap="none" dirty="0">
                <a:solidFill>
                  <a:srgbClr val="FFFFFF"/>
                </a:solidFill>
              </a:rPr>
              <a:t> </a:t>
            </a:r>
            <a:r>
              <a:rPr lang="en-US" sz="2000" cap="none" dirty="0" err="1">
                <a:solidFill>
                  <a:srgbClr val="FFFFFF"/>
                </a:solidFill>
              </a:rPr>
              <a:t>mereka</a:t>
            </a:r>
            <a:r>
              <a:rPr lang="en-US" sz="2000" cap="none" dirty="0">
                <a:solidFill>
                  <a:srgbClr val="FFFFFF"/>
                </a:solidFill>
              </a:rPr>
              <a:t> </a:t>
            </a:r>
            <a:r>
              <a:rPr lang="en-US" sz="2000" cap="none" dirty="0" err="1">
                <a:solidFill>
                  <a:srgbClr val="FFFFFF"/>
                </a:solidFill>
              </a:rPr>
              <a:t>nikmati</a:t>
            </a:r>
            <a:r>
              <a:rPr lang="en-US" sz="2000" cap="none" dirty="0">
                <a:solidFill>
                  <a:srgbClr val="FFFFFF"/>
                </a:solidFill>
              </a:rPr>
              <a:t> </a:t>
            </a:r>
            <a:r>
              <a:rPr lang="en-US" sz="2000" cap="none" dirty="0" err="1">
                <a:solidFill>
                  <a:srgbClr val="FFFFFF"/>
                </a:solidFill>
              </a:rPr>
              <a:t>diwaktu</a:t>
            </a:r>
            <a:r>
              <a:rPr lang="en-US" sz="2000" cap="none" dirty="0">
                <a:solidFill>
                  <a:srgbClr val="FFFFFF"/>
                </a:solidFill>
              </a:rPr>
              <a:t> yang </a:t>
            </a:r>
            <a:r>
              <a:rPr lang="en-US" sz="2000" cap="none" dirty="0" err="1">
                <a:solidFill>
                  <a:srgbClr val="FFFFFF"/>
                </a:solidFill>
              </a:rPr>
              <a:t>tepat</a:t>
            </a:r>
            <a:r>
              <a:rPr lang="en-US" sz="2000" cap="none" dirty="0">
                <a:solidFill>
                  <a:srgbClr val="FFFFFF"/>
                </a:solidFill>
              </a:rPr>
              <a:t> </a:t>
            </a:r>
            <a:r>
              <a:rPr lang="en-US" sz="2000" cap="none" dirty="0" err="1">
                <a:solidFill>
                  <a:srgbClr val="FFFFFF"/>
                </a:solidFill>
              </a:rPr>
              <a:t>bagi</a:t>
            </a:r>
            <a:r>
              <a:rPr lang="en-US" sz="2000" cap="none" dirty="0">
                <a:solidFill>
                  <a:srgbClr val="FFFFFF"/>
                </a:solidFill>
              </a:rPr>
              <a:t> </a:t>
            </a:r>
            <a:r>
              <a:rPr lang="en-US" sz="2000" cap="none" dirty="0" err="1">
                <a:solidFill>
                  <a:srgbClr val="FFFFFF"/>
                </a:solidFill>
              </a:rPr>
              <a:t>mereka</a:t>
            </a:r>
            <a:r>
              <a:rPr lang="en-US" sz="2000" cap="none" dirty="0">
                <a:solidFill>
                  <a:srgbClr val="FFFFFF"/>
                </a:solidFill>
              </a:rPr>
              <a:t>.</a:t>
            </a:r>
            <a:endParaRPr lang="en-US" sz="2000" dirty="0">
              <a:solidFill>
                <a:srgbClr val="FFFFFF"/>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sz="1400" dirty="0">
                <a:solidFill>
                  <a:srgbClr val="FFFFFF"/>
                </a:solidFill>
              </a:rPr>
              <a:t>Movie WISHLISH - </a:t>
            </a:r>
            <a:r>
              <a:rPr lang="en-US" sz="1400" dirty="0" err="1">
                <a:solidFill>
                  <a:srgbClr val="FFFFFF"/>
                </a:solidFill>
              </a:rPr>
              <a:t>Landasan</a:t>
            </a:r>
            <a:endParaRPr lang="en-US" sz="1400"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66800" y="293720"/>
            <a:ext cx="10058400" cy="3892168"/>
          </a:xfrm>
        </p:spPr>
        <p:txBody>
          <a:bodyPr anchor="ctr">
            <a:normAutofit/>
          </a:bodyPr>
          <a:lstStyle/>
          <a:p>
            <a:pPr lvl="0"/>
            <a:r>
              <a:rPr lang="en-US" sz="2800" b="1" u="sng" dirty="0" err="1">
                <a:solidFill>
                  <a:srgbClr val="FFFFFF"/>
                </a:solidFill>
              </a:rPr>
              <a:t>Lingkup</a:t>
            </a:r>
            <a:r>
              <a:rPr lang="en-US" sz="2800" b="1" u="sng" dirty="0">
                <a:solidFill>
                  <a:srgbClr val="FFFFFF"/>
                </a:solidFill>
              </a:rPr>
              <a:t> </a:t>
            </a:r>
            <a:r>
              <a:rPr lang="en-US" sz="2800" b="1" u="sng" dirty="0" err="1">
                <a:solidFill>
                  <a:srgbClr val="FFFFFF"/>
                </a:solidFill>
              </a:rPr>
              <a:t>Fungsi</a:t>
            </a:r>
            <a:r>
              <a:rPr lang="en-US" sz="2800" b="1" u="sng" dirty="0">
                <a:solidFill>
                  <a:srgbClr val="FFFFFF"/>
                </a:solidFill>
              </a:rPr>
              <a:t> </a:t>
            </a:r>
            <a:r>
              <a:rPr lang="en-US" sz="2800" b="1" u="sng" dirty="0" err="1">
                <a:solidFill>
                  <a:srgbClr val="FFFFFF"/>
                </a:solidFill>
              </a:rPr>
              <a:t>Aplikasi</a:t>
            </a:r>
            <a:br>
              <a:rPr lang="en-US" sz="4800" i="1" dirty="0">
                <a:solidFill>
                  <a:srgbClr val="FFFFFF"/>
                </a:solidFill>
              </a:rPr>
            </a:br>
            <a:br>
              <a:rPr lang="en-US" sz="4800" i="1" dirty="0">
                <a:solidFill>
                  <a:srgbClr val="FFFFFF"/>
                </a:solidFill>
              </a:rPr>
            </a:br>
            <a:r>
              <a:rPr lang="en-US" sz="2200" cap="none" dirty="0">
                <a:solidFill>
                  <a:srgbClr val="FFFFFF"/>
                </a:solidFill>
              </a:rPr>
              <a:t>- </a:t>
            </a:r>
            <a:r>
              <a:rPr lang="en-US" sz="2200" cap="none" dirty="0" err="1">
                <a:solidFill>
                  <a:srgbClr val="FFFFFF"/>
                </a:solidFill>
              </a:rPr>
              <a:t>mencari</a:t>
            </a:r>
            <a:r>
              <a:rPr lang="en-US" sz="2200" cap="none" dirty="0">
                <a:solidFill>
                  <a:srgbClr val="FFFFFF"/>
                </a:solidFill>
              </a:rPr>
              <a:t> film </a:t>
            </a:r>
            <a:r>
              <a:rPr lang="en-US" sz="2200" cap="none" dirty="0" err="1">
                <a:solidFill>
                  <a:srgbClr val="FFFFFF"/>
                </a:solidFill>
              </a:rPr>
              <a:t>berdasarkan</a:t>
            </a:r>
            <a:r>
              <a:rPr lang="en-US" sz="2200" cap="none" dirty="0">
                <a:solidFill>
                  <a:srgbClr val="FFFFFF"/>
                </a:solidFill>
              </a:rPr>
              <a:t> </a:t>
            </a:r>
            <a:r>
              <a:rPr lang="en-US" sz="2200" cap="none" dirty="0" err="1">
                <a:solidFill>
                  <a:srgbClr val="FFFFFF"/>
                </a:solidFill>
              </a:rPr>
              <a:t>judul</a:t>
            </a:r>
            <a:r>
              <a:rPr lang="en-US" sz="2200" cap="none" dirty="0">
                <a:solidFill>
                  <a:srgbClr val="FFFFFF"/>
                </a:solidFill>
              </a:rPr>
              <a:t> film</a:t>
            </a:r>
            <a:br>
              <a:rPr lang="en-US" sz="2200" cap="none" dirty="0">
                <a:solidFill>
                  <a:srgbClr val="FFFFFF"/>
                </a:solidFill>
              </a:rPr>
            </a:br>
            <a:r>
              <a:rPr lang="en-US" sz="2200" cap="none" dirty="0">
                <a:solidFill>
                  <a:srgbClr val="FFFFFF"/>
                </a:solidFill>
              </a:rPr>
              <a:t>- </a:t>
            </a:r>
            <a:r>
              <a:rPr lang="en-US" sz="2200" cap="none" dirty="0" err="1">
                <a:solidFill>
                  <a:srgbClr val="FFFFFF"/>
                </a:solidFill>
              </a:rPr>
              <a:t>menampilkan</a:t>
            </a:r>
            <a:r>
              <a:rPr lang="en-US" sz="2200" cap="none" dirty="0">
                <a:solidFill>
                  <a:srgbClr val="FFFFFF"/>
                </a:solidFill>
              </a:rPr>
              <a:t> </a:t>
            </a:r>
            <a:r>
              <a:rPr lang="en-US" sz="2200" cap="none" dirty="0" err="1">
                <a:solidFill>
                  <a:srgbClr val="FFFFFF"/>
                </a:solidFill>
              </a:rPr>
              <a:t>sinopsis</a:t>
            </a:r>
            <a:r>
              <a:rPr lang="en-US" sz="2200" cap="none" dirty="0">
                <a:solidFill>
                  <a:srgbClr val="FFFFFF"/>
                </a:solidFill>
              </a:rPr>
              <a:t> film dan </a:t>
            </a:r>
            <a:r>
              <a:rPr lang="en-US" sz="2200" cap="none" dirty="0" err="1">
                <a:solidFill>
                  <a:srgbClr val="FFFFFF"/>
                </a:solidFill>
              </a:rPr>
              <a:t>aktor</a:t>
            </a:r>
            <a:r>
              <a:rPr lang="en-US" sz="2200" cap="none" dirty="0">
                <a:solidFill>
                  <a:srgbClr val="FFFFFF"/>
                </a:solidFill>
              </a:rPr>
              <a:t>/</a:t>
            </a:r>
            <a:r>
              <a:rPr lang="en-US" sz="2200" cap="none" dirty="0" err="1">
                <a:solidFill>
                  <a:srgbClr val="FFFFFF"/>
                </a:solidFill>
              </a:rPr>
              <a:t>aktris</a:t>
            </a:r>
            <a:r>
              <a:rPr lang="en-US" sz="2200" cap="none" dirty="0">
                <a:solidFill>
                  <a:srgbClr val="FFFFFF"/>
                </a:solidFill>
              </a:rPr>
              <a:t> </a:t>
            </a:r>
            <a:br>
              <a:rPr lang="en-US" sz="2200" cap="none" dirty="0">
                <a:solidFill>
                  <a:srgbClr val="FFFFFF"/>
                </a:solidFill>
              </a:rPr>
            </a:br>
            <a:r>
              <a:rPr lang="en-US" sz="2200" cap="none" dirty="0">
                <a:solidFill>
                  <a:srgbClr val="FFFFFF"/>
                </a:solidFill>
              </a:rPr>
              <a:t>  </a:t>
            </a:r>
            <a:r>
              <a:rPr lang="en-US" sz="2200" cap="none" dirty="0" err="1">
                <a:solidFill>
                  <a:srgbClr val="FFFFFF"/>
                </a:solidFill>
              </a:rPr>
              <a:t>pemain</a:t>
            </a:r>
            <a:r>
              <a:rPr lang="en-US" sz="2200" cap="none" dirty="0">
                <a:solidFill>
                  <a:srgbClr val="FFFFFF"/>
                </a:solidFill>
              </a:rPr>
              <a:t> di film </a:t>
            </a:r>
            <a:r>
              <a:rPr lang="en-US" sz="2200" cap="none" dirty="0" err="1">
                <a:solidFill>
                  <a:srgbClr val="FFFFFF"/>
                </a:solidFill>
              </a:rPr>
              <a:t>tersebut</a:t>
            </a:r>
            <a:br>
              <a:rPr lang="en-US" sz="2200" cap="none" dirty="0">
                <a:solidFill>
                  <a:srgbClr val="FFFFFF"/>
                </a:solidFill>
              </a:rPr>
            </a:br>
            <a:r>
              <a:rPr lang="en-US" sz="2200" cap="none" dirty="0">
                <a:solidFill>
                  <a:srgbClr val="FFFFFF"/>
                </a:solidFill>
              </a:rPr>
              <a:t>- </a:t>
            </a:r>
            <a:r>
              <a:rPr lang="en-US" sz="2200" cap="none" dirty="0" err="1">
                <a:solidFill>
                  <a:srgbClr val="FFFFFF"/>
                </a:solidFill>
              </a:rPr>
              <a:t>Menyimpan</a:t>
            </a:r>
            <a:r>
              <a:rPr lang="en-US" sz="2200" cap="none" dirty="0">
                <a:solidFill>
                  <a:srgbClr val="FFFFFF"/>
                </a:solidFill>
              </a:rPr>
              <a:t> list film-film (</a:t>
            </a:r>
            <a:r>
              <a:rPr lang="en-US" sz="2200" cap="none" dirty="0" err="1">
                <a:solidFill>
                  <a:srgbClr val="FFFFFF"/>
                </a:solidFill>
              </a:rPr>
              <a:t>wishlist</a:t>
            </a:r>
            <a:r>
              <a:rPr lang="en-US" sz="2200" cap="none" dirty="0">
                <a:solidFill>
                  <a:srgbClr val="FFFFFF"/>
                </a:solidFill>
              </a:rPr>
              <a:t>) yang </a:t>
            </a:r>
            <a:r>
              <a:rPr lang="en-US" sz="2200" cap="none" dirty="0" err="1">
                <a:solidFill>
                  <a:srgbClr val="FFFFFF"/>
                </a:solidFill>
              </a:rPr>
              <a:t>ingin</a:t>
            </a:r>
            <a:r>
              <a:rPr lang="en-US" sz="2200" cap="none" dirty="0">
                <a:solidFill>
                  <a:srgbClr val="FFFFFF"/>
                </a:solidFill>
              </a:rPr>
              <a:t> </a:t>
            </a:r>
            <a:r>
              <a:rPr lang="en-US" sz="2200" cap="none" dirty="0" err="1">
                <a:solidFill>
                  <a:srgbClr val="FFFFFF"/>
                </a:solidFill>
              </a:rPr>
              <a:t>ditonton</a:t>
            </a:r>
            <a:r>
              <a:rPr lang="en-US" sz="2200" cap="none" dirty="0">
                <a:solidFill>
                  <a:srgbClr val="FFFFFF"/>
                </a:solidFill>
              </a:rPr>
              <a:t> </a:t>
            </a:r>
            <a:r>
              <a:rPr lang="en-US" sz="2200" cap="none" dirty="0" err="1">
                <a:solidFill>
                  <a:srgbClr val="FFFFFF"/>
                </a:solidFill>
              </a:rPr>
              <a:t>diwaktu</a:t>
            </a:r>
            <a:r>
              <a:rPr lang="en-US" sz="2200" cap="none" dirty="0">
                <a:solidFill>
                  <a:srgbClr val="FFFFFF"/>
                </a:solidFill>
              </a:rPr>
              <a:t> lain</a:t>
            </a:r>
            <a:br>
              <a:rPr lang="en-US" sz="2200" cap="none" dirty="0">
                <a:solidFill>
                  <a:srgbClr val="FFFFFF"/>
                </a:solidFill>
              </a:rPr>
            </a:br>
            <a:r>
              <a:rPr lang="en-US" sz="2200" cap="none" dirty="0">
                <a:solidFill>
                  <a:srgbClr val="FFFFFF"/>
                </a:solidFill>
              </a:rPr>
              <a:t>- </a:t>
            </a:r>
            <a:r>
              <a:rPr lang="en-US" sz="2200" cap="none" dirty="0" err="1">
                <a:solidFill>
                  <a:srgbClr val="FFFFFF"/>
                </a:solidFill>
              </a:rPr>
              <a:t>Menampilkan</a:t>
            </a:r>
            <a:r>
              <a:rPr lang="en-US" sz="2200" cap="none" dirty="0">
                <a:solidFill>
                  <a:srgbClr val="FFFFFF"/>
                </a:solidFill>
              </a:rPr>
              <a:t> list film yang </a:t>
            </a:r>
            <a:r>
              <a:rPr lang="en-US" sz="2200" cap="none" dirty="0" err="1">
                <a:solidFill>
                  <a:srgbClr val="FFFFFF"/>
                </a:solidFill>
              </a:rPr>
              <a:t>sudah</a:t>
            </a:r>
            <a:r>
              <a:rPr lang="en-US" sz="2200" cap="none" dirty="0">
                <a:solidFill>
                  <a:srgbClr val="FFFFFF"/>
                </a:solidFill>
              </a:rPr>
              <a:t> </a:t>
            </a:r>
            <a:r>
              <a:rPr lang="en-US" sz="2200" cap="none" dirty="0" err="1">
                <a:solidFill>
                  <a:srgbClr val="FFFFFF"/>
                </a:solidFill>
              </a:rPr>
              <a:t>disimpan</a:t>
            </a:r>
            <a:r>
              <a:rPr lang="en-US" sz="2200" cap="none" dirty="0">
                <a:solidFill>
                  <a:srgbClr val="FFFFFF"/>
                </a:solidFill>
              </a:rPr>
              <a:t> </a:t>
            </a:r>
            <a:r>
              <a:rPr lang="en-US" sz="2200" cap="none" dirty="0" err="1">
                <a:solidFill>
                  <a:srgbClr val="FFFFFF"/>
                </a:solidFill>
              </a:rPr>
              <a:t>sebagai</a:t>
            </a:r>
            <a:r>
              <a:rPr lang="en-US" sz="2200" cap="none" dirty="0">
                <a:solidFill>
                  <a:srgbClr val="FFFFFF"/>
                </a:solidFill>
              </a:rPr>
              <a:t> </a:t>
            </a:r>
            <a:r>
              <a:rPr lang="en-US" sz="2200" cap="none" dirty="0" err="1">
                <a:solidFill>
                  <a:srgbClr val="FFFFFF"/>
                </a:solidFill>
              </a:rPr>
              <a:t>wishlist</a:t>
            </a:r>
            <a:br>
              <a:rPr lang="en-US" sz="2200" cap="none" dirty="0">
                <a:solidFill>
                  <a:srgbClr val="FFFFFF"/>
                </a:solidFill>
              </a:rPr>
            </a:br>
            <a:r>
              <a:rPr lang="en-US" sz="2200" cap="none" dirty="0">
                <a:solidFill>
                  <a:srgbClr val="FFFFFF"/>
                </a:solidFill>
              </a:rPr>
              <a:t>- </a:t>
            </a:r>
            <a:r>
              <a:rPr lang="en-US" sz="2200" cap="none" dirty="0" err="1">
                <a:solidFill>
                  <a:srgbClr val="FFFFFF"/>
                </a:solidFill>
              </a:rPr>
              <a:t>mengunakan</a:t>
            </a:r>
            <a:r>
              <a:rPr lang="en-US" sz="2200" cap="none" dirty="0">
                <a:solidFill>
                  <a:srgbClr val="FFFFFF"/>
                </a:solidFill>
              </a:rPr>
              <a:t> open </a:t>
            </a:r>
            <a:r>
              <a:rPr lang="en-US" sz="2200" cap="none" dirty="0" err="1">
                <a:solidFill>
                  <a:srgbClr val="FFFFFF"/>
                </a:solidFill>
              </a:rPr>
              <a:t>api</a:t>
            </a:r>
            <a:r>
              <a:rPr lang="en-US" sz="2200" cap="none" dirty="0">
                <a:solidFill>
                  <a:srgbClr val="FFFFFF"/>
                </a:solidFill>
              </a:rPr>
              <a:t> IMDB Movie Database</a:t>
            </a:r>
            <a:br>
              <a:rPr lang="en-US" sz="2200" cap="none" dirty="0">
                <a:solidFill>
                  <a:srgbClr val="FFFFFF"/>
                </a:solidFill>
              </a:rPr>
            </a:br>
            <a:endParaRPr lang="en-US" sz="2200" dirty="0">
              <a:solidFill>
                <a:srgbClr val="FFFFFF"/>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sz="1400" dirty="0">
                <a:solidFill>
                  <a:srgbClr val="FFFFFF"/>
                </a:solidFill>
              </a:rPr>
              <a:t>Movie WISHLISH – </a:t>
            </a:r>
            <a:r>
              <a:rPr lang="en-US" sz="1400" dirty="0" err="1">
                <a:solidFill>
                  <a:srgbClr val="FFFFFF"/>
                </a:solidFill>
              </a:rPr>
              <a:t>Lingkup</a:t>
            </a:r>
            <a:r>
              <a:rPr lang="en-US" sz="1400" dirty="0">
                <a:solidFill>
                  <a:srgbClr val="FFFFFF"/>
                </a:solidFill>
              </a:rPr>
              <a:t> </a:t>
            </a:r>
            <a:r>
              <a:rPr lang="en-US" sz="1400" dirty="0" err="1">
                <a:solidFill>
                  <a:srgbClr val="FFFFFF"/>
                </a:solidFill>
              </a:rPr>
              <a:t>Fungsi</a:t>
            </a:r>
            <a:r>
              <a:rPr lang="en-US" sz="1400" dirty="0">
                <a:solidFill>
                  <a:srgbClr val="FFFFFF"/>
                </a:solidFill>
              </a:rPr>
              <a:t> </a:t>
            </a:r>
            <a:r>
              <a:rPr lang="en-US" sz="1400" dirty="0" err="1">
                <a:solidFill>
                  <a:srgbClr val="FFFFFF"/>
                </a:solidFill>
              </a:rPr>
              <a:t>Aplikasi</a:t>
            </a:r>
            <a:endParaRPr lang="en-US" sz="1400" dirty="0">
              <a:solidFill>
                <a:srgbClr val="FFFFFF"/>
              </a:solidFill>
            </a:endParaRPr>
          </a:p>
        </p:txBody>
      </p:sp>
    </p:spTree>
    <p:extLst>
      <p:ext uri="{BB962C8B-B14F-4D97-AF65-F5344CB8AC3E}">
        <p14:creationId xmlns:p14="http://schemas.microsoft.com/office/powerpoint/2010/main" val="4257353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100051" y="574274"/>
            <a:ext cx="4699000" cy="3643280"/>
          </a:xfrm>
        </p:spPr>
        <p:txBody>
          <a:bodyPr anchor="ctr">
            <a:normAutofit/>
          </a:bodyPr>
          <a:lstStyle/>
          <a:p>
            <a:pPr lvl="0"/>
            <a:r>
              <a:rPr lang="en-US" sz="3200" b="1" u="sng" dirty="0">
                <a:solidFill>
                  <a:srgbClr val="FFFFFF"/>
                </a:solidFill>
              </a:rPr>
              <a:t>ERD</a:t>
            </a:r>
            <a:br>
              <a:rPr lang="en-US" sz="3200" b="1" u="sng" dirty="0">
                <a:solidFill>
                  <a:srgbClr val="FFFFFF"/>
                </a:solidFill>
              </a:rPr>
            </a:br>
            <a:br>
              <a:rPr lang="en-US" sz="3200" b="1" u="sng" dirty="0">
                <a:solidFill>
                  <a:srgbClr val="FFFFFF"/>
                </a:solidFill>
              </a:rPr>
            </a:br>
            <a:r>
              <a:rPr lang="en-US" sz="2000" cap="none" dirty="0" err="1">
                <a:solidFill>
                  <a:srgbClr val="FFFFFF"/>
                </a:solidFill>
              </a:rPr>
              <a:t>T</a:t>
            </a:r>
            <a:r>
              <a:rPr lang="en-US" sz="2000" cap="none" dirty="0" err="1"/>
              <a:t>erdapat</a:t>
            </a:r>
            <a:r>
              <a:rPr lang="en-US" sz="2000" cap="none" dirty="0"/>
              <a:t> 4 </a:t>
            </a:r>
            <a:r>
              <a:rPr lang="en-US" sz="2000" cap="none" dirty="0" err="1"/>
              <a:t>tabel</a:t>
            </a:r>
            <a:r>
              <a:rPr lang="en-US" sz="2000" cap="none" dirty="0"/>
              <a:t> </a:t>
            </a:r>
            <a:r>
              <a:rPr lang="en-US" sz="2000" cap="none" dirty="0" err="1"/>
              <a:t>dalam</a:t>
            </a:r>
            <a:r>
              <a:rPr lang="en-US" sz="2000" cap="none" dirty="0"/>
              <a:t> </a:t>
            </a:r>
            <a:r>
              <a:rPr lang="en-US" sz="2000" cap="none" dirty="0" err="1"/>
              <a:t>satu</a:t>
            </a:r>
            <a:r>
              <a:rPr lang="en-US" sz="2000" cap="none" dirty="0"/>
              <a:t> database, </a:t>
            </a:r>
            <a:r>
              <a:rPr lang="en-US" sz="2000" cap="none" dirty="0" err="1"/>
              <a:t>yaitu</a:t>
            </a:r>
            <a:r>
              <a:rPr lang="en-US" sz="2000" cap="none" dirty="0"/>
              <a:t> :</a:t>
            </a:r>
            <a:br>
              <a:rPr lang="en-US" sz="2000" cap="none" dirty="0"/>
            </a:br>
            <a:br>
              <a:rPr lang="en-US" sz="2000" cap="none" dirty="0"/>
            </a:br>
            <a:r>
              <a:rPr lang="en-US" sz="2000" cap="none" dirty="0"/>
              <a:t>1. </a:t>
            </a:r>
            <a:r>
              <a:rPr lang="en-US" sz="2000" cap="none" dirty="0" err="1"/>
              <a:t>tabel</a:t>
            </a:r>
            <a:r>
              <a:rPr lang="en-US" sz="2000" cap="none" dirty="0"/>
              <a:t> users</a:t>
            </a:r>
            <a:br>
              <a:rPr lang="en-US" sz="2000" cap="none" dirty="0"/>
            </a:br>
            <a:r>
              <a:rPr lang="en-US" sz="2000" cap="none" dirty="0"/>
              <a:t>2. </a:t>
            </a:r>
            <a:r>
              <a:rPr lang="en-US" sz="2000" cap="none" dirty="0" err="1"/>
              <a:t>tabel</a:t>
            </a:r>
            <a:r>
              <a:rPr lang="en-US" sz="2000" cap="none" dirty="0"/>
              <a:t> </a:t>
            </a:r>
            <a:r>
              <a:rPr lang="en-US" sz="2000" cap="none" dirty="0" err="1"/>
              <a:t>wishlist</a:t>
            </a:r>
            <a:br>
              <a:rPr lang="en-US" sz="2000" cap="none" dirty="0"/>
            </a:br>
            <a:r>
              <a:rPr lang="en-US" sz="2000" cap="none" dirty="0"/>
              <a:t>3. table link </a:t>
            </a:r>
            <a:r>
              <a:rPr lang="en-US" sz="2000" cap="none" dirty="0" err="1"/>
              <a:t>url</a:t>
            </a:r>
            <a:r>
              <a:rPr lang="en-US" sz="2000" cap="none" dirty="0"/>
              <a:t> movie</a:t>
            </a:r>
            <a:br>
              <a:rPr lang="en-US" sz="2000" cap="none" dirty="0"/>
            </a:br>
            <a:r>
              <a:rPr lang="en-US" sz="2000" cap="none" dirty="0"/>
              <a:t>4. table log </a:t>
            </a:r>
            <a:r>
              <a:rPr lang="en-US" sz="2000" cap="none" dirty="0" err="1"/>
              <a:t>wishlist</a:t>
            </a:r>
            <a:br>
              <a:rPr lang="en-US" sz="2700" cap="none" dirty="0"/>
            </a:br>
            <a:br>
              <a:rPr lang="en-US" sz="2700" cap="none" dirty="0"/>
            </a:br>
            <a:endParaRPr lang="en-US" sz="2700" dirty="0">
              <a:solidFill>
                <a:srgbClr val="FFFFFF"/>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sz="1400" dirty="0">
                <a:solidFill>
                  <a:srgbClr val="FFFFFF"/>
                </a:solidFill>
              </a:rPr>
              <a:t>Movie WISHLISH - ERD</a:t>
            </a:r>
          </a:p>
        </p:txBody>
      </p:sp>
      <p:pic>
        <p:nvPicPr>
          <p:cNvPr id="5" name="Picture 4">
            <a:extLst>
              <a:ext uri="{FF2B5EF4-FFF2-40B4-BE49-F238E27FC236}">
                <a16:creationId xmlns:a16="http://schemas.microsoft.com/office/drawing/2014/main" id="{18C59408-18BD-4545-88C3-DB3179C2097C}"/>
              </a:ext>
            </a:extLst>
          </p:cNvPr>
          <p:cNvPicPr>
            <a:picLocks noChangeAspect="1"/>
          </p:cNvPicPr>
          <p:nvPr/>
        </p:nvPicPr>
        <p:blipFill rotWithShape="1">
          <a:blip r:embed="rId2">
            <a:extLst>
              <a:ext uri="{28A0092B-C50C-407E-A947-70E740481C1C}">
                <a14:useLocalDpi xmlns:a14="http://schemas.microsoft.com/office/drawing/2010/main" val="0"/>
              </a:ext>
            </a:extLst>
          </a:blip>
          <a:srcRect l="-5" t="-2879" r="-3042" b="173"/>
          <a:stretch/>
        </p:blipFill>
        <p:spPr>
          <a:xfrm>
            <a:off x="5863904" y="1677799"/>
            <a:ext cx="5739773" cy="432033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22046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100051" y="310394"/>
            <a:ext cx="5409806" cy="4914846"/>
          </a:xfrm>
        </p:spPr>
        <p:txBody>
          <a:bodyPr anchor="ctr">
            <a:normAutofit fontScale="90000"/>
          </a:bodyPr>
          <a:lstStyle/>
          <a:p>
            <a:pPr lvl="0"/>
            <a:r>
              <a:rPr lang="en-US" sz="3200" b="1" u="sng" dirty="0">
                <a:solidFill>
                  <a:srgbClr val="FFFFFF"/>
                </a:solidFill>
              </a:rPr>
              <a:t>On Progress</a:t>
            </a:r>
            <a:br>
              <a:rPr lang="en-US" sz="3200" b="1" u="sng" dirty="0">
                <a:solidFill>
                  <a:srgbClr val="FFFFFF"/>
                </a:solidFill>
              </a:rPr>
            </a:br>
            <a:br>
              <a:rPr lang="en-US" sz="3200" b="1" u="sng" dirty="0">
                <a:solidFill>
                  <a:srgbClr val="FFFFFF"/>
                </a:solidFill>
              </a:rPr>
            </a:br>
            <a:r>
              <a:rPr lang="en-US" sz="2000" cap="none" dirty="0">
                <a:solidFill>
                  <a:srgbClr val="FFFFFF"/>
                </a:solidFill>
              </a:rPr>
              <a:t>Fitur yang </a:t>
            </a:r>
            <a:r>
              <a:rPr lang="en-US" sz="2000" cap="none" dirty="0" err="1">
                <a:solidFill>
                  <a:srgbClr val="FFFFFF"/>
                </a:solidFill>
              </a:rPr>
              <a:t>sudah</a:t>
            </a:r>
            <a:r>
              <a:rPr lang="en-US" sz="2000" cap="none" dirty="0">
                <a:solidFill>
                  <a:srgbClr val="FFFFFF"/>
                </a:solidFill>
              </a:rPr>
              <a:t> </a:t>
            </a:r>
            <a:r>
              <a:rPr lang="en-US" sz="2000" cap="none" dirty="0" err="1">
                <a:solidFill>
                  <a:srgbClr val="FFFFFF"/>
                </a:solidFill>
              </a:rPr>
              <a:t>diselesaikan</a:t>
            </a:r>
            <a:r>
              <a:rPr lang="en-US" sz="2000" cap="none" dirty="0">
                <a:solidFill>
                  <a:srgbClr val="FFFFFF"/>
                </a:solidFill>
              </a:rPr>
              <a:t> :</a:t>
            </a:r>
            <a:br>
              <a:rPr lang="en-US" sz="2000" cap="none" dirty="0"/>
            </a:br>
            <a:br>
              <a:rPr lang="en-US" sz="2000" cap="none" dirty="0"/>
            </a:br>
            <a:r>
              <a:rPr lang="en-US" sz="2000" cap="none" dirty="0"/>
              <a:t>1. User information</a:t>
            </a:r>
            <a:br>
              <a:rPr lang="en-US" sz="2000" cap="none" dirty="0"/>
            </a:br>
            <a:r>
              <a:rPr lang="en-US" sz="2000" cap="none" dirty="0"/>
              <a:t>    - </a:t>
            </a:r>
            <a:r>
              <a:rPr lang="en-US" sz="2000" cap="none" dirty="0" err="1"/>
              <a:t>Membuat</a:t>
            </a:r>
            <a:r>
              <a:rPr lang="en-US" sz="2000" cap="none" dirty="0"/>
              <a:t> </a:t>
            </a:r>
            <a:r>
              <a:rPr lang="en-US" sz="2000" cap="none" dirty="0" err="1"/>
              <a:t>tabel</a:t>
            </a:r>
            <a:r>
              <a:rPr lang="en-US" sz="2000" cap="none" dirty="0"/>
              <a:t> users di </a:t>
            </a:r>
            <a:r>
              <a:rPr lang="en-US" sz="2000" cap="none" dirty="0" err="1"/>
              <a:t>dalam</a:t>
            </a:r>
            <a:r>
              <a:rPr lang="en-US" sz="2000" cap="none" dirty="0"/>
              <a:t> database</a:t>
            </a:r>
            <a:br>
              <a:rPr lang="en-US" sz="2000" cap="none" dirty="0"/>
            </a:br>
            <a:r>
              <a:rPr lang="en-US" sz="2000" cap="none" dirty="0"/>
              <a:t>    - </a:t>
            </a:r>
            <a:r>
              <a:rPr lang="en-US" sz="2000" cap="none" dirty="0" err="1"/>
              <a:t>Registrasi</a:t>
            </a:r>
            <a:r>
              <a:rPr lang="en-US" sz="2000" cap="none" dirty="0"/>
              <a:t> </a:t>
            </a:r>
            <a:r>
              <a:rPr lang="en-US" sz="2000" cap="none" dirty="0" err="1"/>
              <a:t>pengguna</a:t>
            </a:r>
            <a:br>
              <a:rPr lang="en-US" sz="2000" cap="none" dirty="0"/>
            </a:br>
            <a:r>
              <a:rPr lang="en-US" sz="2000" cap="none" dirty="0"/>
              <a:t>    - </a:t>
            </a:r>
            <a:r>
              <a:rPr lang="en-US" sz="2000" cap="none" dirty="0" err="1"/>
              <a:t>Pengecekan</a:t>
            </a:r>
            <a:r>
              <a:rPr lang="en-US" sz="2000" cap="none" dirty="0"/>
              <a:t> data username</a:t>
            </a:r>
            <a:br>
              <a:rPr lang="en-US" sz="2000" cap="none" dirty="0"/>
            </a:br>
            <a:r>
              <a:rPr lang="en-US" sz="2000" cap="none" dirty="0"/>
              <a:t>    - </a:t>
            </a:r>
            <a:r>
              <a:rPr lang="en-US" sz="2000" cap="none" dirty="0" err="1"/>
              <a:t>Memperbaharui</a:t>
            </a:r>
            <a:r>
              <a:rPr lang="en-US" sz="2000" cap="none" dirty="0"/>
              <a:t> data </a:t>
            </a:r>
            <a:r>
              <a:rPr lang="en-US" sz="2000" cap="none" dirty="0" err="1"/>
              <a:t>pengguna</a:t>
            </a:r>
            <a:br>
              <a:rPr lang="en-US" sz="2000" cap="none" dirty="0"/>
            </a:br>
            <a:r>
              <a:rPr lang="en-US" sz="2000" cap="none" dirty="0"/>
              <a:t>    - </a:t>
            </a:r>
            <a:r>
              <a:rPr lang="en-US" sz="2000" cap="none" dirty="0" err="1"/>
              <a:t>Menghapus</a:t>
            </a:r>
            <a:r>
              <a:rPr lang="en-US" sz="2000" cap="none" dirty="0"/>
              <a:t> data </a:t>
            </a:r>
            <a:r>
              <a:rPr lang="en-US" sz="2000" cap="none" dirty="0" err="1"/>
              <a:t>pengguna</a:t>
            </a:r>
            <a:br>
              <a:rPr lang="en-US" sz="2000" cap="none" dirty="0"/>
            </a:br>
            <a:r>
              <a:rPr lang="en-US" sz="2000" cap="none" dirty="0"/>
              <a:t>    - </a:t>
            </a:r>
            <a:r>
              <a:rPr lang="en-US" sz="2000" cap="none" dirty="0" err="1"/>
              <a:t>Mengambil</a:t>
            </a:r>
            <a:r>
              <a:rPr lang="en-US" sz="2000" cap="none" dirty="0"/>
              <a:t> detail data </a:t>
            </a:r>
            <a:r>
              <a:rPr lang="en-US" sz="2000" cap="none" dirty="0" err="1"/>
              <a:t>pengguna</a:t>
            </a:r>
            <a:br>
              <a:rPr lang="en-US" sz="2000" cap="none" dirty="0"/>
            </a:br>
            <a:br>
              <a:rPr lang="en-US" sz="2000" cap="none" dirty="0"/>
            </a:br>
            <a:r>
              <a:rPr lang="en-US" sz="2000" cap="none" dirty="0"/>
              <a:t>2. URL link trailer</a:t>
            </a:r>
            <a:br>
              <a:rPr lang="en-US" sz="2000" cap="none" dirty="0"/>
            </a:br>
            <a:r>
              <a:rPr lang="en-US" sz="2000" cap="none" dirty="0"/>
              <a:t>    - </a:t>
            </a:r>
            <a:r>
              <a:rPr lang="en-US" sz="2000" cap="none" dirty="0" err="1"/>
              <a:t>Membuat</a:t>
            </a:r>
            <a:r>
              <a:rPr lang="en-US" sz="2000" cap="none" dirty="0"/>
              <a:t> </a:t>
            </a:r>
            <a:r>
              <a:rPr lang="en-US" sz="2000" cap="none" dirty="0" err="1"/>
              <a:t>tabel</a:t>
            </a:r>
            <a:r>
              <a:rPr lang="en-US" sz="2000" cap="none" dirty="0"/>
              <a:t> </a:t>
            </a:r>
            <a:r>
              <a:rPr lang="en-US" sz="2000" cap="none" dirty="0" err="1"/>
              <a:t>link_url</a:t>
            </a:r>
            <a:r>
              <a:rPr lang="en-US" sz="2000" cap="none" dirty="0"/>
              <a:t> </a:t>
            </a:r>
            <a:r>
              <a:rPr lang="en-US" sz="2000" cap="none" dirty="0" err="1"/>
              <a:t>didalam</a:t>
            </a:r>
            <a:r>
              <a:rPr lang="en-US" sz="2000" cap="none" dirty="0"/>
              <a:t> database</a:t>
            </a:r>
            <a:br>
              <a:rPr lang="en-US" sz="2000" cap="none" dirty="0"/>
            </a:br>
            <a:r>
              <a:rPr lang="en-US" sz="2000" cap="none" dirty="0"/>
              <a:t>    - </a:t>
            </a:r>
            <a:r>
              <a:rPr lang="en-US" sz="2000" cap="none" dirty="0" err="1"/>
              <a:t>Registrasi</a:t>
            </a:r>
            <a:r>
              <a:rPr lang="en-US" sz="2000" cap="none" dirty="0"/>
              <a:t> link trailer</a:t>
            </a:r>
            <a:br>
              <a:rPr lang="en-US" sz="2000" cap="none" dirty="0"/>
            </a:br>
            <a:r>
              <a:rPr lang="en-US" sz="2000" cap="none" dirty="0"/>
              <a:t>    - </a:t>
            </a:r>
            <a:r>
              <a:rPr lang="en-US" sz="2000" cap="none" dirty="0" err="1"/>
              <a:t>Memperbaharui</a:t>
            </a:r>
            <a:r>
              <a:rPr lang="en-US" sz="2000" cap="none" dirty="0"/>
              <a:t> data link trailer</a:t>
            </a:r>
            <a:br>
              <a:rPr lang="en-US" sz="2000" cap="none" dirty="0"/>
            </a:br>
            <a:r>
              <a:rPr lang="en-US" sz="2000" cap="none" dirty="0"/>
              <a:t>    - </a:t>
            </a:r>
            <a:r>
              <a:rPr lang="en-US" sz="2000" cap="none" dirty="0" err="1"/>
              <a:t>Menghapus</a:t>
            </a:r>
            <a:r>
              <a:rPr lang="en-US" sz="2000" cap="none" dirty="0"/>
              <a:t> data link trailer</a:t>
            </a:r>
            <a:endParaRPr lang="en-US" sz="2700" dirty="0">
              <a:solidFill>
                <a:srgbClr val="FFFFFF"/>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sz="1400" dirty="0">
                <a:solidFill>
                  <a:srgbClr val="FFFFFF"/>
                </a:solidFill>
              </a:rPr>
              <a:t>Movie - On Progress</a:t>
            </a:r>
          </a:p>
        </p:txBody>
      </p:sp>
      <p:graphicFrame>
        <p:nvGraphicFramePr>
          <p:cNvPr id="7" name="Chart 6">
            <a:extLst>
              <a:ext uri="{FF2B5EF4-FFF2-40B4-BE49-F238E27FC236}">
                <a16:creationId xmlns:a16="http://schemas.microsoft.com/office/drawing/2014/main" id="{3F869805-7C01-4EF8-A520-8BA083DF9F4E}"/>
              </a:ext>
            </a:extLst>
          </p:cNvPr>
          <p:cNvGraphicFramePr/>
          <p:nvPr>
            <p:extLst>
              <p:ext uri="{D42A27DB-BD31-4B8C-83A1-F6EECF244321}">
                <p14:modId xmlns:p14="http://schemas.microsoft.com/office/powerpoint/2010/main" val="32808829"/>
              </p:ext>
            </p:extLst>
          </p:nvPr>
        </p:nvGraphicFramePr>
        <p:xfrm>
          <a:off x="7255867" y="1660349"/>
          <a:ext cx="4764946" cy="327409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06578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100051" y="806137"/>
            <a:ext cx="6155816" cy="4647553"/>
          </a:xfrm>
        </p:spPr>
        <p:txBody>
          <a:bodyPr anchor="ctr">
            <a:noAutofit/>
          </a:bodyPr>
          <a:lstStyle/>
          <a:p>
            <a:r>
              <a:rPr lang="en-US" sz="2900" b="1" u="sng" dirty="0">
                <a:solidFill>
                  <a:srgbClr val="FFFFFF"/>
                </a:solidFill>
              </a:rPr>
              <a:t>On Progress</a:t>
            </a:r>
            <a:br>
              <a:rPr lang="en-US" sz="1400" b="1" u="sng" dirty="0">
                <a:solidFill>
                  <a:srgbClr val="FFFFFF"/>
                </a:solidFill>
              </a:rPr>
            </a:br>
            <a:br>
              <a:rPr lang="en-US" sz="1400" cap="none" dirty="0">
                <a:solidFill>
                  <a:srgbClr val="FFFFFF"/>
                </a:solidFill>
              </a:rPr>
            </a:br>
            <a:r>
              <a:rPr lang="en-US" sz="1600" cap="none" dirty="0">
                <a:solidFill>
                  <a:srgbClr val="FFFFFF"/>
                </a:solidFill>
              </a:rPr>
              <a:t>Fitur yang </a:t>
            </a:r>
            <a:r>
              <a:rPr lang="en-US" sz="1600" cap="none" dirty="0" err="1">
                <a:solidFill>
                  <a:srgbClr val="FFFFFF"/>
                </a:solidFill>
              </a:rPr>
              <a:t>belum</a:t>
            </a:r>
            <a:r>
              <a:rPr lang="en-US" sz="1600" cap="none" dirty="0">
                <a:solidFill>
                  <a:srgbClr val="FFFFFF"/>
                </a:solidFill>
              </a:rPr>
              <a:t> </a:t>
            </a:r>
            <a:r>
              <a:rPr lang="en-US" sz="1600" cap="none" dirty="0" err="1">
                <a:solidFill>
                  <a:srgbClr val="FFFFFF"/>
                </a:solidFill>
              </a:rPr>
              <a:t>diselesaikan</a:t>
            </a:r>
            <a:r>
              <a:rPr lang="en-US" sz="1600" cap="none" dirty="0">
                <a:solidFill>
                  <a:srgbClr val="FFFFFF"/>
                </a:solidFill>
              </a:rPr>
              <a:t> :</a:t>
            </a:r>
            <a:br>
              <a:rPr lang="en-US" sz="1600" cap="none" dirty="0"/>
            </a:br>
            <a:br>
              <a:rPr lang="en-US" sz="1400" cap="none" dirty="0"/>
            </a:br>
            <a:r>
              <a:rPr lang="en-US" sz="1400" cap="none" dirty="0"/>
              <a:t>1. User information</a:t>
            </a:r>
            <a:br>
              <a:rPr lang="en-US" sz="1400" cap="none" dirty="0"/>
            </a:br>
            <a:r>
              <a:rPr lang="en-US" sz="1400" cap="none" dirty="0"/>
              <a:t>    - Login </a:t>
            </a:r>
            <a:r>
              <a:rPr lang="en-US" sz="1400" cap="none" dirty="0" err="1"/>
              <a:t>pengguna</a:t>
            </a:r>
            <a:br>
              <a:rPr lang="en-US" sz="1400" cap="none" dirty="0"/>
            </a:br>
            <a:r>
              <a:rPr lang="en-US" sz="1400" cap="none" dirty="0"/>
              <a:t>    - Generate token JWT</a:t>
            </a:r>
            <a:br>
              <a:rPr lang="en-US" sz="1400" cap="none" dirty="0"/>
            </a:br>
            <a:r>
              <a:rPr lang="en-US" sz="1400" cap="none" dirty="0"/>
              <a:t>    - </a:t>
            </a:r>
            <a:r>
              <a:rPr lang="en-US" sz="1400" cap="none" dirty="0" err="1"/>
              <a:t>Implementasi</a:t>
            </a:r>
            <a:r>
              <a:rPr lang="en-US" sz="1400" cap="none" dirty="0"/>
              <a:t> token JWT</a:t>
            </a:r>
            <a:br>
              <a:rPr lang="en-US" sz="1400" cap="none" dirty="0"/>
            </a:br>
            <a:br>
              <a:rPr lang="en-US" sz="1400" cap="none" dirty="0"/>
            </a:br>
            <a:r>
              <a:rPr lang="en-US" sz="1400" cap="none" dirty="0"/>
              <a:t>2. </a:t>
            </a:r>
            <a:r>
              <a:rPr lang="en-US" sz="1400" cap="none" dirty="0" err="1"/>
              <a:t>Pencarian</a:t>
            </a:r>
            <a:r>
              <a:rPr lang="en-US" sz="1400" cap="none" dirty="0"/>
              <a:t> data film</a:t>
            </a:r>
            <a:br>
              <a:rPr lang="en-US" sz="1400" cap="none" dirty="0"/>
            </a:br>
            <a:r>
              <a:rPr lang="en-US" sz="1400" cap="none" dirty="0"/>
              <a:t>    - </a:t>
            </a:r>
            <a:r>
              <a:rPr lang="en-US" sz="1400" cap="none" dirty="0" err="1"/>
              <a:t>Pencarian</a:t>
            </a:r>
            <a:r>
              <a:rPr lang="en-US" sz="1400" cap="none" dirty="0"/>
              <a:t> data film-film </a:t>
            </a:r>
            <a:r>
              <a:rPr lang="en-US" sz="1400" cap="none" dirty="0" err="1"/>
              <a:t>menggunakan</a:t>
            </a:r>
            <a:r>
              <a:rPr lang="en-US" sz="1400" cap="none" dirty="0"/>
              <a:t> </a:t>
            </a:r>
            <a:br>
              <a:rPr lang="en-US" sz="1400" cap="none" dirty="0"/>
            </a:br>
            <a:r>
              <a:rPr lang="en-US" sz="1400" cap="none" dirty="0"/>
              <a:t>      Open API IMDB Movie List</a:t>
            </a:r>
            <a:br>
              <a:rPr lang="en-US" sz="1400" cap="none" dirty="0"/>
            </a:br>
            <a:r>
              <a:rPr lang="en-US" sz="1400" cap="none" dirty="0"/>
              <a:t>    - </a:t>
            </a:r>
            <a:r>
              <a:rPr lang="en-US" sz="1400" cap="none" dirty="0" err="1"/>
              <a:t>Pencarian</a:t>
            </a:r>
            <a:r>
              <a:rPr lang="en-US" sz="1400" cap="none" dirty="0"/>
              <a:t> data film-film </a:t>
            </a:r>
            <a:r>
              <a:rPr lang="en-US" sz="1400" cap="none" dirty="0" err="1"/>
              <a:t>kedalam</a:t>
            </a:r>
            <a:r>
              <a:rPr lang="en-US" sz="1400" cap="none" dirty="0"/>
              <a:t> database</a:t>
            </a:r>
            <a:br>
              <a:rPr lang="en-US" sz="1400" cap="none" dirty="0"/>
            </a:br>
            <a:r>
              <a:rPr lang="en-US" sz="1400" cap="none" dirty="0"/>
              <a:t>      </a:t>
            </a:r>
            <a:r>
              <a:rPr lang="en-US" sz="1400" cap="none" dirty="0" err="1"/>
              <a:t>lokal</a:t>
            </a:r>
            <a:r>
              <a:rPr lang="en-US" sz="1400" cap="none" dirty="0"/>
              <a:t> </a:t>
            </a:r>
            <a:r>
              <a:rPr lang="en-US" sz="1400" cap="none" dirty="0" err="1"/>
              <a:t>aplikasi</a:t>
            </a:r>
            <a:r>
              <a:rPr lang="en-US" sz="1400" cap="none" dirty="0"/>
              <a:t> </a:t>
            </a:r>
            <a:r>
              <a:rPr lang="en-US" sz="1400" cap="none" dirty="0" err="1"/>
              <a:t>terlebih</a:t>
            </a:r>
            <a:r>
              <a:rPr lang="en-US" sz="1400" cap="none" dirty="0"/>
              <a:t> </a:t>
            </a:r>
            <a:r>
              <a:rPr lang="en-US" sz="1400" cap="none" dirty="0" err="1"/>
              <a:t>dahulu</a:t>
            </a:r>
            <a:r>
              <a:rPr lang="en-US" sz="1400" cap="none" dirty="0"/>
              <a:t> </a:t>
            </a:r>
            <a:r>
              <a:rPr lang="en-US" sz="1400" cap="none" dirty="0" err="1"/>
              <a:t>sebelum</a:t>
            </a:r>
            <a:r>
              <a:rPr lang="en-US" sz="1400" cap="none" dirty="0"/>
              <a:t> </a:t>
            </a:r>
            <a:r>
              <a:rPr lang="en-US" sz="1400" cap="none" dirty="0" err="1"/>
              <a:t>melakukan</a:t>
            </a:r>
            <a:r>
              <a:rPr lang="en-US" sz="1400" cap="none" dirty="0"/>
              <a:t> request data </a:t>
            </a:r>
            <a:br>
              <a:rPr lang="en-US" sz="1400" cap="none" dirty="0"/>
            </a:br>
            <a:r>
              <a:rPr lang="en-US" sz="1400" cap="none" dirty="0"/>
              <a:t>      </a:t>
            </a:r>
            <a:r>
              <a:rPr lang="en-US" sz="1400" cap="none" dirty="0" err="1"/>
              <a:t>ke</a:t>
            </a:r>
            <a:r>
              <a:rPr lang="en-US" sz="1400" cap="none" dirty="0"/>
              <a:t> Open API (agar </a:t>
            </a:r>
            <a:r>
              <a:rPr lang="en-US" sz="1400" cap="none" dirty="0" err="1"/>
              <a:t>tidak</a:t>
            </a:r>
            <a:r>
              <a:rPr lang="en-US" sz="1400" cap="none" dirty="0"/>
              <a:t> </a:t>
            </a:r>
            <a:r>
              <a:rPr lang="en-US" sz="1400" cap="none" dirty="0" err="1"/>
              <a:t>selalu</a:t>
            </a:r>
            <a:r>
              <a:rPr lang="en-US" sz="1400" cap="none" dirty="0"/>
              <a:t> </a:t>
            </a:r>
            <a:r>
              <a:rPr lang="en-US" sz="1400" cap="none" dirty="0" err="1"/>
              <a:t>melakukan</a:t>
            </a:r>
            <a:r>
              <a:rPr lang="en-US" sz="1400" cap="none" dirty="0"/>
              <a:t> request </a:t>
            </a:r>
            <a:r>
              <a:rPr lang="en-US" sz="1400" cap="none" dirty="0" err="1"/>
              <a:t>ke</a:t>
            </a:r>
            <a:r>
              <a:rPr lang="en-US" sz="1400" cap="none" dirty="0"/>
              <a:t> Open API)</a:t>
            </a:r>
            <a:br>
              <a:rPr lang="en-US" sz="1400" cap="none" dirty="0"/>
            </a:br>
            <a:br>
              <a:rPr lang="en-US" sz="1400" cap="none" dirty="0"/>
            </a:br>
            <a:r>
              <a:rPr lang="en-US" sz="1400" cap="none" dirty="0"/>
              <a:t>3. </a:t>
            </a:r>
            <a:r>
              <a:rPr lang="en-US" sz="1400" cap="none" dirty="0" err="1"/>
              <a:t>Penyimpanan</a:t>
            </a:r>
            <a:r>
              <a:rPr lang="en-US" sz="1400" cap="none" dirty="0"/>
              <a:t> data</a:t>
            </a:r>
            <a:br>
              <a:rPr lang="en-US" sz="1400" cap="none" dirty="0"/>
            </a:br>
            <a:r>
              <a:rPr lang="en-US" sz="1400" cap="none" dirty="0"/>
              <a:t>    - </a:t>
            </a:r>
            <a:r>
              <a:rPr lang="en-US" sz="1400" cap="none" dirty="0" err="1"/>
              <a:t>Penyimpanan</a:t>
            </a:r>
            <a:r>
              <a:rPr lang="en-US" sz="1400" cap="none" dirty="0"/>
              <a:t> data </a:t>
            </a:r>
            <a:r>
              <a:rPr lang="en-US" sz="1400" cap="none" dirty="0" err="1"/>
              <a:t>ke</a:t>
            </a:r>
            <a:r>
              <a:rPr lang="en-US" sz="1400" cap="none" dirty="0"/>
              <a:t> </a:t>
            </a:r>
            <a:r>
              <a:rPr lang="en-US" sz="1400" cap="none" dirty="0" err="1"/>
              <a:t>dalam</a:t>
            </a:r>
            <a:r>
              <a:rPr lang="en-US" sz="1400" cap="none" dirty="0"/>
              <a:t> database </a:t>
            </a:r>
            <a:r>
              <a:rPr lang="en-US" sz="1400" cap="none" dirty="0" err="1"/>
              <a:t>lokal</a:t>
            </a:r>
            <a:r>
              <a:rPr lang="en-US" sz="1400" cap="none" dirty="0"/>
              <a:t> </a:t>
            </a:r>
            <a:br>
              <a:rPr lang="en-US" sz="1400" cap="none" dirty="0"/>
            </a:br>
            <a:r>
              <a:rPr lang="en-US" sz="1400" cap="none" dirty="0"/>
              <a:t>      </a:t>
            </a:r>
            <a:r>
              <a:rPr lang="en-US" sz="1400" cap="none" dirty="0" err="1"/>
              <a:t>aplikasi</a:t>
            </a:r>
            <a:r>
              <a:rPr lang="en-US" sz="1400" cap="none" dirty="0"/>
              <a:t> </a:t>
            </a:r>
            <a:r>
              <a:rPr lang="en-US" sz="1400" cap="none" dirty="0" err="1"/>
              <a:t>secara</a:t>
            </a:r>
            <a:r>
              <a:rPr lang="en-US" sz="1400" cap="none" dirty="0"/>
              <a:t> </a:t>
            </a:r>
            <a:r>
              <a:rPr lang="en-US" sz="1400" cap="none" dirty="0" err="1"/>
              <a:t>otomatis</a:t>
            </a:r>
            <a:r>
              <a:rPr lang="en-US" sz="1400" cap="none" dirty="0"/>
              <a:t> </a:t>
            </a:r>
            <a:r>
              <a:rPr lang="en-US" sz="1400" cap="none" dirty="0" err="1"/>
              <a:t>ketika</a:t>
            </a:r>
            <a:r>
              <a:rPr lang="en-US" sz="1400" cap="none" dirty="0"/>
              <a:t> </a:t>
            </a:r>
            <a:r>
              <a:rPr lang="en-US" sz="1400" cap="none" dirty="0" err="1"/>
              <a:t>selesai</a:t>
            </a:r>
            <a:r>
              <a:rPr lang="en-US" sz="1400" cap="none" dirty="0"/>
              <a:t> </a:t>
            </a:r>
            <a:br>
              <a:rPr lang="en-US" sz="1400" cap="none" dirty="0"/>
            </a:br>
            <a:r>
              <a:rPr lang="en-US" sz="1400" cap="none" dirty="0"/>
              <a:t>      </a:t>
            </a:r>
            <a:r>
              <a:rPr lang="en-US" sz="1400" cap="none" dirty="0" err="1"/>
              <a:t>melakukan</a:t>
            </a:r>
            <a:r>
              <a:rPr lang="en-US" sz="1400" cap="none" dirty="0"/>
              <a:t> </a:t>
            </a:r>
            <a:r>
              <a:rPr lang="en-US" sz="1400" cap="none" dirty="0" err="1"/>
              <a:t>pencarian</a:t>
            </a:r>
            <a:r>
              <a:rPr lang="en-US" sz="1400" cap="none" dirty="0"/>
              <a:t> </a:t>
            </a:r>
            <a:r>
              <a:rPr lang="en-US" sz="1400" cap="none" dirty="0" err="1"/>
              <a:t>menggunakan</a:t>
            </a:r>
            <a:br>
              <a:rPr lang="en-US" sz="1400" cap="none" dirty="0"/>
            </a:br>
            <a:r>
              <a:rPr lang="en-US" sz="1400" cap="none" dirty="0"/>
              <a:t>      Open </a:t>
            </a:r>
            <a:r>
              <a:rPr lang="en-US" sz="1400" cap="none" dirty="0" err="1"/>
              <a:t>Api</a:t>
            </a:r>
            <a:r>
              <a:rPr lang="en-US" sz="1400" cap="none" dirty="0"/>
              <a:t> IMDB</a:t>
            </a:r>
            <a:br>
              <a:rPr lang="en-US" sz="1400" cap="none" dirty="0"/>
            </a:br>
            <a:r>
              <a:rPr lang="en-US" sz="1400" cap="none" dirty="0"/>
              <a:t>    - </a:t>
            </a:r>
            <a:r>
              <a:rPr lang="en-US" sz="1400" cap="none" dirty="0" err="1"/>
              <a:t>Penyimpanan</a:t>
            </a:r>
            <a:r>
              <a:rPr lang="en-US" sz="1400" cap="none" dirty="0"/>
              <a:t> data film </a:t>
            </a:r>
            <a:r>
              <a:rPr lang="en-US" sz="1400" cap="none" dirty="0" err="1"/>
              <a:t>sebagai</a:t>
            </a:r>
            <a:r>
              <a:rPr lang="en-US" sz="1400" cap="none" dirty="0"/>
              <a:t> </a:t>
            </a:r>
            <a:r>
              <a:rPr lang="en-US" sz="1400" cap="none" dirty="0" err="1"/>
              <a:t>wishlist</a:t>
            </a:r>
            <a:r>
              <a:rPr lang="en-US" sz="1400" cap="none" dirty="0"/>
              <a:t> </a:t>
            </a:r>
            <a:r>
              <a:rPr lang="en-US" sz="1400" cap="none" dirty="0" err="1"/>
              <a:t>pengguna</a:t>
            </a:r>
            <a:br>
              <a:rPr lang="en-US" sz="1400" cap="none" dirty="0"/>
            </a:br>
            <a:br>
              <a:rPr lang="en-US" sz="1400" cap="none" dirty="0"/>
            </a:br>
            <a:r>
              <a:rPr lang="en-US" sz="1400" cap="none" dirty="0"/>
              <a:t> </a:t>
            </a:r>
            <a:br>
              <a:rPr lang="en-US" sz="1400" cap="none" dirty="0"/>
            </a:br>
            <a:br>
              <a:rPr lang="en-US" sz="1400" cap="none" dirty="0"/>
            </a:br>
            <a:endParaRPr lang="en-US" sz="1400" dirty="0">
              <a:solidFill>
                <a:srgbClr val="FFFFFF"/>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sz="1400" dirty="0">
                <a:solidFill>
                  <a:srgbClr val="FFFFFF"/>
                </a:solidFill>
              </a:rPr>
              <a:t>Movie - On Progress</a:t>
            </a:r>
          </a:p>
        </p:txBody>
      </p:sp>
      <p:graphicFrame>
        <p:nvGraphicFramePr>
          <p:cNvPr id="9" name="Chart 8">
            <a:extLst>
              <a:ext uri="{FF2B5EF4-FFF2-40B4-BE49-F238E27FC236}">
                <a16:creationId xmlns:a16="http://schemas.microsoft.com/office/drawing/2014/main" id="{1D16ECA6-EE39-4E07-9A40-ED5F93D9DE48}"/>
              </a:ext>
            </a:extLst>
          </p:cNvPr>
          <p:cNvGraphicFramePr/>
          <p:nvPr>
            <p:extLst>
              <p:ext uri="{D42A27DB-BD31-4B8C-83A1-F6EECF244321}">
                <p14:modId xmlns:p14="http://schemas.microsoft.com/office/powerpoint/2010/main" val="4083881640"/>
              </p:ext>
            </p:extLst>
          </p:nvPr>
        </p:nvGraphicFramePr>
        <p:xfrm>
          <a:off x="7255867" y="1660349"/>
          <a:ext cx="4764946" cy="327409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28709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100051" y="806137"/>
            <a:ext cx="6155816" cy="4647553"/>
          </a:xfrm>
        </p:spPr>
        <p:txBody>
          <a:bodyPr anchor="ctr">
            <a:noAutofit/>
          </a:bodyPr>
          <a:lstStyle/>
          <a:p>
            <a:r>
              <a:rPr lang="en-US" sz="2900" b="1" u="sng" dirty="0">
                <a:solidFill>
                  <a:srgbClr val="FFFFFF"/>
                </a:solidFill>
              </a:rPr>
              <a:t>SWAGGER</a:t>
            </a:r>
            <a:br>
              <a:rPr lang="en-US" sz="2900" b="1" u="sng" dirty="0">
                <a:solidFill>
                  <a:srgbClr val="FFFFFF"/>
                </a:solidFill>
              </a:rPr>
            </a:br>
            <a:br>
              <a:rPr lang="en-US" sz="1400" b="1" u="sng" dirty="0">
                <a:solidFill>
                  <a:srgbClr val="FFFFFF"/>
                </a:solidFill>
              </a:rPr>
            </a:br>
            <a:br>
              <a:rPr lang="en-US" sz="1400" b="1" u="sng" dirty="0">
                <a:solidFill>
                  <a:srgbClr val="FFFFFF"/>
                </a:solidFill>
              </a:rPr>
            </a:br>
            <a:br>
              <a:rPr lang="en-US" sz="1400" b="1" u="sng" dirty="0">
                <a:solidFill>
                  <a:srgbClr val="FFFFFF"/>
                </a:solidFill>
              </a:rPr>
            </a:br>
            <a:r>
              <a:rPr lang="en-US" sz="1600" cap="none" dirty="0">
                <a:hlinkClick r:id="rId2">
                  <a:extLst>
                    <a:ext uri="{A12FA001-AC4F-418D-AE19-62706E023703}">
                      <ahyp:hlinkClr xmlns:ahyp="http://schemas.microsoft.com/office/drawing/2018/hyperlinkcolor" val="tx"/>
                    </a:ext>
                  </a:extLst>
                </a:hlinkClick>
              </a:rPr>
              <a:t>https://editor.swagger.io</a:t>
            </a:r>
            <a:br>
              <a:rPr lang="en-US" sz="1600" cap="none" dirty="0">
                <a:solidFill>
                  <a:srgbClr val="FFFFFF"/>
                </a:solidFill>
              </a:rPr>
            </a:br>
            <a:br>
              <a:rPr lang="en-US" sz="1600" cap="none" dirty="0">
                <a:solidFill>
                  <a:srgbClr val="FFFFFF"/>
                </a:solidFill>
              </a:rPr>
            </a:br>
            <a:br>
              <a:rPr lang="en-US" sz="1600" cap="none" dirty="0">
                <a:solidFill>
                  <a:srgbClr val="FFFFFF"/>
                </a:solidFill>
              </a:rPr>
            </a:br>
            <a:br>
              <a:rPr lang="en-US" sz="1600" cap="none" dirty="0">
                <a:solidFill>
                  <a:srgbClr val="FFFFFF"/>
                </a:solidFill>
              </a:rPr>
            </a:br>
            <a:br>
              <a:rPr lang="en-US" sz="1600" cap="none" dirty="0">
                <a:solidFill>
                  <a:srgbClr val="FFFFFF"/>
                </a:solidFill>
              </a:rPr>
            </a:br>
            <a:br>
              <a:rPr lang="en-US" sz="1600" cap="none" dirty="0">
                <a:solidFill>
                  <a:srgbClr val="FFFFFF"/>
                </a:solidFill>
              </a:rPr>
            </a:br>
            <a:br>
              <a:rPr lang="en-US" sz="1600" cap="none" dirty="0">
                <a:solidFill>
                  <a:srgbClr val="FFFFFF"/>
                </a:solidFill>
              </a:rPr>
            </a:br>
            <a:br>
              <a:rPr lang="en-US" sz="1600" cap="none" dirty="0">
                <a:solidFill>
                  <a:srgbClr val="FFFFFF"/>
                </a:solidFill>
              </a:rPr>
            </a:br>
            <a:br>
              <a:rPr lang="en-US" sz="1600" cap="none" dirty="0">
                <a:solidFill>
                  <a:srgbClr val="FFFFFF"/>
                </a:solidFill>
              </a:rPr>
            </a:br>
            <a:br>
              <a:rPr lang="en-US" sz="1600" cap="none" dirty="0">
                <a:solidFill>
                  <a:srgbClr val="FFFFFF"/>
                </a:solidFill>
              </a:rPr>
            </a:br>
            <a:br>
              <a:rPr lang="en-US" sz="1600" cap="none" dirty="0">
                <a:solidFill>
                  <a:srgbClr val="FFFFFF"/>
                </a:solidFill>
              </a:rPr>
            </a:br>
            <a:br>
              <a:rPr lang="en-US" sz="1600" cap="none" dirty="0">
                <a:solidFill>
                  <a:srgbClr val="FFFFFF"/>
                </a:solidFill>
              </a:rPr>
            </a:br>
            <a:br>
              <a:rPr lang="en-US" sz="1600" cap="none" dirty="0">
                <a:solidFill>
                  <a:srgbClr val="FFFFFF"/>
                </a:solidFill>
              </a:rPr>
            </a:br>
            <a:br>
              <a:rPr lang="en-US" sz="1600" cap="none" dirty="0">
                <a:solidFill>
                  <a:srgbClr val="FFFFFF"/>
                </a:solidFill>
              </a:rPr>
            </a:br>
            <a:br>
              <a:rPr lang="en-US" sz="1600" cap="none" dirty="0">
                <a:solidFill>
                  <a:srgbClr val="FFFFFF"/>
                </a:solidFill>
              </a:rPr>
            </a:br>
            <a:br>
              <a:rPr lang="en-US" sz="1400" cap="none" dirty="0"/>
            </a:br>
            <a:br>
              <a:rPr lang="en-US" sz="1400" cap="none" dirty="0"/>
            </a:br>
            <a:r>
              <a:rPr lang="en-US" sz="1400" cap="none" dirty="0"/>
              <a:t> </a:t>
            </a:r>
            <a:br>
              <a:rPr lang="en-US" sz="1400" cap="none" dirty="0"/>
            </a:br>
            <a:br>
              <a:rPr lang="en-US" sz="1400" cap="none" dirty="0"/>
            </a:br>
            <a:endParaRPr lang="en-US" sz="1400" dirty="0">
              <a:solidFill>
                <a:srgbClr val="FFFFFF"/>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sz="1400" dirty="0">
                <a:solidFill>
                  <a:srgbClr val="FFFFFF"/>
                </a:solidFill>
              </a:rPr>
              <a:t>Movie - Swagger</a:t>
            </a:r>
          </a:p>
        </p:txBody>
      </p:sp>
      <p:pic>
        <p:nvPicPr>
          <p:cNvPr id="10" name="Picture 9">
            <a:extLst>
              <a:ext uri="{FF2B5EF4-FFF2-40B4-BE49-F238E27FC236}">
                <a16:creationId xmlns:a16="http://schemas.microsoft.com/office/drawing/2014/main" id="{66C3FDEF-2305-46A1-A43A-10E5AE522605}"/>
              </a:ext>
            </a:extLst>
          </p:cNvPr>
          <p:cNvPicPr>
            <a:picLocks noChangeAspect="1"/>
          </p:cNvPicPr>
          <p:nvPr/>
        </p:nvPicPr>
        <p:blipFill rotWithShape="1">
          <a:blip r:embed="rId3"/>
          <a:srcRect r="19992"/>
          <a:stretch/>
        </p:blipFill>
        <p:spPr>
          <a:xfrm>
            <a:off x="4101869" y="1490791"/>
            <a:ext cx="6990080" cy="4420174"/>
          </a:xfrm>
          <a:prstGeom prst="rect">
            <a:avLst/>
          </a:prstGeom>
        </p:spPr>
      </p:pic>
    </p:spTree>
    <p:extLst>
      <p:ext uri="{BB962C8B-B14F-4D97-AF65-F5344CB8AC3E}">
        <p14:creationId xmlns:p14="http://schemas.microsoft.com/office/powerpoint/2010/main" val="166550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100051" y="806137"/>
            <a:ext cx="6155816" cy="4647553"/>
          </a:xfrm>
        </p:spPr>
        <p:txBody>
          <a:bodyPr anchor="ctr">
            <a:noAutofit/>
          </a:bodyPr>
          <a:lstStyle/>
          <a:p>
            <a:r>
              <a:rPr lang="en-US" sz="2900" b="1" u="sng" dirty="0">
                <a:solidFill>
                  <a:srgbClr val="FFFFFF"/>
                </a:solidFill>
              </a:rPr>
              <a:t>README</a:t>
            </a:r>
            <a:br>
              <a:rPr lang="en-US" sz="2900" b="1" u="sng" dirty="0">
                <a:solidFill>
                  <a:srgbClr val="FFFFFF"/>
                </a:solidFill>
              </a:rPr>
            </a:br>
            <a:br>
              <a:rPr lang="en-US" sz="1400" b="1" u="sng" dirty="0">
                <a:solidFill>
                  <a:srgbClr val="FFFFFF"/>
                </a:solidFill>
              </a:rPr>
            </a:br>
            <a:br>
              <a:rPr lang="en-US" sz="1600" cap="none" dirty="0">
                <a:solidFill>
                  <a:srgbClr val="FFFFFF"/>
                </a:solidFill>
              </a:rPr>
            </a:br>
            <a:r>
              <a:rPr lang="en-US" sz="1600" cap="none" dirty="0">
                <a:solidFill>
                  <a:srgbClr val="FFFFFF"/>
                </a:solidFill>
              </a:rPr>
              <a:t>- </a:t>
            </a:r>
            <a:r>
              <a:rPr lang="en-US" sz="1600" cap="none" dirty="0" err="1">
                <a:solidFill>
                  <a:srgbClr val="FFFFFF"/>
                </a:solidFill>
              </a:rPr>
              <a:t>Landasan</a:t>
            </a:r>
            <a:r>
              <a:rPr lang="en-US" sz="1600" cap="none" dirty="0">
                <a:solidFill>
                  <a:srgbClr val="FFFFFF"/>
                </a:solidFill>
              </a:rPr>
              <a:t> </a:t>
            </a:r>
            <a:r>
              <a:rPr lang="en-US" sz="1600" cap="none" dirty="0" err="1">
                <a:solidFill>
                  <a:srgbClr val="FFFFFF"/>
                </a:solidFill>
              </a:rPr>
              <a:t>Aplikasi</a:t>
            </a:r>
            <a:r>
              <a:rPr lang="en-US" sz="1600" cap="none" dirty="0">
                <a:solidFill>
                  <a:srgbClr val="FFFFFF"/>
                </a:solidFill>
              </a:rPr>
              <a:t> </a:t>
            </a:r>
            <a:r>
              <a:rPr lang="en-US" sz="1600" cap="none" dirty="0" err="1">
                <a:solidFill>
                  <a:srgbClr val="FFFFFF"/>
                </a:solidFill>
              </a:rPr>
              <a:t>dibuat</a:t>
            </a:r>
            <a:br>
              <a:rPr lang="en-US" sz="1600" cap="none" dirty="0">
                <a:solidFill>
                  <a:srgbClr val="FFFFFF"/>
                </a:solidFill>
              </a:rPr>
            </a:br>
            <a:r>
              <a:rPr lang="en-US" sz="1600" cap="none" dirty="0">
                <a:solidFill>
                  <a:srgbClr val="FFFFFF"/>
                </a:solidFill>
              </a:rPr>
              <a:t>- Note </a:t>
            </a:r>
            <a:r>
              <a:rPr lang="en-US" sz="1600" cap="none" dirty="0" err="1">
                <a:solidFill>
                  <a:srgbClr val="FFFFFF"/>
                </a:solidFill>
              </a:rPr>
              <a:t>mengenai</a:t>
            </a:r>
            <a:r>
              <a:rPr lang="en-US" sz="1600" cap="none" dirty="0">
                <a:solidFill>
                  <a:srgbClr val="FFFFFF"/>
                </a:solidFill>
              </a:rPr>
              <a:t> </a:t>
            </a:r>
            <a:r>
              <a:rPr lang="en-US" sz="1600" cap="none" dirty="0" err="1">
                <a:solidFill>
                  <a:srgbClr val="FFFFFF"/>
                </a:solidFill>
              </a:rPr>
              <a:t>pengembangan</a:t>
            </a:r>
            <a:br>
              <a:rPr lang="en-US" sz="1600" cap="none" dirty="0">
                <a:solidFill>
                  <a:srgbClr val="FFFFFF"/>
                </a:solidFill>
              </a:rPr>
            </a:br>
            <a:r>
              <a:rPr lang="en-US" sz="1600" cap="none" dirty="0">
                <a:solidFill>
                  <a:srgbClr val="FFFFFF"/>
                </a:solidFill>
              </a:rPr>
              <a:t>- Change logs</a:t>
            </a:r>
            <a:br>
              <a:rPr lang="en-US" sz="1600" cap="none" dirty="0">
                <a:solidFill>
                  <a:srgbClr val="FFFFFF"/>
                </a:solidFill>
              </a:rPr>
            </a:br>
            <a:r>
              <a:rPr lang="en-US" sz="1600" cap="none" dirty="0">
                <a:solidFill>
                  <a:srgbClr val="FFFFFF"/>
                </a:solidFill>
              </a:rPr>
              <a:t>- </a:t>
            </a:r>
            <a:r>
              <a:rPr lang="en-US" sz="1600" cap="none" dirty="0" err="1">
                <a:solidFill>
                  <a:srgbClr val="FFFFFF"/>
                </a:solidFill>
              </a:rPr>
              <a:t>Versi</a:t>
            </a:r>
            <a:r>
              <a:rPr lang="en-US" sz="1600" cap="none" dirty="0">
                <a:solidFill>
                  <a:srgbClr val="FFFFFF"/>
                </a:solidFill>
              </a:rPr>
              <a:t> </a:t>
            </a:r>
            <a:r>
              <a:rPr lang="en-US" sz="1600" cap="none" dirty="0" err="1">
                <a:solidFill>
                  <a:srgbClr val="FFFFFF"/>
                </a:solidFill>
              </a:rPr>
              <a:t>aplikasi</a:t>
            </a:r>
            <a:br>
              <a:rPr lang="en-US" sz="1600" cap="none" dirty="0">
                <a:solidFill>
                  <a:srgbClr val="FFFFFF"/>
                </a:solidFill>
              </a:rPr>
            </a:br>
            <a:br>
              <a:rPr lang="en-US" sz="1600" cap="none" dirty="0">
                <a:solidFill>
                  <a:srgbClr val="FFFFFF"/>
                </a:solidFill>
              </a:rPr>
            </a:br>
            <a:br>
              <a:rPr lang="en-US" sz="1600" cap="none" dirty="0">
                <a:solidFill>
                  <a:srgbClr val="FFFFFF"/>
                </a:solidFill>
              </a:rPr>
            </a:br>
            <a:br>
              <a:rPr lang="en-US" sz="1600" cap="none" dirty="0">
                <a:solidFill>
                  <a:srgbClr val="FFFFFF"/>
                </a:solidFill>
              </a:rPr>
            </a:br>
            <a:br>
              <a:rPr lang="en-US" sz="1600" cap="none" dirty="0">
                <a:solidFill>
                  <a:srgbClr val="FFFFFF"/>
                </a:solidFill>
              </a:rPr>
            </a:br>
            <a:br>
              <a:rPr lang="en-US" sz="1600" cap="none" dirty="0">
                <a:solidFill>
                  <a:srgbClr val="FFFFFF"/>
                </a:solidFill>
              </a:rPr>
            </a:br>
            <a:br>
              <a:rPr lang="en-US" sz="1600" cap="none" dirty="0">
                <a:solidFill>
                  <a:srgbClr val="FFFFFF"/>
                </a:solidFill>
              </a:rPr>
            </a:br>
            <a:br>
              <a:rPr lang="en-US" sz="1600" cap="none" dirty="0">
                <a:solidFill>
                  <a:srgbClr val="FFFFFF"/>
                </a:solidFill>
              </a:rPr>
            </a:br>
            <a:br>
              <a:rPr lang="en-US" sz="1600" cap="none" dirty="0">
                <a:solidFill>
                  <a:srgbClr val="FFFFFF"/>
                </a:solidFill>
              </a:rPr>
            </a:br>
            <a:br>
              <a:rPr lang="en-US" sz="1600" cap="none" dirty="0">
                <a:solidFill>
                  <a:srgbClr val="FFFFFF"/>
                </a:solidFill>
              </a:rPr>
            </a:br>
            <a:br>
              <a:rPr lang="en-US" sz="1600" cap="none" dirty="0">
                <a:solidFill>
                  <a:srgbClr val="FFFFFF"/>
                </a:solidFill>
              </a:rPr>
            </a:br>
            <a:br>
              <a:rPr lang="en-US" sz="1600" cap="none" dirty="0">
                <a:solidFill>
                  <a:srgbClr val="FFFFFF"/>
                </a:solidFill>
              </a:rPr>
            </a:br>
            <a:br>
              <a:rPr lang="en-US" sz="1600" cap="none" dirty="0">
                <a:solidFill>
                  <a:srgbClr val="FFFFFF"/>
                </a:solidFill>
              </a:rPr>
            </a:br>
            <a:br>
              <a:rPr lang="en-US" sz="1400" cap="none" dirty="0"/>
            </a:br>
            <a:br>
              <a:rPr lang="en-US" sz="1400" cap="none" dirty="0"/>
            </a:br>
            <a:r>
              <a:rPr lang="en-US" sz="1400" cap="none" dirty="0"/>
              <a:t> </a:t>
            </a:r>
            <a:br>
              <a:rPr lang="en-US" sz="1400" cap="none" dirty="0"/>
            </a:br>
            <a:br>
              <a:rPr lang="en-US" sz="1400" cap="none" dirty="0"/>
            </a:br>
            <a:endParaRPr lang="en-US" sz="1400" dirty="0">
              <a:solidFill>
                <a:srgbClr val="FFFFFF"/>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sz="1400" dirty="0">
                <a:solidFill>
                  <a:srgbClr val="FFFFFF"/>
                </a:solidFill>
              </a:rPr>
              <a:t>Movie - Readme</a:t>
            </a:r>
          </a:p>
        </p:txBody>
      </p:sp>
      <p:pic>
        <p:nvPicPr>
          <p:cNvPr id="5" name="Picture 4">
            <a:extLst>
              <a:ext uri="{FF2B5EF4-FFF2-40B4-BE49-F238E27FC236}">
                <a16:creationId xmlns:a16="http://schemas.microsoft.com/office/drawing/2014/main" id="{2BEC4262-D74C-4802-9B6B-C40B40432484}"/>
              </a:ext>
            </a:extLst>
          </p:cNvPr>
          <p:cNvPicPr>
            <a:picLocks noChangeAspect="1"/>
          </p:cNvPicPr>
          <p:nvPr/>
        </p:nvPicPr>
        <p:blipFill>
          <a:blip r:embed="rId2"/>
          <a:stretch>
            <a:fillRect/>
          </a:stretch>
        </p:blipFill>
        <p:spPr>
          <a:xfrm>
            <a:off x="5227783" y="1279676"/>
            <a:ext cx="6138498" cy="4772187"/>
          </a:xfrm>
          <a:prstGeom prst="rect">
            <a:avLst/>
          </a:prstGeom>
        </p:spPr>
      </p:pic>
    </p:spTree>
    <p:extLst>
      <p:ext uri="{BB962C8B-B14F-4D97-AF65-F5344CB8AC3E}">
        <p14:creationId xmlns:p14="http://schemas.microsoft.com/office/powerpoint/2010/main" val="965991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100051" y="806137"/>
            <a:ext cx="6155816" cy="4647553"/>
          </a:xfrm>
        </p:spPr>
        <p:txBody>
          <a:bodyPr anchor="ctr">
            <a:noAutofit/>
          </a:bodyPr>
          <a:lstStyle/>
          <a:p>
            <a:r>
              <a:rPr lang="en-US" sz="2900" b="1" u="sng" dirty="0">
                <a:solidFill>
                  <a:srgbClr val="FFFFFF"/>
                </a:solidFill>
              </a:rPr>
              <a:t>Git</a:t>
            </a:r>
            <a:br>
              <a:rPr lang="en-US" sz="2900" b="1" u="sng" dirty="0">
                <a:solidFill>
                  <a:srgbClr val="FFFFFF"/>
                </a:solidFill>
              </a:rPr>
            </a:br>
            <a:br>
              <a:rPr lang="en-US" sz="1400" b="1" u="sng" dirty="0">
                <a:solidFill>
                  <a:srgbClr val="FFFFFF"/>
                </a:solidFill>
              </a:rPr>
            </a:br>
            <a:br>
              <a:rPr lang="en-US" sz="1600" cap="none" dirty="0">
                <a:solidFill>
                  <a:srgbClr val="FFFFFF"/>
                </a:solidFill>
              </a:rPr>
            </a:br>
            <a:r>
              <a:rPr lang="en-US" sz="1600" cap="none" dirty="0">
                <a:hlinkClick r:id="rId2">
                  <a:extLst>
                    <a:ext uri="{A12FA001-AC4F-418D-AE19-62706E023703}">
                      <ahyp:hlinkClr xmlns:ahyp="http://schemas.microsoft.com/office/drawing/2018/hyperlinkcolor" val="tx"/>
                    </a:ext>
                  </a:extLst>
                </a:hlinkClick>
              </a:rPr>
              <a:t>https://github.com/bk88collab/be-project</a:t>
            </a:r>
            <a:br>
              <a:rPr lang="en-US" sz="1600" cap="none" dirty="0">
                <a:solidFill>
                  <a:srgbClr val="FFFFFF"/>
                </a:solidFill>
              </a:rPr>
            </a:br>
            <a:br>
              <a:rPr lang="en-US" sz="1600" cap="none" dirty="0">
                <a:solidFill>
                  <a:srgbClr val="FFFFFF"/>
                </a:solidFill>
              </a:rPr>
            </a:br>
            <a:br>
              <a:rPr lang="en-US" sz="1600" cap="none" dirty="0">
                <a:solidFill>
                  <a:srgbClr val="FFFFFF"/>
                </a:solidFill>
              </a:rPr>
            </a:br>
            <a:br>
              <a:rPr lang="en-US" sz="1600" cap="none" dirty="0">
                <a:solidFill>
                  <a:srgbClr val="FFFFFF"/>
                </a:solidFill>
              </a:rPr>
            </a:br>
            <a:br>
              <a:rPr lang="en-US" sz="1600" cap="none" dirty="0">
                <a:solidFill>
                  <a:srgbClr val="FFFFFF"/>
                </a:solidFill>
              </a:rPr>
            </a:br>
            <a:br>
              <a:rPr lang="en-US" sz="1600" cap="none" dirty="0">
                <a:solidFill>
                  <a:srgbClr val="FFFFFF"/>
                </a:solidFill>
              </a:rPr>
            </a:br>
            <a:br>
              <a:rPr lang="en-US" sz="1600" cap="none" dirty="0">
                <a:solidFill>
                  <a:srgbClr val="FFFFFF"/>
                </a:solidFill>
              </a:rPr>
            </a:br>
            <a:br>
              <a:rPr lang="en-US" sz="1600" cap="none" dirty="0">
                <a:solidFill>
                  <a:srgbClr val="FFFFFF"/>
                </a:solidFill>
              </a:rPr>
            </a:br>
            <a:br>
              <a:rPr lang="en-US" sz="1600" cap="none" dirty="0">
                <a:solidFill>
                  <a:srgbClr val="FFFFFF"/>
                </a:solidFill>
              </a:rPr>
            </a:br>
            <a:br>
              <a:rPr lang="en-US" sz="1600" cap="none" dirty="0">
                <a:solidFill>
                  <a:srgbClr val="FFFFFF"/>
                </a:solidFill>
              </a:rPr>
            </a:br>
            <a:br>
              <a:rPr lang="en-US" sz="1600" cap="none" dirty="0">
                <a:solidFill>
                  <a:srgbClr val="FFFFFF"/>
                </a:solidFill>
              </a:rPr>
            </a:br>
            <a:br>
              <a:rPr lang="en-US" sz="1600" cap="none" dirty="0">
                <a:solidFill>
                  <a:srgbClr val="FFFFFF"/>
                </a:solidFill>
              </a:rPr>
            </a:br>
            <a:br>
              <a:rPr lang="en-US" sz="1600" cap="none" dirty="0">
                <a:solidFill>
                  <a:srgbClr val="FFFFFF"/>
                </a:solidFill>
              </a:rPr>
            </a:br>
            <a:br>
              <a:rPr lang="en-US" sz="1600" cap="none" dirty="0">
                <a:solidFill>
                  <a:srgbClr val="FFFFFF"/>
                </a:solidFill>
              </a:rPr>
            </a:br>
            <a:br>
              <a:rPr lang="en-US" sz="1600" cap="none" dirty="0">
                <a:solidFill>
                  <a:srgbClr val="FFFFFF"/>
                </a:solidFill>
              </a:rPr>
            </a:br>
            <a:br>
              <a:rPr lang="en-US" sz="1600" cap="none" dirty="0">
                <a:solidFill>
                  <a:srgbClr val="FFFFFF"/>
                </a:solidFill>
              </a:rPr>
            </a:br>
            <a:br>
              <a:rPr lang="en-US" sz="1400" cap="none" dirty="0"/>
            </a:br>
            <a:br>
              <a:rPr lang="en-US" sz="1400" cap="none" dirty="0"/>
            </a:br>
            <a:r>
              <a:rPr lang="en-US" sz="1400" cap="none" dirty="0"/>
              <a:t> </a:t>
            </a:r>
            <a:br>
              <a:rPr lang="en-US" sz="1400" cap="none" dirty="0"/>
            </a:br>
            <a:br>
              <a:rPr lang="en-US" sz="1400" cap="none" dirty="0"/>
            </a:br>
            <a:endParaRPr lang="en-US" sz="1400" dirty="0">
              <a:solidFill>
                <a:srgbClr val="FFFFFF"/>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sz="1400" dirty="0">
                <a:solidFill>
                  <a:srgbClr val="FFFFFF"/>
                </a:solidFill>
              </a:rPr>
              <a:t>Movie - Readme</a:t>
            </a:r>
          </a:p>
        </p:txBody>
      </p:sp>
      <p:pic>
        <p:nvPicPr>
          <p:cNvPr id="6" name="Picture 5">
            <a:extLst>
              <a:ext uri="{FF2B5EF4-FFF2-40B4-BE49-F238E27FC236}">
                <a16:creationId xmlns:a16="http://schemas.microsoft.com/office/drawing/2014/main" id="{320F2BA0-8546-409A-BEED-897528A2C992}"/>
              </a:ext>
            </a:extLst>
          </p:cNvPr>
          <p:cNvPicPr>
            <a:picLocks noChangeAspect="1"/>
          </p:cNvPicPr>
          <p:nvPr/>
        </p:nvPicPr>
        <p:blipFill>
          <a:blip r:embed="rId3"/>
          <a:stretch>
            <a:fillRect/>
          </a:stretch>
        </p:blipFill>
        <p:spPr>
          <a:xfrm>
            <a:off x="1192415" y="1704792"/>
            <a:ext cx="5503949" cy="3040451"/>
          </a:xfrm>
          <a:prstGeom prst="rect">
            <a:avLst/>
          </a:prstGeom>
        </p:spPr>
      </p:pic>
      <p:pic>
        <p:nvPicPr>
          <p:cNvPr id="8" name="Picture 7">
            <a:extLst>
              <a:ext uri="{FF2B5EF4-FFF2-40B4-BE49-F238E27FC236}">
                <a16:creationId xmlns:a16="http://schemas.microsoft.com/office/drawing/2014/main" id="{DB912AE2-D734-4735-904D-524EB899D3F0}"/>
              </a:ext>
            </a:extLst>
          </p:cNvPr>
          <p:cNvPicPr>
            <a:picLocks noChangeAspect="1"/>
          </p:cNvPicPr>
          <p:nvPr/>
        </p:nvPicPr>
        <p:blipFill>
          <a:blip r:embed="rId4"/>
          <a:stretch>
            <a:fillRect/>
          </a:stretch>
        </p:blipFill>
        <p:spPr>
          <a:xfrm>
            <a:off x="6788728" y="2076825"/>
            <a:ext cx="5036116" cy="2667405"/>
          </a:xfrm>
          <a:prstGeom prst="rect">
            <a:avLst/>
          </a:prstGeom>
        </p:spPr>
      </p:pic>
    </p:spTree>
    <p:extLst>
      <p:ext uri="{BB962C8B-B14F-4D97-AF65-F5344CB8AC3E}">
        <p14:creationId xmlns:p14="http://schemas.microsoft.com/office/powerpoint/2010/main" val="532015916"/>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1045</TotalTime>
  <Words>617</Words>
  <Application>Microsoft Office PowerPoint</Application>
  <PresentationFormat>Widescreen</PresentationFormat>
  <Paragraphs>25</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Century Gothic</vt:lpstr>
      <vt:lpstr>Vapor Trail</vt:lpstr>
      <vt:lpstr>Movie Wishlist</vt:lpstr>
      <vt:lpstr>Landasan  Sering dialami dalam suatu kondisi dimana kita sedang berkunjung ke suatu tempat dan tidak sengaja melihat suatu cuplikan film yang cukup menarik, namun saat itu kita sedang tidak mempunyai waktu untuk tetap melanjutkan melihat cuplikan utuh dari film tersebut, dan berencana untuk melihat kelanjutannya pada saat kita memiliki cukup waktu untuk melihat dan melanjutkan cuplikan tersebut. Terkadang jika kita hanya mengingat judul dari film tersebut, sering kali kita juga melupakan judul dari film tersebut. Dengan alasan tersebut, maka muncul sebuah ide untuk mengatasi hal tersebut yaitu membuat suatu aplikasi yang dapat digunakan untuk mencari dan menyimpan suatu kumpulan dari  judul-judul film yang akan bisa kita buka kembali sehingga kita tetap dapat mengingat judul dari film-film tersebut. Diharapkan aplikasi ini dapat membantu pengguna untuk mengingat judul-judul dari film yang ingin mereka nikmati diwaktu yang tepat bagi mereka.</vt:lpstr>
      <vt:lpstr>Lingkup Fungsi Aplikasi  - mencari film berdasarkan judul film - menampilkan sinopsis film dan aktor/aktris    pemain di film tersebut - Menyimpan list film-film (wishlist) yang ingin ditonton diwaktu lain - Menampilkan list film yang sudah disimpan sebagai wishlist - mengunakan open api IMDB Movie Database </vt:lpstr>
      <vt:lpstr>ERD  Terdapat 4 tabel dalam satu database, yaitu :  1. tabel users 2. tabel wishlist 3. table link url movie 4. table log wishlist  </vt:lpstr>
      <vt:lpstr>On Progress  Fitur yang sudah diselesaikan :  1. User information     - Membuat tabel users di dalam database     - Registrasi pengguna     - Pengecekan data username     - Memperbaharui data pengguna     - Menghapus data pengguna     - Mengambil detail data pengguna  2. URL link trailer     - Membuat tabel link_url didalam database     - Registrasi link trailer     - Memperbaharui data link trailer     - Menghapus data link trailer</vt:lpstr>
      <vt:lpstr>On Progress  Fitur yang belum diselesaikan :  1. User information     - Login pengguna     - Generate token JWT     - Implementasi token JWT  2. Pencarian data film     - Pencarian data film-film menggunakan        Open API IMDB Movie List     - Pencarian data film-film kedalam database       lokal aplikasi terlebih dahulu sebelum melakukan request data        ke Open API (agar tidak selalu melakukan request ke Open API)  3. Penyimpanan data     - Penyimpanan data ke dalam database lokal        aplikasi secara otomatis ketika selesai        melakukan pencarian menggunakan       Open Api IMDB     - Penyimpanan data film sebagai wishlist pengguna     </vt:lpstr>
      <vt:lpstr>SWAGGER    https://editor.swagger.io                    </vt:lpstr>
      <vt:lpstr>README   - Landasan Aplikasi dibuat - Note mengenai pengembangan - Change logs - Versi aplikasi                  </vt:lpstr>
      <vt:lpstr>Git   https://github.com/bk88collab/be-project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Wishlist</dc:title>
  <dc:creator>Budi Kurniawan</dc:creator>
  <cp:lastModifiedBy>Budi Kurniawan</cp:lastModifiedBy>
  <cp:revision>28</cp:revision>
  <dcterms:created xsi:type="dcterms:W3CDTF">2021-07-31T03:45:17Z</dcterms:created>
  <dcterms:modified xsi:type="dcterms:W3CDTF">2021-08-18T20:46:44Z</dcterms:modified>
</cp:coreProperties>
</file>